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1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1.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 id="2147483683" r:id="rId3"/>
    <p:sldMasterId id="2147483685" r:id="rId4"/>
    <p:sldMasterId id="2147483687" r:id="rId5"/>
    <p:sldMasterId id="2147483689" r:id="rId6"/>
    <p:sldMasterId id="2147483691" r:id="rId7"/>
    <p:sldMasterId id="2147483693" r:id="rId8"/>
    <p:sldMasterId id="2147483695" r:id="rId9"/>
    <p:sldMasterId id="2147483698" r:id="rId10"/>
    <p:sldMasterId id="2147483700" r:id="rId11"/>
    <p:sldMasterId id="2147483703" r:id="rId12"/>
    <p:sldMasterId id="2147483706" r:id="rId13"/>
    <p:sldMasterId id="2147483708" r:id="rId14"/>
    <p:sldMasterId id="2147483710" r:id="rId15"/>
    <p:sldMasterId id="2147483713" r:id="rId16"/>
    <p:sldMasterId id="2147483717" r:id="rId17"/>
  </p:sldMasterIdLst>
  <p:notesMasterIdLst>
    <p:notesMasterId r:id="rId63"/>
  </p:notesMasterIdLst>
  <p:handoutMasterIdLst>
    <p:handoutMasterId r:id="rId64"/>
  </p:handoutMasterIdLst>
  <p:sldIdLst>
    <p:sldId id="256" r:id="rId18"/>
    <p:sldId id="259" r:id="rId19"/>
    <p:sldId id="260" r:id="rId20"/>
    <p:sldId id="309" r:id="rId21"/>
    <p:sldId id="310" r:id="rId22"/>
    <p:sldId id="302" r:id="rId23"/>
    <p:sldId id="303" r:id="rId24"/>
    <p:sldId id="304" r:id="rId25"/>
    <p:sldId id="305" r:id="rId26"/>
    <p:sldId id="306" r:id="rId27"/>
    <p:sldId id="307" r:id="rId28"/>
    <p:sldId id="257" r:id="rId29"/>
    <p:sldId id="311" r:id="rId30"/>
    <p:sldId id="312" r:id="rId31"/>
    <p:sldId id="313" r:id="rId32"/>
    <p:sldId id="314" r:id="rId33"/>
    <p:sldId id="315" r:id="rId34"/>
    <p:sldId id="316" r:id="rId35"/>
    <p:sldId id="317" r:id="rId36"/>
    <p:sldId id="318" r:id="rId37"/>
    <p:sldId id="264" r:id="rId38"/>
    <p:sldId id="343" r:id="rId39"/>
    <p:sldId id="366" r:id="rId40"/>
    <p:sldId id="368" r:id="rId41"/>
    <p:sldId id="355" r:id="rId42"/>
    <p:sldId id="345" r:id="rId43"/>
    <p:sldId id="344" r:id="rId44"/>
    <p:sldId id="367" r:id="rId45"/>
    <p:sldId id="370" r:id="rId46"/>
    <p:sldId id="369" r:id="rId47"/>
    <p:sldId id="371" r:id="rId48"/>
    <p:sldId id="362" r:id="rId49"/>
    <p:sldId id="365" r:id="rId50"/>
    <p:sldId id="361" r:id="rId51"/>
    <p:sldId id="354" r:id="rId52"/>
    <p:sldId id="359" r:id="rId53"/>
    <p:sldId id="356" r:id="rId54"/>
    <p:sldId id="321" r:id="rId55"/>
    <p:sldId id="320" r:id="rId56"/>
    <p:sldId id="319" r:id="rId57"/>
    <p:sldId id="322" r:id="rId58"/>
    <p:sldId id="323" r:id="rId59"/>
    <p:sldId id="324" r:id="rId60"/>
    <p:sldId id="299" r:id="rId61"/>
    <p:sldId id="300" r:id="rId62"/>
  </p:sldIdLst>
  <p:sldSz cx="12190413" cy="7561263"/>
  <p:notesSz cx="6858000" cy="9144000"/>
  <p:defaultTextStyle>
    <a:defPPr>
      <a:defRPr lang="en-US"/>
    </a:defPPr>
    <a:lvl1pPr marL="0" algn="l" defTabSz="1077633" rtl="0" eaLnBrk="1" latinLnBrk="0" hangingPunct="1">
      <a:defRPr sz="2100" kern="1200">
        <a:solidFill>
          <a:schemeClr val="tx1"/>
        </a:solidFill>
        <a:latin typeface="+mn-lt"/>
        <a:ea typeface="+mn-ea"/>
        <a:cs typeface="+mn-cs"/>
      </a:defRPr>
    </a:lvl1pPr>
    <a:lvl2pPr marL="538823" algn="l" defTabSz="1077633" rtl="0" eaLnBrk="1" latinLnBrk="0" hangingPunct="1">
      <a:defRPr sz="2100" kern="1200">
        <a:solidFill>
          <a:schemeClr val="tx1"/>
        </a:solidFill>
        <a:latin typeface="+mn-lt"/>
        <a:ea typeface="+mn-ea"/>
        <a:cs typeface="+mn-cs"/>
      </a:defRPr>
    </a:lvl2pPr>
    <a:lvl3pPr marL="1077633" algn="l" defTabSz="1077633" rtl="0" eaLnBrk="1" latinLnBrk="0" hangingPunct="1">
      <a:defRPr sz="2100" kern="1200">
        <a:solidFill>
          <a:schemeClr val="tx1"/>
        </a:solidFill>
        <a:latin typeface="+mn-lt"/>
        <a:ea typeface="+mn-ea"/>
        <a:cs typeface="+mn-cs"/>
      </a:defRPr>
    </a:lvl3pPr>
    <a:lvl4pPr marL="1616434" algn="l" defTabSz="1077633" rtl="0" eaLnBrk="1" latinLnBrk="0" hangingPunct="1">
      <a:defRPr sz="2100" kern="1200">
        <a:solidFill>
          <a:schemeClr val="tx1"/>
        </a:solidFill>
        <a:latin typeface="+mn-lt"/>
        <a:ea typeface="+mn-ea"/>
        <a:cs typeface="+mn-cs"/>
      </a:defRPr>
    </a:lvl4pPr>
    <a:lvl5pPr marL="2155267" algn="l" defTabSz="1077633" rtl="0" eaLnBrk="1" latinLnBrk="0" hangingPunct="1">
      <a:defRPr sz="2100" kern="1200">
        <a:solidFill>
          <a:schemeClr val="tx1"/>
        </a:solidFill>
        <a:latin typeface="+mn-lt"/>
        <a:ea typeface="+mn-ea"/>
        <a:cs typeface="+mn-cs"/>
      </a:defRPr>
    </a:lvl5pPr>
    <a:lvl6pPr marL="2694084" algn="l" defTabSz="1077633" rtl="0" eaLnBrk="1" latinLnBrk="0" hangingPunct="1">
      <a:defRPr sz="2100" kern="1200">
        <a:solidFill>
          <a:schemeClr val="tx1"/>
        </a:solidFill>
        <a:latin typeface="+mn-lt"/>
        <a:ea typeface="+mn-ea"/>
        <a:cs typeface="+mn-cs"/>
      </a:defRPr>
    </a:lvl6pPr>
    <a:lvl7pPr marL="3232898" algn="l" defTabSz="1077633" rtl="0" eaLnBrk="1" latinLnBrk="0" hangingPunct="1">
      <a:defRPr sz="2100" kern="1200">
        <a:solidFill>
          <a:schemeClr val="tx1"/>
        </a:solidFill>
        <a:latin typeface="+mn-lt"/>
        <a:ea typeface="+mn-ea"/>
        <a:cs typeface="+mn-cs"/>
      </a:defRPr>
    </a:lvl7pPr>
    <a:lvl8pPr marL="3771730" algn="l" defTabSz="1077633" rtl="0" eaLnBrk="1" latinLnBrk="0" hangingPunct="1">
      <a:defRPr sz="2100" kern="1200">
        <a:solidFill>
          <a:schemeClr val="tx1"/>
        </a:solidFill>
        <a:latin typeface="+mn-lt"/>
        <a:ea typeface="+mn-ea"/>
        <a:cs typeface="+mn-cs"/>
      </a:defRPr>
    </a:lvl8pPr>
    <a:lvl9pPr marL="4310534" algn="l" defTabSz="107763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82">
          <p15:clr>
            <a:srgbClr val="A4A3A4"/>
          </p15:clr>
        </p15:guide>
        <p15:guide id="4"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6926B"/>
    <a:srgbClr val="000000"/>
    <a:srgbClr val="43D398"/>
    <a:srgbClr val="BEBEBE"/>
    <a:srgbClr val="6F6F6F"/>
    <a:srgbClr val="115DA8"/>
    <a:srgbClr val="B4000C"/>
    <a:srgbClr val="FDBB2B"/>
    <a:srgbClr val="4E50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14" autoAdjust="0"/>
    <p:restoredTop sz="95343" autoAdjust="0"/>
  </p:normalViewPr>
  <p:slideViewPr>
    <p:cSldViewPr>
      <p:cViewPr varScale="1">
        <p:scale>
          <a:sx n="62" d="100"/>
          <a:sy n="62" d="100"/>
        </p:scale>
        <p:origin x="354" y="60"/>
      </p:cViewPr>
      <p:guideLst>
        <p:guide orient="horz" pos="2160"/>
        <p:guide pos="2880"/>
        <p:guide orient="horz" pos="2382"/>
        <p:guide pos="3840"/>
      </p:guideLst>
    </p:cSldViewPr>
  </p:slideViewPr>
  <p:notesTextViewPr>
    <p:cViewPr>
      <p:scale>
        <a:sx n="1" d="1"/>
        <a:sy n="1" d="1"/>
      </p:scale>
      <p:origin x="0" y="0"/>
    </p:cViewPr>
  </p:notesTextViewPr>
  <p:sorterViewPr>
    <p:cViewPr>
      <p:scale>
        <a:sx n="100" d="100"/>
        <a:sy n="100" d="100"/>
      </p:scale>
      <p:origin x="0" y="-7962"/>
    </p:cViewPr>
  </p:sorterViewPr>
  <p:notesViewPr>
    <p:cSldViewPr>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scurlock\AppData\Local\Microsoft\Windows\INetCache\Content.Outlook\0DM5LYRW\190308%20shadow%20inventory.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100386444442066"/>
          <c:y val="5.9440441891945035E-2"/>
          <c:w val="0.72260958005249343"/>
          <c:h val="0.89719889180519097"/>
        </c:manualLayout>
      </c:layout>
      <c:barChart>
        <c:barDir val="col"/>
        <c:grouping val="stacked"/>
        <c:varyColors val="0"/>
        <c:ser>
          <c:idx val="0"/>
          <c:order val="0"/>
          <c:spPr>
            <a:solidFill>
              <a:srgbClr val="FFFFCC"/>
            </a:solidFill>
          </c:spPr>
          <c:invertIfNegative val="0"/>
          <c:dPt>
            <c:idx val="0"/>
            <c:invertIfNegative val="0"/>
            <c:bubble3D val="0"/>
            <c:spPr>
              <a:solidFill>
                <a:schemeClr val="accent2">
                  <a:lumMod val="60000"/>
                  <a:lumOff val="40000"/>
                </a:schemeClr>
              </a:solidFill>
            </c:spPr>
            <c:extLst>
              <c:ext xmlns:c16="http://schemas.microsoft.com/office/drawing/2014/chart" uri="{C3380CC4-5D6E-409C-BE32-E72D297353CC}">
                <c16:uniqueId val="{00000001-2116-40A4-BE94-533FC80F708F}"/>
              </c:ext>
            </c:extLst>
          </c:dPt>
          <c:dPt>
            <c:idx val="1"/>
            <c:invertIfNegative val="0"/>
            <c:bubble3D val="0"/>
            <c:spPr>
              <a:solidFill>
                <a:schemeClr val="accent6">
                  <a:lumMod val="75000"/>
                </a:schemeClr>
              </a:solidFill>
            </c:spPr>
            <c:extLst>
              <c:ext xmlns:c16="http://schemas.microsoft.com/office/drawing/2014/chart" uri="{C3380CC4-5D6E-409C-BE32-E72D297353CC}">
                <c16:uniqueId val="{00000003-2116-40A4-BE94-533FC80F708F}"/>
              </c:ext>
            </c:extLst>
          </c:dPt>
          <c:dPt>
            <c:idx val="2"/>
            <c:invertIfNegative val="0"/>
            <c:bubble3D val="0"/>
            <c:spPr>
              <a:solidFill>
                <a:schemeClr val="accent3">
                  <a:lumMod val="50000"/>
                </a:schemeClr>
              </a:solidFill>
            </c:spPr>
            <c:extLst>
              <c:ext xmlns:c16="http://schemas.microsoft.com/office/drawing/2014/chart" uri="{C3380CC4-5D6E-409C-BE32-E72D297353CC}">
                <c16:uniqueId val="{00000005-2116-40A4-BE94-533FC80F708F}"/>
              </c:ext>
            </c:extLst>
          </c:dPt>
          <c:dPt>
            <c:idx val="3"/>
            <c:invertIfNegative val="0"/>
            <c:bubble3D val="0"/>
            <c:spPr>
              <a:solidFill>
                <a:schemeClr val="accent2">
                  <a:lumMod val="40000"/>
                  <a:lumOff val="60000"/>
                </a:schemeClr>
              </a:solidFill>
            </c:spPr>
            <c:extLst>
              <c:ext xmlns:c16="http://schemas.microsoft.com/office/drawing/2014/chart" uri="{C3380CC4-5D6E-409C-BE32-E72D297353CC}">
                <c16:uniqueId val="{00000007-2116-40A4-BE94-533FC80F708F}"/>
              </c:ext>
            </c:extLst>
          </c:dPt>
          <c:dPt>
            <c:idx val="4"/>
            <c:invertIfNegative val="0"/>
            <c:bubble3D val="0"/>
            <c:spPr>
              <a:solidFill>
                <a:schemeClr val="bg2">
                  <a:lumMod val="50000"/>
                </a:schemeClr>
              </a:solidFill>
            </c:spPr>
            <c:extLst>
              <c:ext xmlns:c16="http://schemas.microsoft.com/office/drawing/2014/chart" uri="{C3380CC4-5D6E-409C-BE32-E72D297353CC}">
                <c16:uniqueId val="{00000009-2116-40A4-BE94-533FC80F708F}"/>
              </c:ext>
            </c:extLst>
          </c:dPt>
          <c:dPt>
            <c:idx val="5"/>
            <c:invertIfNegative val="0"/>
            <c:bubble3D val="0"/>
            <c:spPr>
              <a:solidFill>
                <a:srgbClr val="FF9900"/>
              </a:solidFill>
            </c:spPr>
            <c:extLst>
              <c:ext xmlns:c16="http://schemas.microsoft.com/office/drawing/2014/chart" uri="{C3380CC4-5D6E-409C-BE32-E72D297353CC}">
                <c16:uniqueId val="{0000000B-2116-40A4-BE94-533FC80F708F}"/>
              </c:ext>
            </c:extLst>
          </c:dPt>
          <c:dPt>
            <c:idx val="6"/>
            <c:invertIfNegative val="0"/>
            <c:bubble3D val="0"/>
            <c:spPr>
              <a:solidFill>
                <a:schemeClr val="accent1">
                  <a:lumMod val="40000"/>
                  <a:lumOff val="60000"/>
                </a:schemeClr>
              </a:solidFill>
            </c:spPr>
            <c:extLst>
              <c:ext xmlns:c16="http://schemas.microsoft.com/office/drawing/2014/chart" uri="{C3380CC4-5D6E-409C-BE32-E72D297353CC}">
                <c16:uniqueId val="{0000000D-2116-40A4-BE94-533FC80F708F}"/>
              </c:ext>
            </c:extLst>
          </c:dPt>
          <c:dPt>
            <c:idx val="8"/>
            <c:invertIfNegative val="0"/>
            <c:bubble3D val="0"/>
            <c:spPr>
              <a:solidFill>
                <a:schemeClr val="bg2">
                  <a:lumMod val="75000"/>
                </a:schemeClr>
              </a:solidFill>
            </c:spPr>
            <c:extLst>
              <c:ext xmlns:c16="http://schemas.microsoft.com/office/drawing/2014/chart" uri="{C3380CC4-5D6E-409C-BE32-E72D297353CC}">
                <c16:uniqueId val="{0000000F-2116-40A4-BE94-533FC80F708F}"/>
              </c:ext>
            </c:extLst>
          </c:dPt>
          <c:dPt>
            <c:idx val="9"/>
            <c:invertIfNegative val="0"/>
            <c:bubble3D val="0"/>
            <c:spPr>
              <a:solidFill>
                <a:srgbClr val="FF0000"/>
              </a:solidFill>
            </c:spPr>
            <c:extLst>
              <c:ext xmlns:c16="http://schemas.microsoft.com/office/drawing/2014/chart" uri="{C3380CC4-5D6E-409C-BE32-E72D297353CC}">
                <c16:uniqueId val="{00000011-2116-40A4-BE94-533FC80F708F}"/>
              </c:ext>
            </c:extLst>
          </c:dPt>
          <c:cat>
            <c:numRef>
              <c:f>final!$D$2:$E$2</c:f>
              <c:numCache>
                <c:formatCode>General</c:formatCode>
                <c:ptCount val="2"/>
              </c:numCache>
            </c:numRef>
          </c:cat>
          <c:val>
            <c:numRef>
              <c:f>final!$D$3:$E$3</c:f>
              <c:numCache>
                <c:formatCode>General</c:formatCode>
                <c:ptCount val="2"/>
                <c:pt idx="0" formatCode="0.0">
                  <c:v>22.8</c:v>
                </c:pt>
                <c:pt idx="1">
                  <c:v>0.184</c:v>
                </c:pt>
              </c:numCache>
            </c:numRef>
          </c:val>
          <c:extLst>
            <c:ext xmlns:c16="http://schemas.microsoft.com/office/drawing/2014/chart" uri="{C3380CC4-5D6E-409C-BE32-E72D297353CC}">
              <c16:uniqueId val="{00000012-2116-40A4-BE94-533FC80F708F}"/>
            </c:ext>
          </c:extLst>
        </c:ser>
        <c:ser>
          <c:idx val="1"/>
          <c:order val="1"/>
          <c:spPr>
            <a:solidFill>
              <a:srgbClr val="FF9966"/>
            </a:solidFill>
          </c:spPr>
          <c:invertIfNegative val="0"/>
          <c:dPt>
            <c:idx val="0"/>
            <c:invertIfNegative val="0"/>
            <c:bubble3D val="0"/>
            <c:extLst>
              <c:ext xmlns:c16="http://schemas.microsoft.com/office/drawing/2014/chart" uri="{C3380CC4-5D6E-409C-BE32-E72D297353CC}">
                <c16:uniqueId val="{00000013-2116-40A4-BE94-533FC80F708F}"/>
              </c:ext>
            </c:extLst>
          </c:dPt>
          <c:dPt>
            <c:idx val="1"/>
            <c:invertIfNegative val="0"/>
            <c:bubble3D val="0"/>
            <c:extLst>
              <c:ext xmlns:c16="http://schemas.microsoft.com/office/drawing/2014/chart" uri="{C3380CC4-5D6E-409C-BE32-E72D297353CC}">
                <c16:uniqueId val="{00000014-2116-40A4-BE94-533FC80F708F}"/>
              </c:ext>
            </c:extLst>
          </c:dPt>
          <c:dPt>
            <c:idx val="4"/>
            <c:invertIfNegative val="0"/>
            <c:bubble3D val="0"/>
            <c:extLst>
              <c:ext xmlns:c16="http://schemas.microsoft.com/office/drawing/2014/chart" uri="{C3380CC4-5D6E-409C-BE32-E72D297353CC}">
                <c16:uniqueId val="{00000015-2116-40A4-BE94-533FC80F708F}"/>
              </c:ext>
            </c:extLst>
          </c:dPt>
          <c:dPt>
            <c:idx val="6"/>
            <c:invertIfNegative val="0"/>
            <c:bubble3D val="0"/>
            <c:extLst>
              <c:ext xmlns:c16="http://schemas.microsoft.com/office/drawing/2014/chart" uri="{C3380CC4-5D6E-409C-BE32-E72D297353CC}">
                <c16:uniqueId val="{00000016-2116-40A4-BE94-533FC80F708F}"/>
              </c:ext>
            </c:extLst>
          </c:dPt>
          <c:cat>
            <c:numRef>
              <c:f>final!$D$2:$E$2</c:f>
              <c:numCache>
                <c:formatCode>General</c:formatCode>
                <c:ptCount val="2"/>
              </c:numCache>
            </c:numRef>
          </c:cat>
          <c:val>
            <c:numRef>
              <c:f>final!$D$4:$E$4</c:f>
              <c:numCache>
                <c:formatCode>General</c:formatCode>
                <c:ptCount val="2"/>
                <c:pt idx="0" formatCode="0.0">
                  <c:v>18.25</c:v>
                </c:pt>
                <c:pt idx="1">
                  <c:v>0.06</c:v>
                </c:pt>
              </c:numCache>
            </c:numRef>
          </c:val>
          <c:extLst>
            <c:ext xmlns:c16="http://schemas.microsoft.com/office/drawing/2014/chart" uri="{C3380CC4-5D6E-409C-BE32-E72D297353CC}">
              <c16:uniqueId val="{00000017-2116-40A4-BE94-533FC80F708F}"/>
            </c:ext>
          </c:extLst>
        </c:ser>
        <c:ser>
          <c:idx val="2"/>
          <c:order val="2"/>
          <c:spPr>
            <a:solidFill>
              <a:srgbClr val="FFCCCC"/>
            </a:solidFill>
          </c:spPr>
          <c:invertIfNegative val="0"/>
          <c:dPt>
            <c:idx val="0"/>
            <c:invertIfNegative val="0"/>
            <c:bubble3D val="0"/>
            <c:extLst>
              <c:ext xmlns:c16="http://schemas.microsoft.com/office/drawing/2014/chart" uri="{C3380CC4-5D6E-409C-BE32-E72D297353CC}">
                <c16:uniqueId val="{00000018-2116-40A4-BE94-533FC80F708F}"/>
              </c:ext>
            </c:extLst>
          </c:dPt>
          <c:dPt>
            <c:idx val="1"/>
            <c:invertIfNegative val="0"/>
            <c:bubble3D val="0"/>
            <c:extLst>
              <c:ext xmlns:c16="http://schemas.microsoft.com/office/drawing/2014/chart" uri="{C3380CC4-5D6E-409C-BE32-E72D297353CC}">
                <c16:uniqueId val="{00000019-2116-40A4-BE94-533FC80F708F}"/>
              </c:ext>
            </c:extLst>
          </c:dPt>
          <c:dPt>
            <c:idx val="4"/>
            <c:invertIfNegative val="0"/>
            <c:bubble3D val="0"/>
            <c:extLst>
              <c:ext xmlns:c16="http://schemas.microsoft.com/office/drawing/2014/chart" uri="{C3380CC4-5D6E-409C-BE32-E72D297353CC}">
                <c16:uniqueId val="{0000001A-2116-40A4-BE94-533FC80F708F}"/>
              </c:ext>
            </c:extLst>
          </c:dPt>
          <c:cat>
            <c:numRef>
              <c:f>final!$D$2:$E$2</c:f>
              <c:numCache>
                <c:formatCode>General</c:formatCode>
                <c:ptCount val="2"/>
              </c:numCache>
            </c:numRef>
          </c:cat>
          <c:val>
            <c:numRef>
              <c:f>final!$D$5:$E$5</c:f>
              <c:numCache>
                <c:formatCode>General</c:formatCode>
                <c:ptCount val="2"/>
                <c:pt idx="0" formatCode="0.0">
                  <c:v>4.5999999999999996</c:v>
                </c:pt>
                <c:pt idx="1">
                  <c:v>0.20799999999999999</c:v>
                </c:pt>
              </c:numCache>
            </c:numRef>
          </c:val>
          <c:extLst>
            <c:ext xmlns:c16="http://schemas.microsoft.com/office/drawing/2014/chart" uri="{C3380CC4-5D6E-409C-BE32-E72D297353CC}">
              <c16:uniqueId val="{0000001B-2116-40A4-BE94-533FC80F708F}"/>
            </c:ext>
          </c:extLst>
        </c:ser>
        <c:ser>
          <c:idx val="3"/>
          <c:order val="3"/>
          <c:invertIfNegative val="0"/>
          <c:cat>
            <c:numRef>
              <c:f>final!$D$2:$E$2</c:f>
              <c:numCache>
                <c:formatCode>General</c:formatCode>
                <c:ptCount val="2"/>
              </c:numCache>
            </c:numRef>
          </c:cat>
          <c:val>
            <c:numRef>
              <c:f>final!$D$6:$E$6</c:f>
              <c:numCache>
                <c:formatCode>General</c:formatCode>
                <c:ptCount val="2"/>
                <c:pt idx="1">
                  <c:v>7.8E-2</c:v>
                </c:pt>
              </c:numCache>
            </c:numRef>
          </c:val>
          <c:extLst>
            <c:ext xmlns:c16="http://schemas.microsoft.com/office/drawing/2014/chart" uri="{C3380CC4-5D6E-409C-BE32-E72D297353CC}">
              <c16:uniqueId val="{0000001C-2116-40A4-BE94-533FC80F708F}"/>
            </c:ext>
          </c:extLst>
        </c:ser>
        <c:ser>
          <c:idx val="4"/>
          <c:order val="4"/>
          <c:invertIfNegative val="0"/>
          <c:cat>
            <c:numRef>
              <c:f>final!$D$2:$E$2</c:f>
              <c:numCache>
                <c:formatCode>General</c:formatCode>
                <c:ptCount val="2"/>
              </c:numCache>
            </c:numRef>
          </c:cat>
          <c:val>
            <c:numRef>
              <c:f>final!$D$7:$E$7</c:f>
              <c:numCache>
                <c:formatCode>General</c:formatCode>
                <c:ptCount val="2"/>
                <c:pt idx="1">
                  <c:v>3.4000000000000002E-2</c:v>
                </c:pt>
              </c:numCache>
            </c:numRef>
          </c:val>
          <c:extLst>
            <c:ext xmlns:c16="http://schemas.microsoft.com/office/drawing/2014/chart" uri="{C3380CC4-5D6E-409C-BE32-E72D297353CC}">
              <c16:uniqueId val="{0000001D-2116-40A4-BE94-533FC80F708F}"/>
            </c:ext>
          </c:extLst>
        </c:ser>
        <c:ser>
          <c:idx val="5"/>
          <c:order val="5"/>
          <c:invertIfNegative val="0"/>
          <c:cat>
            <c:numRef>
              <c:f>final!$D$2:$E$2</c:f>
              <c:numCache>
                <c:formatCode>General</c:formatCode>
                <c:ptCount val="2"/>
              </c:numCache>
            </c:numRef>
          </c:cat>
          <c:val>
            <c:numRef>
              <c:f>final!$D$8:$E$8</c:f>
              <c:numCache>
                <c:formatCode>General</c:formatCode>
                <c:ptCount val="2"/>
                <c:pt idx="1">
                  <c:v>1.337</c:v>
                </c:pt>
              </c:numCache>
            </c:numRef>
          </c:val>
          <c:extLst>
            <c:ext xmlns:c16="http://schemas.microsoft.com/office/drawing/2014/chart" uri="{C3380CC4-5D6E-409C-BE32-E72D297353CC}">
              <c16:uniqueId val="{0000001E-2116-40A4-BE94-533FC80F708F}"/>
            </c:ext>
          </c:extLst>
        </c:ser>
        <c:ser>
          <c:idx val="6"/>
          <c:order val="6"/>
          <c:invertIfNegative val="0"/>
          <c:cat>
            <c:numRef>
              <c:f>final!$D$2:$E$2</c:f>
              <c:numCache>
                <c:formatCode>General</c:formatCode>
                <c:ptCount val="2"/>
              </c:numCache>
            </c:numRef>
          </c:cat>
          <c:val>
            <c:numRef>
              <c:f>final!$D$9:$E$9</c:f>
              <c:numCache>
                <c:formatCode>General</c:formatCode>
                <c:ptCount val="2"/>
                <c:pt idx="1">
                  <c:v>0.33900000000000002</c:v>
                </c:pt>
              </c:numCache>
            </c:numRef>
          </c:val>
          <c:extLst>
            <c:ext xmlns:c16="http://schemas.microsoft.com/office/drawing/2014/chart" uri="{C3380CC4-5D6E-409C-BE32-E72D297353CC}">
              <c16:uniqueId val="{0000001F-2116-40A4-BE94-533FC80F708F}"/>
            </c:ext>
          </c:extLst>
        </c:ser>
        <c:ser>
          <c:idx val="7"/>
          <c:order val="7"/>
          <c:invertIfNegative val="0"/>
          <c:cat>
            <c:numRef>
              <c:f>final!$D$2:$E$2</c:f>
              <c:numCache>
                <c:formatCode>General</c:formatCode>
                <c:ptCount val="2"/>
              </c:numCache>
            </c:numRef>
          </c:cat>
          <c:val>
            <c:numRef>
              <c:f>final!$D$10:$E$10</c:f>
              <c:numCache>
                <c:formatCode>General</c:formatCode>
                <c:ptCount val="2"/>
                <c:pt idx="1">
                  <c:v>0.88</c:v>
                </c:pt>
              </c:numCache>
            </c:numRef>
          </c:val>
          <c:extLst>
            <c:ext xmlns:c16="http://schemas.microsoft.com/office/drawing/2014/chart" uri="{C3380CC4-5D6E-409C-BE32-E72D297353CC}">
              <c16:uniqueId val="{00000020-2116-40A4-BE94-533FC80F708F}"/>
            </c:ext>
          </c:extLst>
        </c:ser>
        <c:ser>
          <c:idx val="8"/>
          <c:order val="8"/>
          <c:invertIfNegative val="0"/>
          <c:cat>
            <c:numRef>
              <c:f>final!$D$2:$E$2</c:f>
              <c:numCache>
                <c:formatCode>General</c:formatCode>
                <c:ptCount val="2"/>
              </c:numCache>
            </c:numRef>
          </c:cat>
          <c:val>
            <c:numRef>
              <c:f>final!$D$11:$E$11</c:f>
              <c:numCache>
                <c:formatCode>General</c:formatCode>
                <c:ptCount val="2"/>
                <c:pt idx="1">
                  <c:v>0.47699999999999998</c:v>
                </c:pt>
              </c:numCache>
            </c:numRef>
          </c:val>
          <c:extLst>
            <c:ext xmlns:c16="http://schemas.microsoft.com/office/drawing/2014/chart" uri="{C3380CC4-5D6E-409C-BE32-E72D297353CC}">
              <c16:uniqueId val="{00000021-2116-40A4-BE94-533FC80F708F}"/>
            </c:ext>
          </c:extLst>
        </c:ser>
        <c:ser>
          <c:idx val="9"/>
          <c:order val="9"/>
          <c:invertIfNegative val="0"/>
          <c:cat>
            <c:numRef>
              <c:f>final!$D$2:$E$2</c:f>
              <c:numCache>
                <c:formatCode>General</c:formatCode>
                <c:ptCount val="2"/>
              </c:numCache>
            </c:numRef>
          </c:cat>
          <c:val>
            <c:numRef>
              <c:f>final!$D$12:$E$12</c:f>
              <c:numCache>
                <c:formatCode>General</c:formatCode>
                <c:ptCount val="2"/>
                <c:pt idx="1">
                  <c:v>0.50600000000000001</c:v>
                </c:pt>
              </c:numCache>
            </c:numRef>
          </c:val>
          <c:extLst>
            <c:ext xmlns:c16="http://schemas.microsoft.com/office/drawing/2014/chart" uri="{C3380CC4-5D6E-409C-BE32-E72D297353CC}">
              <c16:uniqueId val="{00000022-2116-40A4-BE94-533FC80F708F}"/>
            </c:ext>
          </c:extLst>
        </c:ser>
        <c:ser>
          <c:idx val="10"/>
          <c:order val="10"/>
          <c:invertIfNegative val="0"/>
          <c:cat>
            <c:numRef>
              <c:f>final!$D$2:$E$2</c:f>
              <c:numCache>
                <c:formatCode>General</c:formatCode>
                <c:ptCount val="2"/>
              </c:numCache>
            </c:numRef>
          </c:cat>
          <c:val>
            <c:numRef>
              <c:f>final!$D$13:$E$13</c:f>
              <c:numCache>
                <c:formatCode>General</c:formatCode>
                <c:ptCount val="2"/>
                <c:pt idx="1">
                  <c:v>0.42399999999999999</c:v>
                </c:pt>
              </c:numCache>
            </c:numRef>
          </c:val>
          <c:extLst>
            <c:ext xmlns:c16="http://schemas.microsoft.com/office/drawing/2014/chart" uri="{C3380CC4-5D6E-409C-BE32-E72D297353CC}">
              <c16:uniqueId val="{00000023-2116-40A4-BE94-533FC80F708F}"/>
            </c:ext>
          </c:extLst>
        </c:ser>
        <c:ser>
          <c:idx val="11"/>
          <c:order val="11"/>
          <c:invertIfNegative val="0"/>
          <c:cat>
            <c:numRef>
              <c:f>final!$D$2:$E$2</c:f>
              <c:numCache>
                <c:formatCode>General</c:formatCode>
                <c:ptCount val="2"/>
              </c:numCache>
            </c:numRef>
          </c:cat>
          <c:val>
            <c:numRef>
              <c:f>final!$D$14:$E$14</c:f>
              <c:numCache>
                <c:formatCode>General</c:formatCode>
                <c:ptCount val="2"/>
                <c:pt idx="1">
                  <c:v>0.126</c:v>
                </c:pt>
              </c:numCache>
            </c:numRef>
          </c:val>
          <c:extLst>
            <c:ext xmlns:c16="http://schemas.microsoft.com/office/drawing/2014/chart" uri="{C3380CC4-5D6E-409C-BE32-E72D297353CC}">
              <c16:uniqueId val="{00000024-2116-40A4-BE94-533FC80F708F}"/>
            </c:ext>
          </c:extLst>
        </c:ser>
        <c:ser>
          <c:idx val="12"/>
          <c:order val="12"/>
          <c:invertIfNegative val="0"/>
          <c:cat>
            <c:numRef>
              <c:f>final!$D$2:$E$2</c:f>
              <c:numCache>
                <c:formatCode>General</c:formatCode>
                <c:ptCount val="2"/>
              </c:numCache>
            </c:numRef>
          </c:cat>
          <c:val>
            <c:numRef>
              <c:f>final!$D$15:$E$15</c:f>
              <c:numCache>
                <c:formatCode>General</c:formatCode>
                <c:ptCount val="2"/>
                <c:pt idx="1">
                  <c:v>0.13800000000000001</c:v>
                </c:pt>
              </c:numCache>
            </c:numRef>
          </c:val>
          <c:extLst>
            <c:ext xmlns:c16="http://schemas.microsoft.com/office/drawing/2014/chart" uri="{C3380CC4-5D6E-409C-BE32-E72D297353CC}">
              <c16:uniqueId val="{00000025-2116-40A4-BE94-533FC80F708F}"/>
            </c:ext>
          </c:extLst>
        </c:ser>
        <c:ser>
          <c:idx val="13"/>
          <c:order val="13"/>
          <c:invertIfNegative val="0"/>
          <c:cat>
            <c:numRef>
              <c:f>final!$D$2:$E$2</c:f>
              <c:numCache>
                <c:formatCode>General</c:formatCode>
                <c:ptCount val="2"/>
              </c:numCache>
            </c:numRef>
          </c:cat>
          <c:val>
            <c:numRef>
              <c:f>final!$D$16:$E$16</c:f>
              <c:numCache>
                <c:formatCode>General</c:formatCode>
                <c:ptCount val="2"/>
                <c:pt idx="1">
                  <c:v>1.103</c:v>
                </c:pt>
              </c:numCache>
            </c:numRef>
          </c:val>
          <c:extLst>
            <c:ext xmlns:c16="http://schemas.microsoft.com/office/drawing/2014/chart" uri="{C3380CC4-5D6E-409C-BE32-E72D297353CC}">
              <c16:uniqueId val="{00000026-2116-40A4-BE94-533FC80F708F}"/>
            </c:ext>
          </c:extLst>
        </c:ser>
        <c:ser>
          <c:idx val="14"/>
          <c:order val="14"/>
          <c:invertIfNegative val="0"/>
          <c:cat>
            <c:numRef>
              <c:f>final!$D$2:$E$2</c:f>
              <c:numCache>
                <c:formatCode>General</c:formatCode>
                <c:ptCount val="2"/>
              </c:numCache>
            </c:numRef>
          </c:cat>
          <c:val>
            <c:numRef>
              <c:f>final!$D$17:$E$17</c:f>
              <c:numCache>
                <c:formatCode>General</c:formatCode>
                <c:ptCount val="2"/>
                <c:pt idx="1">
                  <c:v>0.56200000000000006</c:v>
                </c:pt>
              </c:numCache>
            </c:numRef>
          </c:val>
          <c:extLst>
            <c:ext xmlns:c16="http://schemas.microsoft.com/office/drawing/2014/chart" uri="{C3380CC4-5D6E-409C-BE32-E72D297353CC}">
              <c16:uniqueId val="{00000027-2116-40A4-BE94-533FC80F708F}"/>
            </c:ext>
          </c:extLst>
        </c:ser>
        <c:ser>
          <c:idx val="15"/>
          <c:order val="15"/>
          <c:invertIfNegative val="0"/>
          <c:cat>
            <c:numRef>
              <c:f>final!$D$2:$E$2</c:f>
              <c:numCache>
                <c:formatCode>General</c:formatCode>
                <c:ptCount val="2"/>
              </c:numCache>
            </c:numRef>
          </c:cat>
          <c:val>
            <c:numRef>
              <c:f>final!$D$18:$E$18</c:f>
              <c:numCache>
                <c:formatCode>General</c:formatCode>
                <c:ptCount val="2"/>
                <c:pt idx="1">
                  <c:v>0.95799999999999996</c:v>
                </c:pt>
              </c:numCache>
            </c:numRef>
          </c:val>
          <c:extLst>
            <c:ext xmlns:c16="http://schemas.microsoft.com/office/drawing/2014/chart" uri="{C3380CC4-5D6E-409C-BE32-E72D297353CC}">
              <c16:uniqueId val="{00000028-2116-40A4-BE94-533FC80F708F}"/>
            </c:ext>
          </c:extLst>
        </c:ser>
        <c:ser>
          <c:idx val="16"/>
          <c:order val="16"/>
          <c:invertIfNegative val="0"/>
          <c:cat>
            <c:numRef>
              <c:f>final!$D$2:$E$2</c:f>
              <c:numCache>
                <c:formatCode>General</c:formatCode>
                <c:ptCount val="2"/>
              </c:numCache>
            </c:numRef>
          </c:cat>
          <c:val>
            <c:numRef>
              <c:f>final!$D$19:$E$19</c:f>
              <c:numCache>
                <c:formatCode>General</c:formatCode>
                <c:ptCount val="2"/>
                <c:pt idx="1">
                  <c:v>0.44500000000000001</c:v>
                </c:pt>
              </c:numCache>
            </c:numRef>
          </c:val>
          <c:extLst>
            <c:ext xmlns:c16="http://schemas.microsoft.com/office/drawing/2014/chart" uri="{C3380CC4-5D6E-409C-BE32-E72D297353CC}">
              <c16:uniqueId val="{00000029-2116-40A4-BE94-533FC80F708F}"/>
            </c:ext>
          </c:extLst>
        </c:ser>
        <c:ser>
          <c:idx val="17"/>
          <c:order val="17"/>
          <c:invertIfNegative val="0"/>
          <c:cat>
            <c:numRef>
              <c:f>final!$D$2:$E$2</c:f>
              <c:numCache>
                <c:formatCode>General</c:formatCode>
                <c:ptCount val="2"/>
              </c:numCache>
            </c:numRef>
          </c:cat>
          <c:val>
            <c:numRef>
              <c:f>final!$D$20:$E$20</c:f>
              <c:numCache>
                <c:formatCode>General</c:formatCode>
                <c:ptCount val="2"/>
                <c:pt idx="1">
                  <c:v>0.57699999999999996</c:v>
                </c:pt>
              </c:numCache>
            </c:numRef>
          </c:val>
          <c:extLst>
            <c:ext xmlns:c16="http://schemas.microsoft.com/office/drawing/2014/chart" uri="{C3380CC4-5D6E-409C-BE32-E72D297353CC}">
              <c16:uniqueId val="{0000002A-2116-40A4-BE94-533FC80F708F}"/>
            </c:ext>
          </c:extLst>
        </c:ser>
        <c:ser>
          <c:idx val="18"/>
          <c:order val="18"/>
          <c:invertIfNegative val="0"/>
          <c:cat>
            <c:numRef>
              <c:f>final!$D$2:$E$2</c:f>
              <c:numCache>
                <c:formatCode>General</c:formatCode>
                <c:ptCount val="2"/>
              </c:numCache>
            </c:numRef>
          </c:cat>
          <c:val>
            <c:numRef>
              <c:f>final!$D$21:$E$21</c:f>
              <c:numCache>
                <c:formatCode>General</c:formatCode>
                <c:ptCount val="2"/>
                <c:pt idx="1">
                  <c:v>0.56399999999999995</c:v>
                </c:pt>
              </c:numCache>
            </c:numRef>
          </c:val>
          <c:extLst>
            <c:ext xmlns:c16="http://schemas.microsoft.com/office/drawing/2014/chart" uri="{C3380CC4-5D6E-409C-BE32-E72D297353CC}">
              <c16:uniqueId val="{0000002B-2116-40A4-BE94-533FC80F708F}"/>
            </c:ext>
          </c:extLst>
        </c:ser>
        <c:ser>
          <c:idx val="19"/>
          <c:order val="19"/>
          <c:invertIfNegative val="0"/>
          <c:cat>
            <c:numRef>
              <c:f>final!$D$2:$E$2</c:f>
              <c:numCache>
                <c:formatCode>General</c:formatCode>
                <c:ptCount val="2"/>
              </c:numCache>
            </c:numRef>
          </c:cat>
          <c:val>
            <c:numRef>
              <c:f>final!$D$22:$E$22</c:f>
              <c:numCache>
                <c:formatCode>General</c:formatCode>
                <c:ptCount val="2"/>
                <c:pt idx="1">
                  <c:v>0.36099999999999999</c:v>
                </c:pt>
              </c:numCache>
            </c:numRef>
          </c:val>
          <c:extLst>
            <c:ext xmlns:c16="http://schemas.microsoft.com/office/drawing/2014/chart" uri="{C3380CC4-5D6E-409C-BE32-E72D297353CC}">
              <c16:uniqueId val="{0000002C-2116-40A4-BE94-533FC80F708F}"/>
            </c:ext>
          </c:extLst>
        </c:ser>
        <c:ser>
          <c:idx val="20"/>
          <c:order val="20"/>
          <c:invertIfNegative val="0"/>
          <c:cat>
            <c:numRef>
              <c:f>final!$D$2:$E$2</c:f>
              <c:numCache>
                <c:formatCode>General</c:formatCode>
                <c:ptCount val="2"/>
              </c:numCache>
            </c:numRef>
          </c:cat>
          <c:val>
            <c:numRef>
              <c:f>final!$D$23:$E$23</c:f>
              <c:numCache>
                <c:formatCode>General</c:formatCode>
                <c:ptCount val="2"/>
                <c:pt idx="1">
                  <c:v>0.183</c:v>
                </c:pt>
              </c:numCache>
            </c:numRef>
          </c:val>
          <c:extLst>
            <c:ext xmlns:c16="http://schemas.microsoft.com/office/drawing/2014/chart" uri="{C3380CC4-5D6E-409C-BE32-E72D297353CC}">
              <c16:uniqueId val="{0000002D-2116-40A4-BE94-533FC80F708F}"/>
            </c:ext>
          </c:extLst>
        </c:ser>
        <c:ser>
          <c:idx val="21"/>
          <c:order val="21"/>
          <c:invertIfNegative val="0"/>
          <c:cat>
            <c:numRef>
              <c:f>final!$D$2:$E$2</c:f>
              <c:numCache>
                <c:formatCode>General</c:formatCode>
                <c:ptCount val="2"/>
              </c:numCache>
            </c:numRef>
          </c:cat>
          <c:val>
            <c:numRef>
              <c:f>final!$D$24:$E$24</c:f>
              <c:numCache>
                <c:formatCode>General</c:formatCode>
                <c:ptCount val="2"/>
                <c:pt idx="1">
                  <c:v>8.4000000000000005E-2</c:v>
                </c:pt>
              </c:numCache>
            </c:numRef>
          </c:val>
          <c:extLst>
            <c:ext xmlns:c16="http://schemas.microsoft.com/office/drawing/2014/chart" uri="{C3380CC4-5D6E-409C-BE32-E72D297353CC}">
              <c16:uniqueId val="{0000002E-2116-40A4-BE94-533FC80F708F}"/>
            </c:ext>
          </c:extLst>
        </c:ser>
        <c:ser>
          <c:idx val="22"/>
          <c:order val="22"/>
          <c:invertIfNegative val="0"/>
          <c:cat>
            <c:numRef>
              <c:f>final!$D$2:$E$2</c:f>
              <c:numCache>
                <c:formatCode>General</c:formatCode>
                <c:ptCount val="2"/>
              </c:numCache>
            </c:numRef>
          </c:cat>
          <c:val>
            <c:numRef>
              <c:f>final!$D$25:$E$25</c:f>
              <c:numCache>
                <c:formatCode>General</c:formatCode>
                <c:ptCount val="2"/>
                <c:pt idx="1">
                  <c:v>1.8340000000000001</c:v>
                </c:pt>
              </c:numCache>
            </c:numRef>
          </c:val>
          <c:extLst>
            <c:ext xmlns:c16="http://schemas.microsoft.com/office/drawing/2014/chart" uri="{C3380CC4-5D6E-409C-BE32-E72D297353CC}">
              <c16:uniqueId val="{0000002F-2116-40A4-BE94-533FC80F708F}"/>
            </c:ext>
          </c:extLst>
        </c:ser>
        <c:ser>
          <c:idx val="23"/>
          <c:order val="23"/>
          <c:spPr>
            <a:solidFill>
              <a:srgbClr val="808000"/>
            </a:solidFill>
          </c:spPr>
          <c:invertIfNegative val="0"/>
          <c:cat>
            <c:numRef>
              <c:f>final!$D$2:$E$2</c:f>
              <c:numCache>
                <c:formatCode>General</c:formatCode>
                <c:ptCount val="2"/>
              </c:numCache>
            </c:numRef>
          </c:cat>
          <c:val>
            <c:numRef>
              <c:f>final!$D$26:$E$26</c:f>
              <c:numCache>
                <c:formatCode>General</c:formatCode>
                <c:ptCount val="2"/>
                <c:pt idx="1">
                  <c:v>2</c:v>
                </c:pt>
              </c:numCache>
            </c:numRef>
          </c:val>
          <c:extLst>
            <c:ext xmlns:c16="http://schemas.microsoft.com/office/drawing/2014/chart" uri="{C3380CC4-5D6E-409C-BE32-E72D297353CC}">
              <c16:uniqueId val="{00000030-2116-40A4-BE94-533FC80F708F}"/>
            </c:ext>
          </c:extLst>
        </c:ser>
        <c:ser>
          <c:idx val="24"/>
          <c:order val="24"/>
          <c:spPr>
            <a:solidFill>
              <a:srgbClr val="663300"/>
            </a:solidFill>
          </c:spPr>
          <c:invertIfNegative val="0"/>
          <c:cat>
            <c:numRef>
              <c:f>final!$D$2:$E$2</c:f>
              <c:numCache>
                <c:formatCode>General</c:formatCode>
                <c:ptCount val="2"/>
              </c:numCache>
            </c:numRef>
          </c:cat>
          <c:val>
            <c:numRef>
              <c:f>final!$D$27:$E$27</c:f>
              <c:numCache>
                <c:formatCode>General</c:formatCode>
                <c:ptCount val="2"/>
                <c:pt idx="1">
                  <c:v>1</c:v>
                </c:pt>
              </c:numCache>
            </c:numRef>
          </c:val>
          <c:extLst>
            <c:ext xmlns:c16="http://schemas.microsoft.com/office/drawing/2014/chart" uri="{C3380CC4-5D6E-409C-BE32-E72D297353CC}">
              <c16:uniqueId val="{00000031-2116-40A4-BE94-533FC80F708F}"/>
            </c:ext>
          </c:extLst>
        </c:ser>
        <c:ser>
          <c:idx val="25"/>
          <c:order val="25"/>
          <c:spPr>
            <a:solidFill>
              <a:srgbClr val="993300"/>
            </a:solidFill>
          </c:spPr>
          <c:invertIfNegative val="0"/>
          <c:cat>
            <c:numRef>
              <c:f>final!$D$2:$E$2</c:f>
              <c:numCache>
                <c:formatCode>General</c:formatCode>
                <c:ptCount val="2"/>
              </c:numCache>
            </c:numRef>
          </c:cat>
          <c:val>
            <c:numRef>
              <c:f>final!$D$28:$E$28</c:f>
              <c:numCache>
                <c:formatCode>General</c:formatCode>
                <c:ptCount val="2"/>
                <c:pt idx="1">
                  <c:v>5</c:v>
                </c:pt>
              </c:numCache>
            </c:numRef>
          </c:val>
          <c:extLst>
            <c:ext xmlns:c16="http://schemas.microsoft.com/office/drawing/2014/chart" uri="{C3380CC4-5D6E-409C-BE32-E72D297353CC}">
              <c16:uniqueId val="{00000032-2116-40A4-BE94-533FC80F708F}"/>
            </c:ext>
          </c:extLst>
        </c:ser>
        <c:ser>
          <c:idx val="26"/>
          <c:order val="26"/>
          <c:spPr>
            <a:solidFill>
              <a:srgbClr val="FF9900"/>
            </a:solidFill>
          </c:spPr>
          <c:invertIfNegative val="0"/>
          <c:cat>
            <c:numRef>
              <c:f>final!$D$2:$E$2</c:f>
              <c:numCache>
                <c:formatCode>General</c:formatCode>
                <c:ptCount val="2"/>
              </c:numCache>
            </c:numRef>
          </c:cat>
          <c:val>
            <c:numRef>
              <c:f>final!$D$29:$E$29</c:f>
              <c:numCache>
                <c:formatCode>General</c:formatCode>
                <c:ptCount val="2"/>
                <c:pt idx="1">
                  <c:v>0.7</c:v>
                </c:pt>
              </c:numCache>
            </c:numRef>
          </c:val>
          <c:extLst>
            <c:ext xmlns:c16="http://schemas.microsoft.com/office/drawing/2014/chart" uri="{C3380CC4-5D6E-409C-BE32-E72D297353CC}">
              <c16:uniqueId val="{00000033-2116-40A4-BE94-533FC80F708F}"/>
            </c:ext>
          </c:extLst>
        </c:ser>
        <c:ser>
          <c:idx val="27"/>
          <c:order val="27"/>
          <c:spPr>
            <a:solidFill>
              <a:srgbClr val="996600"/>
            </a:solidFill>
          </c:spPr>
          <c:invertIfNegative val="0"/>
          <c:cat>
            <c:numRef>
              <c:f>final!$D$2:$E$2</c:f>
              <c:numCache>
                <c:formatCode>General</c:formatCode>
                <c:ptCount val="2"/>
              </c:numCache>
            </c:numRef>
          </c:cat>
          <c:val>
            <c:numRef>
              <c:f>final!$D$30:$E$30</c:f>
              <c:numCache>
                <c:formatCode>General</c:formatCode>
                <c:ptCount val="2"/>
                <c:pt idx="1">
                  <c:v>0.5</c:v>
                </c:pt>
              </c:numCache>
            </c:numRef>
          </c:val>
          <c:extLst>
            <c:ext xmlns:c16="http://schemas.microsoft.com/office/drawing/2014/chart" uri="{C3380CC4-5D6E-409C-BE32-E72D297353CC}">
              <c16:uniqueId val="{00000034-2116-40A4-BE94-533FC80F708F}"/>
            </c:ext>
          </c:extLst>
        </c:ser>
        <c:ser>
          <c:idx val="28"/>
          <c:order val="28"/>
          <c:spPr>
            <a:solidFill>
              <a:srgbClr val="00FF00"/>
            </a:solidFill>
          </c:spPr>
          <c:invertIfNegative val="0"/>
          <c:cat>
            <c:numRef>
              <c:f>final!$D$2:$E$2</c:f>
              <c:numCache>
                <c:formatCode>General</c:formatCode>
                <c:ptCount val="2"/>
              </c:numCache>
            </c:numRef>
          </c:cat>
          <c:val>
            <c:numRef>
              <c:f>final!$D$31:$E$31</c:f>
              <c:numCache>
                <c:formatCode>General</c:formatCode>
                <c:ptCount val="2"/>
                <c:pt idx="1">
                  <c:v>22</c:v>
                </c:pt>
              </c:numCache>
            </c:numRef>
          </c:val>
          <c:extLst>
            <c:ext xmlns:c16="http://schemas.microsoft.com/office/drawing/2014/chart" uri="{C3380CC4-5D6E-409C-BE32-E72D297353CC}">
              <c16:uniqueId val="{00000035-2116-40A4-BE94-533FC80F708F}"/>
            </c:ext>
          </c:extLst>
        </c:ser>
        <c:ser>
          <c:idx val="29"/>
          <c:order val="29"/>
          <c:spPr>
            <a:solidFill>
              <a:srgbClr val="008000"/>
            </a:solidFill>
          </c:spPr>
          <c:invertIfNegative val="0"/>
          <c:cat>
            <c:numRef>
              <c:f>final!$D$2:$E$2</c:f>
              <c:numCache>
                <c:formatCode>General</c:formatCode>
                <c:ptCount val="2"/>
              </c:numCache>
            </c:numRef>
          </c:cat>
          <c:val>
            <c:numRef>
              <c:f>final!$D$32:$E$32</c:f>
              <c:numCache>
                <c:formatCode>General</c:formatCode>
                <c:ptCount val="2"/>
                <c:pt idx="1">
                  <c:v>2.5</c:v>
                </c:pt>
              </c:numCache>
            </c:numRef>
          </c:val>
          <c:extLst>
            <c:ext xmlns:c16="http://schemas.microsoft.com/office/drawing/2014/chart" uri="{C3380CC4-5D6E-409C-BE32-E72D297353CC}">
              <c16:uniqueId val="{00000036-2116-40A4-BE94-533FC80F708F}"/>
            </c:ext>
          </c:extLst>
        </c:ser>
        <c:ser>
          <c:idx val="30"/>
          <c:order val="30"/>
          <c:spPr>
            <a:solidFill>
              <a:srgbClr val="33CC33"/>
            </a:solidFill>
          </c:spPr>
          <c:invertIfNegative val="0"/>
          <c:cat>
            <c:numRef>
              <c:f>final!$D$2:$E$2</c:f>
              <c:numCache>
                <c:formatCode>General</c:formatCode>
                <c:ptCount val="2"/>
              </c:numCache>
            </c:numRef>
          </c:cat>
          <c:val>
            <c:numRef>
              <c:f>final!$D$33:$E$33</c:f>
              <c:numCache>
                <c:formatCode>General</c:formatCode>
                <c:ptCount val="2"/>
                <c:pt idx="1">
                  <c:v>1</c:v>
                </c:pt>
              </c:numCache>
            </c:numRef>
          </c:val>
          <c:extLst>
            <c:ext xmlns:c16="http://schemas.microsoft.com/office/drawing/2014/chart" uri="{C3380CC4-5D6E-409C-BE32-E72D297353CC}">
              <c16:uniqueId val="{00000037-2116-40A4-BE94-533FC80F708F}"/>
            </c:ext>
          </c:extLst>
        </c:ser>
        <c:ser>
          <c:idx val="31"/>
          <c:order val="31"/>
          <c:invertIfNegative val="0"/>
          <c:dPt>
            <c:idx val="1"/>
            <c:invertIfNegative val="0"/>
            <c:bubble3D val="0"/>
            <c:spPr>
              <a:solidFill>
                <a:srgbClr val="336600"/>
              </a:solidFill>
            </c:spPr>
            <c:extLst>
              <c:ext xmlns:c16="http://schemas.microsoft.com/office/drawing/2014/chart" uri="{C3380CC4-5D6E-409C-BE32-E72D297353CC}">
                <c16:uniqueId val="{00000039-2116-40A4-BE94-533FC80F708F}"/>
              </c:ext>
            </c:extLst>
          </c:dPt>
          <c:cat>
            <c:numRef>
              <c:f>final!$D$2:$E$2</c:f>
              <c:numCache>
                <c:formatCode>General</c:formatCode>
                <c:ptCount val="2"/>
              </c:numCache>
            </c:numRef>
          </c:cat>
          <c:val>
            <c:numRef>
              <c:f>final!$D$34:$E$34</c:f>
              <c:numCache>
                <c:formatCode>General</c:formatCode>
                <c:ptCount val="2"/>
                <c:pt idx="1">
                  <c:v>0.5</c:v>
                </c:pt>
              </c:numCache>
            </c:numRef>
          </c:val>
          <c:extLst>
            <c:ext xmlns:c16="http://schemas.microsoft.com/office/drawing/2014/chart" uri="{C3380CC4-5D6E-409C-BE32-E72D297353CC}">
              <c16:uniqueId val="{0000003A-2116-40A4-BE94-533FC80F708F}"/>
            </c:ext>
          </c:extLst>
        </c:ser>
        <c:dLbls>
          <c:showLegendKey val="0"/>
          <c:showVal val="0"/>
          <c:showCatName val="0"/>
          <c:showSerName val="0"/>
          <c:showPercent val="0"/>
          <c:showBubbleSize val="0"/>
        </c:dLbls>
        <c:gapWidth val="150"/>
        <c:overlap val="100"/>
        <c:axId val="265176576"/>
        <c:axId val="265178112"/>
      </c:barChart>
      <c:catAx>
        <c:axId val="265176576"/>
        <c:scaling>
          <c:orientation val="minMax"/>
        </c:scaling>
        <c:delete val="1"/>
        <c:axPos val="b"/>
        <c:numFmt formatCode="General" sourceLinked="1"/>
        <c:majorTickMark val="out"/>
        <c:minorTickMark val="none"/>
        <c:tickLblPos val="nextTo"/>
        <c:crossAx val="265178112"/>
        <c:crosses val="autoZero"/>
        <c:auto val="1"/>
        <c:lblAlgn val="ctr"/>
        <c:lblOffset val="100"/>
        <c:noMultiLvlLbl val="0"/>
      </c:catAx>
      <c:valAx>
        <c:axId val="265178112"/>
        <c:scaling>
          <c:orientation val="minMax"/>
          <c:max val="60"/>
        </c:scaling>
        <c:delete val="0"/>
        <c:axPos val="l"/>
        <c:majorGridlines/>
        <c:numFmt formatCode="0" sourceLinked="0"/>
        <c:majorTickMark val="out"/>
        <c:minorTickMark val="none"/>
        <c:tickLblPos val="nextTo"/>
        <c:txPr>
          <a:bodyPr/>
          <a:lstStyle/>
          <a:p>
            <a:pPr>
              <a:defRPr sz="1600"/>
            </a:pPr>
            <a:endParaRPr lang="en-US"/>
          </a:p>
        </c:txPr>
        <c:crossAx val="265176576"/>
        <c:crosses val="autoZero"/>
        <c:crossBetween val="between"/>
        <c:majorUnit val="1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Hardwood</c:v>
          </c:tx>
          <c:spPr>
            <a:ln w="63500">
              <a:solidFill>
                <a:srgbClr val="FF0000"/>
              </a:solidFill>
            </a:ln>
          </c:spPr>
          <c:marker>
            <c:symbol val="none"/>
          </c:marker>
          <c:cat>
            <c:numRef>
              <c:f>'[Woodproduction1976-2018final.xls]England'!$A$6:$A$48</c:f>
              <c:numCache>
                <c:formatCode>General</c:formatCode>
                <c:ptCount val="43"/>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numCache>
            </c:numRef>
          </c:cat>
          <c:val>
            <c:numRef>
              <c:f>'[Woodproduction1976-2018final.xls]England'!$F$6:$F$48</c:f>
              <c:numCache>
                <c:formatCode>#,##0</c:formatCode>
                <c:ptCount val="43"/>
                <c:pt idx="0">
                  <c:v>934</c:v>
                </c:pt>
                <c:pt idx="1">
                  <c:v>1013</c:v>
                </c:pt>
                <c:pt idx="2">
                  <c:v>1036</c:v>
                </c:pt>
                <c:pt idx="3">
                  <c:v>1036</c:v>
                </c:pt>
                <c:pt idx="4">
                  <c:v>1025</c:v>
                </c:pt>
                <c:pt idx="5">
                  <c:v>1025</c:v>
                </c:pt>
                <c:pt idx="6">
                  <c:v>787</c:v>
                </c:pt>
                <c:pt idx="7">
                  <c:v>660</c:v>
                </c:pt>
                <c:pt idx="8">
                  <c:v>660</c:v>
                </c:pt>
                <c:pt idx="9">
                  <c:v>676</c:v>
                </c:pt>
                <c:pt idx="10">
                  <c:v>749</c:v>
                </c:pt>
                <c:pt idx="11">
                  <c:v>662</c:v>
                </c:pt>
                <c:pt idx="12">
                  <c:v>887</c:v>
                </c:pt>
                <c:pt idx="13">
                  <c:v>1017</c:v>
                </c:pt>
                <c:pt idx="14">
                  <c:v>883</c:v>
                </c:pt>
                <c:pt idx="15">
                  <c:v>879</c:v>
                </c:pt>
                <c:pt idx="16">
                  <c:v>649</c:v>
                </c:pt>
                <c:pt idx="17">
                  <c:v>557</c:v>
                </c:pt>
                <c:pt idx="18">
                  <c:v>620.47222030555554</c:v>
                </c:pt>
                <c:pt idx="19">
                  <c:v>674.94045548451049</c:v>
                </c:pt>
                <c:pt idx="20">
                  <c:v>612.33613448333335</c:v>
                </c:pt>
                <c:pt idx="21">
                  <c:v>638.83765979544444</c:v>
                </c:pt>
                <c:pt idx="22">
                  <c:v>532.36954255722219</c:v>
                </c:pt>
                <c:pt idx="23">
                  <c:v>478.91717130199993</c:v>
                </c:pt>
                <c:pt idx="24">
                  <c:v>459.38631910444445</c:v>
                </c:pt>
                <c:pt idx="25">
                  <c:v>424.94682625388896</c:v>
                </c:pt>
                <c:pt idx="26">
                  <c:v>435.92930580633328</c:v>
                </c:pt>
                <c:pt idx="27">
                  <c:v>386.12283703988885</c:v>
                </c:pt>
                <c:pt idx="28">
                  <c:v>346.46222327134444</c:v>
                </c:pt>
                <c:pt idx="29">
                  <c:v>430.63209382345553</c:v>
                </c:pt>
                <c:pt idx="30">
                  <c:v>342.06265817671112</c:v>
                </c:pt>
                <c:pt idx="31">
                  <c:v>348.84800705634444</c:v>
                </c:pt>
                <c:pt idx="32">
                  <c:v>338.37000345253335</c:v>
                </c:pt>
                <c:pt idx="33">
                  <c:v>392.28727367331112</c:v>
                </c:pt>
                <c:pt idx="34">
                  <c:v>404.86060350875556</c:v>
                </c:pt>
                <c:pt idx="35">
                  <c:v>406.11360261853332</c:v>
                </c:pt>
                <c:pt idx="36">
                  <c:v>418.33743597363065</c:v>
                </c:pt>
                <c:pt idx="37">
                  <c:v>393.62037703888757</c:v>
                </c:pt>
                <c:pt idx="38">
                  <c:v>402.0575279326016</c:v>
                </c:pt>
                <c:pt idx="39">
                  <c:v>429.98386949203496</c:v>
                </c:pt>
                <c:pt idx="40">
                  <c:v>460.87360510540799</c:v>
                </c:pt>
                <c:pt idx="41">
                  <c:v>567.35416565681885</c:v>
                </c:pt>
                <c:pt idx="42">
                  <c:v>651.14700827642218</c:v>
                </c:pt>
              </c:numCache>
            </c:numRef>
          </c:val>
          <c:smooth val="0"/>
          <c:extLst>
            <c:ext xmlns:c16="http://schemas.microsoft.com/office/drawing/2014/chart" uri="{C3380CC4-5D6E-409C-BE32-E72D297353CC}">
              <c16:uniqueId val="{00000000-C37B-4478-9824-94D43EA3090A}"/>
            </c:ext>
          </c:extLst>
        </c:ser>
        <c:ser>
          <c:idx val="1"/>
          <c:order val="1"/>
          <c:tx>
            <c:v>softwood</c:v>
          </c:tx>
          <c:spPr>
            <a:ln w="63500"/>
          </c:spPr>
          <c:marker>
            <c:symbol val="none"/>
          </c:marker>
          <c:cat>
            <c:numRef>
              <c:f>'[Woodproduction1976-2018final.xls]England'!$A$6:$A$48</c:f>
              <c:numCache>
                <c:formatCode>General</c:formatCode>
                <c:ptCount val="43"/>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numCache>
            </c:numRef>
          </c:cat>
          <c:val>
            <c:numRef>
              <c:f>'[Woodproduction1976-2018final.xls]England'!$C$6:$C$48</c:f>
              <c:numCache>
                <c:formatCode>#,##0</c:formatCode>
                <c:ptCount val="43"/>
                <c:pt idx="0">
                  <c:v>272</c:v>
                </c:pt>
                <c:pt idx="1">
                  <c:v>278</c:v>
                </c:pt>
                <c:pt idx="2">
                  <c:v>261</c:v>
                </c:pt>
                <c:pt idx="3">
                  <c:v>293</c:v>
                </c:pt>
                <c:pt idx="4">
                  <c:v>330</c:v>
                </c:pt>
                <c:pt idx="5">
                  <c:v>237</c:v>
                </c:pt>
                <c:pt idx="6">
                  <c:v>311</c:v>
                </c:pt>
                <c:pt idx="7">
                  <c:v>344</c:v>
                </c:pt>
                <c:pt idx="8">
                  <c:v>409</c:v>
                </c:pt>
                <c:pt idx="9">
                  <c:v>409</c:v>
                </c:pt>
                <c:pt idx="10">
                  <c:v>450</c:v>
                </c:pt>
                <c:pt idx="11">
                  <c:v>627</c:v>
                </c:pt>
                <c:pt idx="12">
                  <c:v>898</c:v>
                </c:pt>
                <c:pt idx="13">
                  <c:v>1051</c:v>
                </c:pt>
                <c:pt idx="14">
                  <c:v>1021</c:v>
                </c:pt>
                <c:pt idx="15">
                  <c:v>920</c:v>
                </c:pt>
                <c:pt idx="16">
                  <c:v>968</c:v>
                </c:pt>
                <c:pt idx="17">
                  <c:v>728</c:v>
                </c:pt>
                <c:pt idx="18">
                  <c:v>933.44384437500003</c:v>
                </c:pt>
                <c:pt idx="19">
                  <c:v>967.22388821041864</c:v>
                </c:pt>
                <c:pt idx="20">
                  <c:v>821.13837052313443</c:v>
                </c:pt>
                <c:pt idx="21">
                  <c:v>739.73620785382445</c:v>
                </c:pt>
                <c:pt idx="22">
                  <c:v>588.36191154776566</c:v>
                </c:pt>
                <c:pt idx="23">
                  <c:v>476.03287200583645</c:v>
                </c:pt>
                <c:pt idx="24">
                  <c:v>502.77024146714496</c:v>
                </c:pt>
                <c:pt idx="25">
                  <c:v>543.72926339036496</c:v>
                </c:pt>
                <c:pt idx="26">
                  <c:v>360.0331186323815</c:v>
                </c:pt>
                <c:pt idx="27">
                  <c:v>461.26827544178019</c:v>
                </c:pt>
                <c:pt idx="28">
                  <c:v>446.43948094925901</c:v>
                </c:pt>
                <c:pt idx="29">
                  <c:v>533.96085328390757</c:v>
                </c:pt>
                <c:pt idx="30">
                  <c:v>586.31624293482048</c:v>
                </c:pt>
                <c:pt idx="31">
                  <c:v>612.3865017181721</c:v>
                </c:pt>
                <c:pt idx="32">
                  <c:v>638.21273859046903</c:v>
                </c:pt>
                <c:pt idx="33">
                  <c:v>533.45654455400222</c:v>
                </c:pt>
                <c:pt idx="34">
                  <c:v>677.75721665653373</c:v>
                </c:pt>
                <c:pt idx="35">
                  <c:v>738.10625348875328</c:v>
                </c:pt>
                <c:pt idx="36">
                  <c:v>846.73056656950882</c:v>
                </c:pt>
                <c:pt idx="37">
                  <c:v>928.55475402524041</c:v>
                </c:pt>
                <c:pt idx="38">
                  <c:v>1164.8508779749561</c:v>
                </c:pt>
                <c:pt idx="39">
                  <c:v>1051.6466727537281</c:v>
                </c:pt>
                <c:pt idx="40">
                  <c:v>1013.0896856433342</c:v>
                </c:pt>
                <c:pt idx="41">
                  <c:v>961.14641799630169</c:v>
                </c:pt>
                <c:pt idx="42">
                  <c:v>1130.0765909181807</c:v>
                </c:pt>
              </c:numCache>
            </c:numRef>
          </c:val>
          <c:smooth val="0"/>
          <c:extLst>
            <c:ext xmlns:c16="http://schemas.microsoft.com/office/drawing/2014/chart" uri="{C3380CC4-5D6E-409C-BE32-E72D297353CC}">
              <c16:uniqueId val="{00000001-C37B-4478-9824-94D43EA3090A}"/>
            </c:ext>
          </c:extLst>
        </c:ser>
        <c:dLbls>
          <c:showLegendKey val="0"/>
          <c:showVal val="0"/>
          <c:showCatName val="0"/>
          <c:showSerName val="0"/>
          <c:showPercent val="0"/>
          <c:showBubbleSize val="0"/>
        </c:dLbls>
        <c:smooth val="0"/>
        <c:axId val="111788416"/>
        <c:axId val="111789952"/>
      </c:lineChart>
      <c:catAx>
        <c:axId val="111788416"/>
        <c:scaling>
          <c:orientation val="minMax"/>
        </c:scaling>
        <c:delete val="0"/>
        <c:axPos val="b"/>
        <c:numFmt formatCode="General" sourceLinked="1"/>
        <c:majorTickMark val="none"/>
        <c:minorTickMark val="none"/>
        <c:tickLblPos val="nextTo"/>
        <c:txPr>
          <a:bodyPr/>
          <a:lstStyle/>
          <a:p>
            <a:pPr>
              <a:defRPr sz="1600"/>
            </a:pPr>
            <a:endParaRPr lang="en-US"/>
          </a:p>
        </c:txPr>
        <c:crossAx val="111789952"/>
        <c:crosses val="autoZero"/>
        <c:auto val="1"/>
        <c:lblAlgn val="ctr"/>
        <c:lblOffset val="100"/>
        <c:noMultiLvlLbl val="0"/>
      </c:catAx>
      <c:valAx>
        <c:axId val="111789952"/>
        <c:scaling>
          <c:orientation val="minMax"/>
        </c:scaling>
        <c:delete val="0"/>
        <c:axPos val="l"/>
        <c:majorGridlines/>
        <c:title>
          <c:tx>
            <c:rich>
              <a:bodyPr/>
              <a:lstStyle/>
              <a:p>
                <a:pPr>
                  <a:defRPr sz="1400"/>
                </a:pPr>
                <a:r>
                  <a:rPr lang="en-GB" sz="1400"/>
                  <a:t>thousands</a:t>
                </a:r>
                <a:r>
                  <a:rPr lang="en-GB" sz="1400" baseline="0"/>
                  <a:t> of green tonnes</a:t>
                </a:r>
              </a:p>
              <a:p>
                <a:pPr>
                  <a:defRPr sz="1400"/>
                </a:pPr>
                <a:endParaRPr lang="en-GB" sz="1400"/>
              </a:p>
            </c:rich>
          </c:tx>
          <c:overlay val="0"/>
        </c:title>
        <c:numFmt formatCode="#,##0" sourceLinked="1"/>
        <c:majorTickMark val="none"/>
        <c:minorTickMark val="none"/>
        <c:tickLblPos val="nextTo"/>
        <c:txPr>
          <a:bodyPr/>
          <a:lstStyle/>
          <a:p>
            <a:pPr>
              <a:defRPr sz="2000"/>
            </a:pPr>
            <a:endParaRPr lang="en-US"/>
          </a:p>
        </c:txPr>
        <c:crossAx val="111788416"/>
        <c:crosses val="autoZero"/>
        <c:crossBetween val="between"/>
      </c:valAx>
      <c:spPr>
        <a:noFill/>
        <a:ln w="25400">
          <a:noFill/>
        </a:ln>
      </c:spPr>
    </c:plotArea>
    <c:legend>
      <c:legendPos val="r"/>
      <c:overlay val="0"/>
      <c:txPr>
        <a:bodyPr/>
        <a:lstStyle/>
        <a:p>
          <a:pPr>
            <a:defRPr sz="140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drawing1.xml><?xml version="1.0" encoding="utf-8"?>
<c:userShapes xmlns:c="http://schemas.openxmlformats.org/drawingml/2006/chart">
  <cdr:relSizeAnchor xmlns:cdr="http://schemas.openxmlformats.org/drawingml/2006/chartDrawing">
    <cdr:from>
      <cdr:x>0</cdr:x>
      <cdr:y>0.1827</cdr:y>
    </cdr:from>
    <cdr:to>
      <cdr:x>0.08333</cdr:x>
      <cdr:y>0.61236</cdr:y>
    </cdr:to>
    <cdr:sp macro="" textlink="">
      <cdr:nvSpPr>
        <cdr:cNvPr id="2" name="TextBox 1"/>
        <cdr:cNvSpPr txBox="1"/>
      </cdr:nvSpPr>
      <cdr:spPr>
        <a:xfrm xmlns:a="http://schemas.openxmlformats.org/drawingml/2006/main">
          <a:off x="-5535281" y="576064"/>
          <a:ext cx="288032" cy="1354712"/>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GB" sz="1400" dirty="0"/>
            <a:t>Mt</a:t>
          </a:r>
          <a:r>
            <a:rPr lang="en-GB" sz="1400" baseline="0" dirty="0"/>
            <a:t> CO2eq / year</a:t>
          </a:r>
          <a:endParaRPr lang="en-GB" sz="1400" dirty="0"/>
        </a:p>
      </cdr:txBody>
    </cdr:sp>
  </cdr:relSizeAnchor>
  <cdr:relSizeAnchor xmlns:cdr="http://schemas.openxmlformats.org/drawingml/2006/chartDrawing">
    <cdr:from>
      <cdr:x>0.3463</cdr:x>
      <cdr:y>0.73082</cdr:y>
    </cdr:from>
    <cdr:to>
      <cdr:x>0.47632</cdr:x>
      <cdr:y>0.78786</cdr:y>
    </cdr:to>
    <cdr:sp macro="" textlink="">
      <cdr:nvSpPr>
        <cdr:cNvPr id="3" name="TextBox 2"/>
        <cdr:cNvSpPr txBox="1"/>
      </cdr:nvSpPr>
      <cdr:spPr>
        <a:xfrm xmlns:a="http://schemas.openxmlformats.org/drawingml/2006/main">
          <a:off x="1196959" y="2304256"/>
          <a:ext cx="449399" cy="1798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CH4</a:t>
          </a:r>
        </a:p>
      </cdr:txBody>
    </cdr:sp>
  </cdr:relSizeAnchor>
  <cdr:relSizeAnchor xmlns:cdr="http://schemas.openxmlformats.org/drawingml/2006/chartDrawing">
    <cdr:from>
      <cdr:x>0.32547</cdr:x>
      <cdr:y>0.45676</cdr:y>
    </cdr:from>
    <cdr:to>
      <cdr:x>0.46993</cdr:x>
      <cdr:y>0.58413</cdr:y>
    </cdr:to>
    <cdr:sp macro="" textlink="">
      <cdr:nvSpPr>
        <cdr:cNvPr id="4" name="TextBox 3"/>
        <cdr:cNvSpPr txBox="1"/>
      </cdr:nvSpPr>
      <cdr:spPr>
        <a:xfrm xmlns:a="http://schemas.openxmlformats.org/drawingml/2006/main">
          <a:off x="1124951" y="1440160"/>
          <a:ext cx="499309" cy="4015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100" dirty="0"/>
            <a:t>N2O</a:t>
          </a:r>
        </a:p>
      </cdr:txBody>
    </cdr:sp>
  </cdr:relSizeAnchor>
  <cdr:relSizeAnchor xmlns:cdr="http://schemas.openxmlformats.org/drawingml/2006/chartDrawing">
    <cdr:from>
      <cdr:x>0.3463</cdr:x>
      <cdr:y>0.27406</cdr:y>
    </cdr:from>
    <cdr:to>
      <cdr:x>0.49214</cdr:x>
      <cdr:y>0.33109</cdr:y>
    </cdr:to>
    <cdr:sp macro="" textlink="">
      <cdr:nvSpPr>
        <cdr:cNvPr id="5" name="TextBox 4"/>
        <cdr:cNvSpPr txBox="1"/>
      </cdr:nvSpPr>
      <cdr:spPr>
        <a:xfrm xmlns:a="http://schemas.openxmlformats.org/drawingml/2006/main">
          <a:off x="1196959" y="864096"/>
          <a:ext cx="504056" cy="1798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CO2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54FAF4-B044-48B1-831A-72ECC1FDCEA4}" type="datetimeFigureOut">
              <a:rPr lang="en-GB" smtClean="0"/>
              <a:pPr/>
              <a:t>19/02/2020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B95EDB-E56E-4EAB-A515-93157479C7E6}" type="slidenum">
              <a:rPr lang="en-GB" smtClean="0"/>
              <a:pPr/>
              <a:t>‹#›</a:t>
            </a:fld>
            <a:endParaRPr lang="en-GB"/>
          </a:p>
        </p:txBody>
      </p:sp>
    </p:spTree>
    <p:extLst>
      <p:ext uri="{BB962C8B-B14F-4D97-AF65-F5344CB8AC3E}">
        <p14:creationId xmlns:p14="http://schemas.microsoft.com/office/powerpoint/2010/main" val="1314161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1F5E4-95FC-7D49-9EE0-964BD2D0D0AB}" type="datetimeFigureOut">
              <a:rPr lang="en-US" smtClean="0"/>
              <a:pPr/>
              <a:t>2/19/2020</a:t>
            </a:fld>
            <a:endParaRPr lang="en-US"/>
          </a:p>
        </p:txBody>
      </p:sp>
      <p:sp>
        <p:nvSpPr>
          <p:cNvPr id="4" name="Slide Image Placeholder 3"/>
          <p:cNvSpPr>
            <a:spLocks noGrp="1" noRot="1" noChangeAspect="1"/>
          </p:cNvSpPr>
          <p:nvPr>
            <p:ph type="sldImg" idx="2"/>
          </p:nvPr>
        </p:nvSpPr>
        <p:spPr>
          <a:xfrm>
            <a:off x="941388" y="1143000"/>
            <a:ext cx="4975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2CB41-7773-6C43-B162-9FEB6DD9CC00}" type="slidenum">
              <a:rPr lang="en-US" smtClean="0"/>
              <a:pPr/>
              <a:t>‹#›</a:t>
            </a:fld>
            <a:endParaRPr lang="en-US"/>
          </a:p>
        </p:txBody>
      </p:sp>
    </p:spTree>
    <p:extLst>
      <p:ext uri="{BB962C8B-B14F-4D97-AF65-F5344CB8AC3E}">
        <p14:creationId xmlns:p14="http://schemas.microsoft.com/office/powerpoint/2010/main" val="1473978379"/>
      </p:ext>
    </p:extLst>
  </p:cSld>
  <p:clrMap bg1="lt1" tx1="dk1" bg2="lt2" tx2="dk2" accent1="accent1" accent2="accent2" accent3="accent3" accent4="accent4" accent5="accent5" accent6="accent6" hlink="hlink" folHlink="folHlink"/>
  <p:notesStyle>
    <a:lvl1pPr marL="0" algn="l" defTabSz="1077633" rtl="0" eaLnBrk="1" latinLnBrk="0" hangingPunct="1">
      <a:defRPr sz="1400" kern="1200">
        <a:solidFill>
          <a:schemeClr val="tx1"/>
        </a:solidFill>
        <a:latin typeface="+mn-lt"/>
        <a:ea typeface="+mn-ea"/>
        <a:cs typeface="+mn-cs"/>
      </a:defRPr>
    </a:lvl1pPr>
    <a:lvl2pPr marL="538823" algn="l" defTabSz="1077633" rtl="0" eaLnBrk="1" latinLnBrk="0" hangingPunct="1">
      <a:defRPr sz="1400" kern="1200">
        <a:solidFill>
          <a:schemeClr val="tx1"/>
        </a:solidFill>
        <a:latin typeface="+mn-lt"/>
        <a:ea typeface="+mn-ea"/>
        <a:cs typeface="+mn-cs"/>
      </a:defRPr>
    </a:lvl2pPr>
    <a:lvl3pPr marL="1077633" algn="l" defTabSz="1077633" rtl="0" eaLnBrk="1" latinLnBrk="0" hangingPunct="1">
      <a:defRPr sz="1400" kern="1200">
        <a:solidFill>
          <a:schemeClr val="tx1"/>
        </a:solidFill>
        <a:latin typeface="+mn-lt"/>
        <a:ea typeface="+mn-ea"/>
        <a:cs typeface="+mn-cs"/>
      </a:defRPr>
    </a:lvl3pPr>
    <a:lvl4pPr marL="1616434" algn="l" defTabSz="1077633" rtl="0" eaLnBrk="1" latinLnBrk="0" hangingPunct="1">
      <a:defRPr sz="1400" kern="1200">
        <a:solidFill>
          <a:schemeClr val="tx1"/>
        </a:solidFill>
        <a:latin typeface="+mn-lt"/>
        <a:ea typeface="+mn-ea"/>
        <a:cs typeface="+mn-cs"/>
      </a:defRPr>
    </a:lvl4pPr>
    <a:lvl5pPr marL="2155267" algn="l" defTabSz="1077633" rtl="0" eaLnBrk="1" latinLnBrk="0" hangingPunct="1">
      <a:defRPr sz="1400" kern="1200">
        <a:solidFill>
          <a:schemeClr val="tx1"/>
        </a:solidFill>
        <a:latin typeface="+mn-lt"/>
        <a:ea typeface="+mn-ea"/>
        <a:cs typeface="+mn-cs"/>
      </a:defRPr>
    </a:lvl5pPr>
    <a:lvl6pPr marL="2694084" algn="l" defTabSz="1077633" rtl="0" eaLnBrk="1" latinLnBrk="0" hangingPunct="1">
      <a:defRPr sz="1400" kern="1200">
        <a:solidFill>
          <a:schemeClr val="tx1"/>
        </a:solidFill>
        <a:latin typeface="+mn-lt"/>
        <a:ea typeface="+mn-ea"/>
        <a:cs typeface="+mn-cs"/>
      </a:defRPr>
    </a:lvl6pPr>
    <a:lvl7pPr marL="3232898" algn="l" defTabSz="1077633" rtl="0" eaLnBrk="1" latinLnBrk="0" hangingPunct="1">
      <a:defRPr sz="1400" kern="1200">
        <a:solidFill>
          <a:schemeClr val="tx1"/>
        </a:solidFill>
        <a:latin typeface="+mn-lt"/>
        <a:ea typeface="+mn-ea"/>
        <a:cs typeface="+mn-cs"/>
      </a:defRPr>
    </a:lvl7pPr>
    <a:lvl8pPr marL="3771730" algn="l" defTabSz="1077633" rtl="0" eaLnBrk="1" latinLnBrk="0" hangingPunct="1">
      <a:defRPr sz="1400" kern="1200">
        <a:solidFill>
          <a:schemeClr val="tx1"/>
        </a:solidFill>
        <a:latin typeface="+mn-lt"/>
        <a:ea typeface="+mn-ea"/>
        <a:cs typeface="+mn-cs"/>
      </a:defRPr>
    </a:lvl8pPr>
    <a:lvl9pPr marL="4310534" algn="l" defTabSz="1077633"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1143000"/>
            <a:ext cx="4975225"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F2CB41-7773-6C43-B162-9FEB6DD9CC00}"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62694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1143000"/>
            <a:ext cx="4975225"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F2CB41-7773-6C43-B162-9FEB6DD9CC00}"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626940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1143000"/>
            <a:ext cx="4975225" cy="3086100"/>
          </a:xfrm>
        </p:spPr>
      </p:sp>
      <p:sp>
        <p:nvSpPr>
          <p:cNvPr id="3" name="Notes Placeholder 2"/>
          <p:cNvSpPr>
            <a:spLocks noGrp="1"/>
          </p:cNvSpPr>
          <p:nvPr>
            <p:ph type="body" idx="1"/>
          </p:nvPr>
        </p:nvSpPr>
        <p:spPr/>
        <p:txBody>
          <a:bodyPr/>
          <a:lstStyle/>
          <a:p>
            <a:r>
              <a:rPr lang="en-GB" dirty="0"/>
              <a:t>Subsections not yet completed, need input from members</a:t>
            </a:r>
          </a:p>
        </p:txBody>
      </p:sp>
      <p:sp>
        <p:nvSpPr>
          <p:cNvPr id="4" name="Slide Number Placeholder 3"/>
          <p:cNvSpPr>
            <a:spLocks noGrp="1"/>
          </p:cNvSpPr>
          <p:nvPr>
            <p:ph type="sldNum" sz="quarter" idx="10"/>
          </p:nvPr>
        </p:nvSpPr>
        <p:spPr/>
        <p:txBody>
          <a:bodyPr/>
          <a:lstStyle/>
          <a:p>
            <a:fld id="{53F2CB41-7773-6C43-B162-9FEB6DD9CC00}"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626940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1143000"/>
            <a:ext cx="4975225" cy="3086100"/>
          </a:xfrm>
        </p:spPr>
      </p:sp>
      <p:sp>
        <p:nvSpPr>
          <p:cNvPr id="3" name="Notes Placeholder 2"/>
          <p:cNvSpPr>
            <a:spLocks noGrp="1"/>
          </p:cNvSpPr>
          <p:nvPr>
            <p:ph type="body" idx="1"/>
          </p:nvPr>
        </p:nvSpPr>
        <p:spPr/>
        <p:txBody>
          <a:bodyPr/>
          <a:lstStyle/>
          <a:p>
            <a:pPr marL="0" marR="0" indent="0" algn="l" defTabSz="1088502" rtl="0" eaLnBrk="1" fontAlgn="auto" latinLnBrk="0" hangingPunct="1">
              <a:lnSpc>
                <a:spcPct val="100000"/>
              </a:lnSpc>
              <a:spcBef>
                <a:spcPts val="0"/>
              </a:spcBef>
              <a:spcAft>
                <a:spcPts val="0"/>
              </a:spcAft>
              <a:buClrTx/>
              <a:buSzTx/>
              <a:buFontTx/>
              <a:buNone/>
              <a:tabLst/>
              <a:defRPr/>
            </a:pPr>
            <a:r>
              <a:rPr lang="en-GB" dirty="0"/>
              <a:t>Subsections not yet completed, need input from members</a:t>
            </a:r>
          </a:p>
          <a:p>
            <a:r>
              <a:rPr lang="en-GB" sz="14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53F2CB41-7773-6C43-B162-9FEB6DD9CC00}"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626940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1143000"/>
            <a:ext cx="4975225"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F2CB41-7773-6C43-B162-9FEB6DD9CC00}"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94534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665163" y="685800"/>
            <a:ext cx="552767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FE7F2B6-9C9C-49F7-8702-84886D59401E}" type="slidenum">
              <a:rPr lang="en-GB" altLang="en-US">
                <a:solidFill>
                  <a:prstClr val="black"/>
                </a:solidFill>
              </a:rPr>
              <a:pPr fontAlgn="base">
                <a:spcBef>
                  <a:spcPct val="0"/>
                </a:spcBef>
                <a:spcAft>
                  <a:spcPct val="0"/>
                </a:spcAft>
              </a:pPr>
              <a:t>15</a:t>
            </a:fld>
            <a:endParaRPr lang="en-GB"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343" y="1398875"/>
            <a:ext cx="8533289" cy="1932323"/>
          </a:xfrm>
          <a:prstGeom prst="rect">
            <a:avLst/>
          </a:prstGeom>
        </p:spPr>
        <p:txBody>
          <a:bodyPr lIns="107745" tIns="53890" rIns="107745" bIns="53890"/>
          <a:lstStyle>
            <a:lvl1pPr marL="0" indent="0" algn="l">
              <a:buNone/>
              <a:defRPr>
                <a:solidFill>
                  <a:schemeClr val="tx1">
                    <a:tint val="75000"/>
                  </a:schemeClr>
                </a:solidFill>
              </a:defRPr>
            </a:lvl1pPr>
            <a:lvl2pPr marL="538823" indent="0" algn="ctr">
              <a:buNone/>
              <a:defRPr>
                <a:solidFill>
                  <a:schemeClr val="tx1">
                    <a:tint val="75000"/>
                  </a:schemeClr>
                </a:solidFill>
              </a:defRPr>
            </a:lvl2pPr>
            <a:lvl3pPr marL="1077633" indent="0" algn="ctr">
              <a:buNone/>
              <a:defRPr>
                <a:solidFill>
                  <a:schemeClr val="tx1">
                    <a:tint val="75000"/>
                  </a:schemeClr>
                </a:solidFill>
              </a:defRPr>
            </a:lvl3pPr>
            <a:lvl4pPr marL="1616434" indent="0" algn="ctr">
              <a:buNone/>
              <a:defRPr>
                <a:solidFill>
                  <a:schemeClr val="tx1">
                    <a:tint val="75000"/>
                  </a:schemeClr>
                </a:solidFill>
              </a:defRPr>
            </a:lvl4pPr>
            <a:lvl5pPr marL="2155267" indent="0" algn="ctr">
              <a:buNone/>
              <a:defRPr>
                <a:solidFill>
                  <a:schemeClr val="tx1">
                    <a:tint val="75000"/>
                  </a:schemeClr>
                </a:solidFill>
              </a:defRPr>
            </a:lvl5pPr>
            <a:lvl6pPr marL="2694084" indent="0" algn="ctr">
              <a:buNone/>
              <a:defRPr>
                <a:solidFill>
                  <a:schemeClr val="tx1">
                    <a:tint val="75000"/>
                  </a:schemeClr>
                </a:solidFill>
              </a:defRPr>
            </a:lvl6pPr>
            <a:lvl7pPr marL="3232898" indent="0" algn="ctr">
              <a:buNone/>
              <a:defRPr>
                <a:solidFill>
                  <a:schemeClr val="tx1">
                    <a:tint val="75000"/>
                  </a:schemeClr>
                </a:solidFill>
              </a:defRPr>
            </a:lvl7pPr>
            <a:lvl8pPr marL="3771730" indent="0" algn="ctr">
              <a:buNone/>
              <a:defRPr>
                <a:solidFill>
                  <a:schemeClr val="tx1">
                    <a:tint val="75000"/>
                  </a:schemeClr>
                </a:solidFill>
              </a:defRPr>
            </a:lvl8pPr>
            <a:lvl9pPr marL="4310534" indent="0" algn="ctr">
              <a:buNone/>
              <a:defRPr>
                <a:solidFill>
                  <a:schemeClr val="tx1">
                    <a:tint val="75000"/>
                  </a:schemeClr>
                </a:solidFill>
              </a:defRPr>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6EACE93A-1919-6C40-8FAF-AAAA665C857D}"/>
              </a:ext>
            </a:extLst>
          </p:cNvPr>
          <p:cNvPicPr>
            <a:picLocks noChangeAspect="1"/>
          </p:cNvPicPr>
          <p:nvPr userDrawn="1"/>
        </p:nvPicPr>
        <p:blipFill>
          <a:blip r:embed="rId2" cstate="print"/>
          <a:stretch>
            <a:fillRect/>
          </a:stretch>
        </p:blipFill>
        <p:spPr>
          <a:xfrm>
            <a:off x="3311260" y="128593"/>
            <a:ext cx="6384346" cy="1286550"/>
          </a:xfrm>
          <a:prstGeom prst="rect">
            <a:avLst/>
          </a:prstGeom>
        </p:spPr>
      </p:pic>
    </p:spTree>
    <p:extLst>
      <p:ext uri="{BB962C8B-B14F-4D97-AF65-F5344CB8AC3E}">
        <p14:creationId xmlns:p14="http://schemas.microsoft.com/office/powerpoint/2010/main" val="420683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3" name="Footer Placeholder 2"/>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4" name="Slide Number Placeholder 3"/>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432203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01080"/>
            <a:ext cx="4010025" cy="128091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5676" y="300987"/>
            <a:ext cx="6815138" cy="6453584"/>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0" y="1581903"/>
            <a:ext cx="4010025" cy="5172666"/>
          </a:xfrm>
        </p:spPr>
        <p:txBody>
          <a:bodyPr/>
          <a:lstStyle>
            <a:lvl1pPr marL="0" indent="0">
              <a:buNone/>
              <a:defRPr sz="1400"/>
            </a:lvl1pPr>
            <a:lvl2pPr marL="452667" indent="0">
              <a:buNone/>
              <a:defRPr sz="1200"/>
            </a:lvl2pPr>
            <a:lvl3pPr marL="905284" indent="0">
              <a:buNone/>
              <a:defRPr sz="1000"/>
            </a:lvl3pPr>
            <a:lvl4pPr marL="1357910" indent="0">
              <a:buNone/>
              <a:defRPr sz="900"/>
            </a:lvl4pPr>
            <a:lvl5pPr marL="1810544" indent="0">
              <a:buNone/>
              <a:defRPr sz="900"/>
            </a:lvl5pPr>
            <a:lvl6pPr marL="2263175" indent="0">
              <a:buNone/>
              <a:defRPr sz="900"/>
            </a:lvl6pPr>
            <a:lvl7pPr marL="2715815" indent="0">
              <a:buNone/>
              <a:defRPr sz="900"/>
            </a:lvl7pPr>
            <a:lvl8pPr marL="3168448" indent="0">
              <a:buNone/>
              <a:defRPr sz="900"/>
            </a:lvl8pPr>
            <a:lvl9pPr marL="362107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6" name="Footer Placeholder 5"/>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7" name="Slide Number Placeholder 6"/>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3459751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7" y="5293410"/>
            <a:ext cx="7315200" cy="62470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187" y="675459"/>
            <a:ext cx="7315200" cy="4537458"/>
          </a:xfrm>
        </p:spPr>
        <p:txBody>
          <a:bodyPr/>
          <a:lstStyle>
            <a:lvl1pPr marL="0" indent="0">
              <a:buNone/>
              <a:defRPr sz="3200"/>
            </a:lvl1pPr>
            <a:lvl2pPr marL="452667" indent="0">
              <a:buNone/>
              <a:defRPr sz="2800"/>
            </a:lvl2pPr>
            <a:lvl3pPr marL="905284" indent="0">
              <a:buNone/>
              <a:defRPr sz="2300"/>
            </a:lvl3pPr>
            <a:lvl4pPr marL="1357910" indent="0">
              <a:buNone/>
              <a:defRPr sz="2000"/>
            </a:lvl4pPr>
            <a:lvl5pPr marL="1810544" indent="0">
              <a:buNone/>
              <a:defRPr sz="2000"/>
            </a:lvl5pPr>
            <a:lvl6pPr marL="2263175" indent="0">
              <a:buNone/>
              <a:defRPr sz="2000"/>
            </a:lvl6pPr>
            <a:lvl7pPr marL="2715815" indent="0">
              <a:buNone/>
              <a:defRPr sz="2000"/>
            </a:lvl7pPr>
            <a:lvl8pPr marL="3168448" indent="0">
              <a:buNone/>
              <a:defRPr sz="2000"/>
            </a:lvl8pPr>
            <a:lvl9pPr marL="3621079" indent="0">
              <a:buNone/>
              <a:defRPr sz="2000"/>
            </a:lvl9pPr>
          </a:lstStyle>
          <a:p>
            <a:endParaRPr lang="en-GB"/>
          </a:p>
        </p:txBody>
      </p:sp>
      <p:sp>
        <p:nvSpPr>
          <p:cNvPr id="4" name="Text Placeholder 3"/>
          <p:cNvSpPr>
            <a:spLocks noGrp="1"/>
          </p:cNvSpPr>
          <p:nvPr>
            <p:ph type="body" sz="half" idx="2"/>
          </p:nvPr>
        </p:nvSpPr>
        <p:spPr>
          <a:xfrm>
            <a:off x="2389187" y="5918119"/>
            <a:ext cx="7315200" cy="887193"/>
          </a:xfrm>
        </p:spPr>
        <p:txBody>
          <a:bodyPr/>
          <a:lstStyle>
            <a:lvl1pPr marL="0" indent="0">
              <a:buNone/>
              <a:defRPr sz="1400"/>
            </a:lvl1pPr>
            <a:lvl2pPr marL="452667" indent="0">
              <a:buNone/>
              <a:defRPr sz="1200"/>
            </a:lvl2pPr>
            <a:lvl3pPr marL="905284" indent="0">
              <a:buNone/>
              <a:defRPr sz="1000"/>
            </a:lvl3pPr>
            <a:lvl4pPr marL="1357910" indent="0">
              <a:buNone/>
              <a:defRPr sz="900"/>
            </a:lvl4pPr>
            <a:lvl5pPr marL="1810544" indent="0">
              <a:buNone/>
              <a:defRPr sz="900"/>
            </a:lvl5pPr>
            <a:lvl6pPr marL="2263175" indent="0">
              <a:buNone/>
              <a:defRPr sz="900"/>
            </a:lvl6pPr>
            <a:lvl7pPr marL="2715815" indent="0">
              <a:buNone/>
              <a:defRPr sz="900"/>
            </a:lvl7pPr>
            <a:lvl8pPr marL="3168448" indent="0">
              <a:buNone/>
              <a:defRPr sz="900"/>
            </a:lvl8pPr>
            <a:lvl9pPr marL="362107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6" name="Footer Placeholder 5"/>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7" name="Slide Number Placeholder 6"/>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232169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5" name="Footer Placeholder 4"/>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6" name="Slide Number Placeholder 5"/>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75274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3" y="302829"/>
            <a:ext cx="2741612" cy="645183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302829"/>
            <a:ext cx="8077200" cy="6451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5" name="Footer Placeholder 4"/>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6" name="Slide Number Placeholder 5"/>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328331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343" y="1398875"/>
            <a:ext cx="8533289" cy="1932323"/>
          </a:xfrm>
          <a:prstGeom prst="rect">
            <a:avLst/>
          </a:prstGeom>
        </p:spPr>
        <p:txBody>
          <a:bodyPr lIns="107745" tIns="53890" rIns="107745" bIns="53890"/>
          <a:lstStyle>
            <a:lvl1pPr marL="0" indent="0" algn="l">
              <a:buNone/>
              <a:defRPr>
                <a:solidFill>
                  <a:schemeClr val="tx1">
                    <a:tint val="75000"/>
                  </a:schemeClr>
                </a:solidFill>
              </a:defRPr>
            </a:lvl1pPr>
            <a:lvl2pPr marL="538823" indent="0" algn="ctr">
              <a:buNone/>
              <a:defRPr>
                <a:solidFill>
                  <a:schemeClr val="tx1">
                    <a:tint val="75000"/>
                  </a:schemeClr>
                </a:solidFill>
              </a:defRPr>
            </a:lvl2pPr>
            <a:lvl3pPr marL="1077633" indent="0" algn="ctr">
              <a:buNone/>
              <a:defRPr>
                <a:solidFill>
                  <a:schemeClr val="tx1">
                    <a:tint val="75000"/>
                  </a:schemeClr>
                </a:solidFill>
              </a:defRPr>
            </a:lvl3pPr>
            <a:lvl4pPr marL="1616434" indent="0" algn="ctr">
              <a:buNone/>
              <a:defRPr>
                <a:solidFill>
                  <a:schemeClr val="tx1">
                    <a:tint val="75000"/>
                  </a:schemeClr>
                </a:solidFill>
              </a:defRPr>
            </a:lvl4pPr>
            <a:lvl5pPr marL="2155267" indent="0" algn="ctr">
              <a:buNone/>
              <a:defRPr>
                <a:solidFill>
                  <a:schemeClr val="tx1">
                    <a:tint val="75000"/>
                  </a:schemeClr>
                </a:solidFill>
              </a:defRPr>
            </a:lvl5pPr>
            <a:lvl6pPr marL="2694084" indent="0" algn="ctr">
              <a:buNone/>
              <a:defRPr>
                <a:solidFill>
                  <a:schemeClr val="tx1">
                    <a:tint val="75000"/>
                  </a:schemeClr>
                </a:solidFill>
              </a:defRPr>
            </a:lvl6pPr>
            <a:lvl7pPr marL="3232898" indent="0" algn="ctr">
              <a:buNone/>
              <a:defRPr>
                <a:solidFill>
                  <a:schemeClr val="tx1">
                    <a:tint val="75000"/>
                  </a:schemeClr>
                </a:solidFill>
              </a:defRPr>
            </a:lvl7pPr>
            <a:lvl8pPr marL="3771730" indent="0" algn="ctr">
              <a:buNone/>
              <a:defRPr>
                <a:solidFill>
                  <a:schemeClr val="tx1">
                    <a:tint val="75000"/>
                  </a:schemeClr>
                </a:solidFill>
              </a:defRPr>
            </a:lvl8pPr>
            <a:lvl9pPr marL="4310534" indent="0" algn="ctr">
              <a:buNone/>
              <a:defRPr>
                <a:solidFill>
                  <a:schemeClr val="tx1">
                    <a:tint val="75000"/>
                  </a:schemeClr>
                </a:solidFill>
              </a:defRPr>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6EACE93A-1919-6C40-8FAF-AAAA665C857D}"/>
              </a:ext>
            </a:extLst>
          </p:cNvPr>
          <p:cNvPicPr>
            <a:picLocks noChangeAspect="1"/>
          </p:cNvPicPr>
          <p:nvPr userDrawn="1"/>
        </p:nvPicPr>
        <p:blipFill>
          <a:blip r:embed="rId2" cstate="print"/>
          <a:stretch>
            <a:fillRect/>
          </a:stretch>
        </p:blipFill>
        <p:spPr>
          <a:xfrm>
            <a:off x="3311260" y="128593"/>
            <a:ext cx="6384346" cy="1286550"/>
          </a:xfrm>
          <a:prstGeom prst="rect">
            <a:avLst/>
          </a:prstGeom>
        </p:spPr>
      </p:pic>
    </p:spTree>
    <p:extLst>
      <p:ext uri="{BB962C8B-B14F-4D97-AF65-F5344CB8AC3E}">
        <p14:creationId xmlns:p14="http://schemas.microsoft.com/office/powerpoint/2010/main" val="4206831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343" y="1398875"/>
            <a:ext cx="8533289" cy="1932323"/>
          </a:xfrm>
          <a:prstGeom prst="rect">
            <a:avLst/>
          </a:prstGeom>
        </p:spPr>
        <p:txBody>
          <a:bodyPr lIns="107745" tIns="53890" rIns="107745" bIns="53890"/>
          <a:lstStyle>
            <a:lvl1pPr marL="0" indent="0" algn="l">
              <a:buNone/>
              <a:defRPr>
                <a:solidFill>
                  <a:schemeClr val="tx1">
                    <a:tint val="75000"/>
                  </a:schemeClr>
                </a:solidFill>
              </a:defRPr>
            </a:lvl1pPr>
            <a:lvl2pPr marL="538823" indent="0" algn="ctr">
              <a:buNone/>
              <a:defRPr>
                <a:solidFill>
                  <a:schemeClr val="tx1">
                    <a:tint val="75000"/>
                  </a:schemeClr>
                </a:solidFill>
              </a:defRPr>
            </a:lvl2pPr>
            <a:lvl3pPr marL="1077633" indent="0" algn="ctr">
              <a:buNone/>
              <a:defRPr>
                <a:solidFill>
                  <a:schemeClr val="tx1">
                    <a:tint val="75000"/>
                  </a:schemeClr>
                </a:solidFill>
              </a:defRPr>
            </a:lvl3pPr>
            <a:lvl4pPr marL="1616434" indent="0" algn="ctr">
              <a:buNone/>
              <a:defRPr>
                <a:solidFill>
                  <a:schemeClr val="tx1">
                    <a:tint val="75000"/>
                  </a:schemeClr>
                </a:solidFill>
              </a:defRPr>
            </a:lvl4pPr>
            <a:lvl5pPr marL="2155267" indent="0" algn="ctr">
              <a:buNone/>
              <a:defRPr>
                <a:solidFill>
                  <a:schemeClr val="tx1">
                    <a:tint val="75000"/>
                  </a:schemeClr>
                </a:solidFill>
              </a:defRPr>
            </a:lvl5pPr>
            <a:lvl6pPr marL="2694084" indent="0" algn="ctr">
              <a:buNone/>
              <a:defRPr>
                <a:solidFill>
                  <a:schemeClr val="tx1">
                    <a:tint val="75000"/>
                  </a:schemeClr>
                </a:solidFill>
              </a:defRPr>
            </a:lvl6pPr>
            <a:lvl7pPr marL="3232898" indent="0" algn="ctr">
              <a:buNone/>
              <a:defRPr>
                <a:solidFill>
                  <a:schemeClr val="tx1">
                    <a:tint val="75000"/>
                  </a:schemeClr>
                </a:solidFill>
              </a:defRPr>
            </a:lvl7pPr>
            <a:lvl8pPr marL="3771730" indent="0" algn="ctr">
              <a:buNone/>
              <a:defRPr>
                <a:solidFill>
                  <a:schemeClr val="tx1">
                    <a:tint val="75000"/>
                  </a:schemeClr>
                </a:solidFill>
              </a:defRPr>
            </a:lvl8pPr>
            <a:lvl9pPr marL="4310534" indent="0" algn="ctr">
              <a:buNone/>
              <a:defRPr>
                <a:solidFill>
                  <a:schemeClr val="tx1">
                    <a:tint val="75000"/>
                  </a:schemeClr>
                </a:solidFill>
              </a:defRPr>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6EACE93A-1919-6C40-8FAF-AAAA665C857D}"/>
              </a:ext>
            </a:extLst>
          </p:cNvPr>
          <p:cNvPicPr>
            <a:picLocks noChangeAspect="1"/>
          </p:cNvPicPr>
          <p:nvPr userDrawn="1"/>
        </p:nvPicPr>
        <p:blipFill>
          <a:blip r:embed="rId2" cstate="print"/>
          <a:stretch>
            <a:fillRect/>
          </a:stretch>
        </p:blipFill>
        <p:spPr>
          <a:xfrm>
            <a:off x="3311260" y="128593"/>
            <a:ext cx="6384346" cy="1286550"/>
          </a:xfrm>
          <a:prstGeom prst="rect">
            <a:avLst/>
          </a:prstGeom>
        </p:spPr>
      </p:pic>
    </p:spTree>
    <p:extLst>
      <p:ext uri="{BB962C8B-B14F-4D97-AF65-F5344CB8AC3E}">
        <p14:creationId xmlns:p14="http://schemas.microsoft.com/office/powerpoint/2010/main" val="4206831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343" y="1398875"/>
            <a:ext cx="8533289" cy="1932323"/>
          </a:xfrm>
          <a:prstGeom prst="rect">
            <a:avLst/>
          </a:prstGeom>
        </p:spPr>
        <p:txBody>
          <a:bodyPr lIns="107745" tIns="53890" rIns="107745" bIns="53890"/>
          <a:lstStyle>
            <a:lvl1pPr marL="0" indent="0" algn="l">
              <a:buNone/>
              <a:defRPr>
                <a:solidFill>
                  <a:schemeClr val="tx1">
                    <a:tint val="75000"/>
                  </a:schemeClr>
                </a:solidFill>
              </a:defRPr>
            </a:lvl1pPr>
            <a:lvl2pPr marL="538823" indent="0" algn="ctr">
              <a:buNone/>
              <a:defRPr>
                <a:solidFill>
                  <a:schemeClr val="tx1">
                    <a:tint val="75000"/>
                  </a:schemeClr>
                </a:solidFill>
              </a:defRPr>
            </a:lvl2pPr>
            <a:lvl3pPr marL="1077633" indent="0" algn="ctr">
              <a:buNone/>
              <a:defRPr>
                <a:solidFill>
                  <a:schemeClr val="tx1">
                    <a:tint val="75000"/>
                  </a:schemeClr>
                </a:solidFill>
              </a:defRPr>
            </a:lvl3pPr>
            <a:lvl4pPr marL="1616434" indent="0" algn="ctr">
              <a:buNone/>
              <a:defRPr>
                <a:solidFill>
                  <a:schemeClr val="tx1">
                    <a:tint val="75000"/>
                  </a:schemeClr>
                </a:solidFill>
              </a:defRPr>
            </a:lvl4pPr>
            <a:lvl5pPr marL="2155267" indent="0" algn="ctr">
              <a:buNone/>
              <a:defRPr>
                <a:solidFill>
                  <a:schemeClr val="tx1">
                    <a:tint val="75000"/>
                  </a:schemeClr>
                </a:solidFill>
              </a:defRPr>
            </a:lvl5pPr>
            <a:lvl6pPr marL="2694084" indent="0" algn="ctr">
              <a:buNone/>
              <a:defRPr>
                <a:solidFill>
                  <a:schemeClr val="tx1">
                    <a:tint val="75000"/>
                  </a:schemeClr>
                </a:solidFill>
              </a:defRPr>
            </a:lvl6pPr>
            <a:lvl7pPr marL="3232898" indent="0" algn="ctr">
              <a:buNone/>
              <a:defRPr>
                <a:solidFill>
                  <a:schemeClr val="tx1">
                    <a:tint val="75000"/>
                  </a:schemeClr>
                </a:solidFill>
              </a:defRPr>
            </a:lvl7pPr>
            <a:lvl8pPr marL="3771730" indent="0" algn="ctr">
              <a:buNone/>
              <a:defRPr>
                <a:solidFill>
                  <a:schemeClr val="tx1">
                    <a:tint val="75000"/>
                  </a:schemeClr>
                </a:solidFill>
              </a:defRPr>
            </a:lvl8pPr>
            <a:lvl9pPr marL="4310534" indent="0" algn="ctr">
              <a:buNone/>
              <a:defRPr>
                <a:solidFill>
                  <a:schemeClr val="tx1">
                    <a:tint val="75000"/>
                  </a:schemeClr>
                </a:solidFill>
              </a:defRPr>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6EACE93A-1919-6C40-8FAF-AAAA665C857D}"/>
              </a:ext>
            </a:extLst>
          </p:cNvPr>
          <p:cNvPicPr>
            <a:picLocks noChangeAspect="1"/>
          </p:cNvPicPr>
          <p:nvPr userDrawn="1"/>
        </p:nvPicPr>
        <p:blipFill>
          <a:blip r:embed="rId2" cstate="print"/>
          <a:stretch>
            <a:fillRect/>
          </a:stretch>
        </p:blipFill>
        <p:spPr>
          <a:xfrm>
            <a:off x="3311260" y="128593"/>
            <a:ext cx="6384346" cy="1286550"/>
          </a:xfrm>
          <a:prstGeom prst="rect">
            <a:avLst/>
          </a:prstGeom>
        </p:spPr>
      </p:pic>
    </p:spTree>
    <p:extLst>
      <p:ext uri="{BB962C8B-B14F-4D97-AF65-F5344CB8AC3E}">
        <p14:creationId xmlns:p14="http://schemas.microsoft.com/office/powerpoint/2010/main" val="4206831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343" y="1398875"/>
            <a:ext cx="8533289" cy="1932323"/>
          </a:xfrm>
          <a:prstGeom prst="rect">
            <a:avLst/>
          </a:prstGeom>
        </p:spPr>
        <p:txBody>
          <a:bodyPr lIns="107745" tIns="53890" rIns="107745" bIns="53890"/>
          <a:lstStyle>
            <a:lvl1pPr marL="0" indent="0" algn="l">
              <a:buNone/>
              <a:defRPr>
                <a:solidFill>
                  <a:schemeClr val="tx1">
                    <a:tint val="75000"/>
                  </a:schemeClr>
                </a:solidFill>
              </a:defRPr>
            </a:lvl1pPr>
            <a:lvl2pPr marL="538823" indent="0" algn="ctr">
              <a:buNone/>
              <a:defRPr>
                <a:solidFill>
                  <a:schemeClr val="tx1">
                    <a:tint val="75000"/>
                  </a:schemeClr>
                </a:solidFill>
              </a:defRPr>
            </a:lvl2pPr>
            <a:lvl3pPr marL="1077633" indent="0" algn="ctr">
              <a:buNone/>
              <a:defRPr>
                <a:solidFill>
                  <a:schemeClr val="tx1">
                    <a:tint val="75000"/>
                  </a:schemeClr>
                </a:solidFill>
              </a:defRPr>
            </a:lvl3pPr>
            <a:lvl4pPr marL="1616434" indent="0" algn="ctr">
              <a:buNone/>
              <a:defRPr>
                <a:solidFill>
                  <a:schemeClr val="tx1">
                    <a:tint val="75000"/>
                  </a:schemeClr>
                </a:solidFill>
              </a:defRPr>
            </a:lvl4pPr>
            <a:lvl5pPr marL="2155267" indent="0" algn="ctr">
              <a:buNone/>
              <a:defRPr>
                <a:solidFill>
                  <a:schemeClr val="tx1">
                    <a:tint val="75000"/>
                  </a:schemeClr>
                </a:solidFill>
              </a:defRPr>
            </a:lvl5pPr>
            <a:lvl6pPr marL="2694084" indent="0" algn="ctr">
              <a:buNone/>
              <a:defRPr>
                <a:solidFill>
                  <a:schemeClr val="tx1">
                    <a:tint val="75000"/>
                  </a:schemeClr>
                </a:solidFill>
              </a:defRPr>
            </a:lvl6pPr>
            <a:lvl7pPr marL="3232898" indent="0" algn="ctr">
              <a:buNone/>
              <a:defRPr>
                <a:solidFill>
                  <a:schemeClr val="tx1">
                    <a:tint val="75000"/>
                  </a:schemeClr>
                </a:solidFill>
              </a:defRPr>
            </a:lvl7pPr>
            <a:lvl8pPr marL="3771730" indent="0" algn="ctr">
              <a:buNone/>
              <a:defRPr>
                <a:solidFill>
                  <a:schemeClr val="tx1">
                    <a:tint val="75000"/>
                  </a:schemeClr>
                </a:solidFill>
              </a:defRPr>
            </a:lvl8pPr>
            <a:lvl9pPr marL="4310534" indent="0" algn="ctr">
              <a:buNone/>
              <a:defRPr>
                <a:solidFill>
                  <a:schemeClr val="tx1">
                    <a:tint val="75000"/>
                  </a:schemeClr>
                </a:solidFill>
              </a:defRPr>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6EACE93A-1919-6C40-8FAF-AAAA665C857D}"/>
              </a:ext>
            </a:extLst>
          </p:cNvPr>
          <p:cNvPicPr>
            <a:picLocks noChangeAspect="1"/>
          </p:cNvPicPr>
          <p:nvPr userDrawn="1"/>
        </p:nvPicPr>
        <p:blipFill>
          <a:blip r:embed="rId2" cstate="print"/>
          <a:stretch>
            <a:fillRect/>
          </a:stretch>
        </p:blipFill>
        <p:spPr>
          <a:xfrm>
            <a:off x="3311260" y="128593"/>
            <a:ext cx="6384346" cy="1286550"/>
          </a:xfrm>
          <a:prstGeom prst="rect">
            <a:avLst/>
          </a:prstGeom>
        </p:spPr>
      </p:pic>
    </p:spTree>
    <p:extLst>
      <p:ext uri="{BB962C8B-B14F-4D97-AF65-F5344CB8AC3E}">
        <p14:creationId xmlns:p14="http://schemas.microsoft.com/office/powerpoint/2010/main" val="1567835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599" y="7008299"/>
            <a:ext cx="2844800" cy="402474"/>
          </a:xfrm>
          <a:prstGeom prst="rect">
            <a:avLst/>
          </a:prstGeom>
        </p:spPr>
        <p:txBody>
          <a:bodyPr lIns="91397" tIns="45697" rIns="91397" bIns="45697"/>
          <a:lstStyle/>
          <a:p>
            <a:pPr defTabSz="1087993"/>
            <a:fld id="{18A89CBC-351E-48C2-B17E-D59BE9B46F80}" type="datetimeFigureOut">
              <a:rPr lang="en-GB" smtClean="0">
                <a:solidFill>
                  <a:prstClr val="black"/>
                </a:solidFill>
              </a:rPr>
              <a:pPr defTabSz="1087993"/>
              <a:t>19/02/2020</a:t>
            </a:fld>
            <a:endParaRPr lang="en-GB" dirty="0">
              <a:solidFill>
                <a:prstClr val="black"/>
              </a:solidFill>
            </a:endParaRPr>
          </a:p>
        </p:txBody>
      </p:sp>
      <p:sp>
        <p:nvSpPr>
          <p:cNvPr id="4" name="Footer Placeholder 3"/>
          <p:cNvSpPr>
            <a:spLocks noGrp="1"/>
          </p:cNvSpPr>
          <p:nvPr>
            <p:ph type="ftr" sz="quarter" idx="11"/>
          </p:nvPr>
        </p:nvSpPr>
        <p:spPr>
          <a:xfrm>
            <a:off x="4165602" y="7008299"/>
            <a:ext cx="3859214" cy="402474"/>
          </a:xfrm>
          <a:prstGeom prst="rect">
            <a:avLst/>
          </a:prstGeom>
        </p:spPr>
        <p:txBody>
          <a:bodyPr lIns="91397" tIns="45697" rIns="91397" bIns="45697"/>
          <a:lstStyle/>
          <a:p>
            <a:pPr defTabSz="1087993"/>
            <a:endParaRPr lang="en-GB" dirty="0">
              <a:solidFill>
                <a:prstClr val="black"/>
              </a:solidFill>
            </a:endParaRPr>
          </a:p>
        </p:txBody>
      </p:sp>
      <p:sp>
        <p:nvSpPr>
          <p:cNvPr id="5" name="Slide Number Placeholder 4"/>
          <p:cNvSpPr>
            <a:spLocks noGrp="1"/>
          </p:cNvSpPr>
          <p:nvPr>
            <p:ph type="sldNum" sz="quarter" idx="12"/>
          </p:nvPr>
        </p:nvSpPr>
        <p:spPr>
          <a:xfrm>
            <a:off x="8736014" y="7008299"/>
            <a:ext cx="2844800" cy="402474"/>
          </a:xfrm>
          <a:prstGeom prst="rect">
            <a:avLst/>
          </a:prstGeom>
        </p:spPr>
        <p:txBody>
          <a:bodyPr lIns="91397" tIns="45697" rIns="91397" bIns="45697"/>
          <a:lstStyle/>
          <a:p>
            <a:pPr defTabSz="1087993"/>
            <a:fld id="{03353D49-20B8-4D56-AB3A-E37532F4CF6D}" type="slidenum">
              <a:rPr lang="en-GB" smtClean="0">
                <a:solidFill>
                  <a:prstClr val="black"/>
                </a:solidFill>
              </a:rPr>
              <a:pPr defTabSz="1087993"/>
              <a:t>‹#›</a:t>
            </a:fld>
            <a:endParaRPr lang="en-GB" dirty="0">
              <a:solidFill>
                <a:prstClr val="black"/>
              </a:solidFill>
            </a:endParaRPr>
          </a:p>
        </p:txBody>
      </p:sp>
    </p:spTree>
    <p:extLst>
      <p:ext uri="{BB962C8B-B14F-4D97-AF65-F5344CB8AC3E}">
        <p14:creationId xmlns:p14="http://schemas.microsoft.com/office/powerpoint/2010/main" val="82322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11" y="8203"/>
            <a:ext cx="10971213" cy="1081924"/>
          </a:xfrm>
          <a:prstGeom prst="rect">
            <a:avLst/>
          </a:prstGeom>
        </p:spPr>
        <p:txBody>
          <a:bodyPr lIns="90515" tIns="45228" rIns="90515" bIns="45228"/>
          <a:lstStyle/>
          <a:p>
            <a:r>
              <a:rPr lang="en-US"/>
              <a:t>Click to edit Master title style</a:t>
            </a:r>
            <a:endParaRPr lang="en-GB"/>
          </a:p>
        </p:txBody>
      </p:sp>
      <p:sp>
        <p:nvSpPr>
          <p:cNvPr id="3" name="Content Placeholder 2"/>
          <p:cNvSpPr>
            <a:spLocks noGrp="1"/>
          </p:cNvSpPr>
          <p:nvPr>
            <p:ph idx="1"/>
          </p:nvPr>
        </p:nvSpPr>
        <p:spPr>
          <a:xfrm>
            <a:off x="609711" y="1320050"/>
            <a:ext cx="10971213" cy="4990678"/>
          </a:xfrm>
          <a:prstGeom prst="rect">
            <a:avLst/>
          </a:prstGeom>
        </p:spPr>
        <p:txBody>
          <a:bodyPr lIns="90515" tIns="45228" rIns="90515" bIns="4522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5" name="Footer Placeholder 4"/>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6" name="Slide Number Placeholder 5"/>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1264390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599" y="7008299"/>
            <a:ext cx="2844800" cy="402474"/>
          </a:xfrm>
          <a:prstGeom prst="rect">
            <a:avLst/>
          </a:prstGeom>
        </p:spPr>
        <p:txBody>
          <a:bodyPr lIns="91397" tIns="45697" rIns="91397" bIns="45697"/>
          <a:lstStyle/>
          <a:p>
            <a:pPr defTabSz="1087993"/>
            <a:fld id="{18A89CBC-351E-48C2-B17E-D59BE9B46F80}" type="datetimeFigureOut">
              <a:rPr lang="en-GB" smtClean="0">
                <a:solidFill>
                  <a:prstClr val="black"/>
                </a:solidFill>
              </a:rPr>
              <a:pPr defTabSz="1087993"/>
              <a:t>19/02/2020</a:t>
            </a:fld>
            <a:endParaRPr lang="en-GB" dirty="0">
              <a:solidFill>
                <a:prstClr val="black"/>
              </a:solidFill>
            </a:endParaRPr>
          </a:p>
        </p:txBody>
      </p:sp>
      <p:sp>
        <p:nvSpPr>
          <p:cNvPr id="5" name="Footer Placeholder 4"/>
          <p:cNvSpPr>
            <a:spLocks noGrp="1"/>
          </p:cNvSpPr>
          <p:nvPr>
            <p:ph type="ftr" sz="quarter" idx="11"/>
          </p:nvPr>
        </p:nvSpPr>
        <p:spPr>
          <a:xfrm>
            <a:off x="4165602" y="7008299"/>
            <a:ext cx="3859214" cy="402474"/>
          </a:xfrm>
          <a:prstGeom prst="rect">
            <a:avLst/>
          </a:prstGeom>
        </p:spPr>
        <p:txBody>
          <a:bodyPr lIns="91397" tIns="45697" rIns="91397" bIns="45697"/>
          <a:lstStyle/>
          <a:p>
            <a:pPr defTabSz="1087993"/>
            <a:endParaRPr lang="en-GB" dirty="0">
              <a:solidFill>
                <a:prstClr val="black"/>
              </a:solidFill>
            </a:endParaRPr>
          </a:p>
        </p:txBody>
      </p:sp>
      <p:sp>
        <p:nvSpPr>
          <p:cNvPr id="6" name="Slide Number Placeholder 5"/>
          <p:cNvSpPr>
            <a:spLocks noGrp="1"/>
          </p:cNvSpPr>
          <p:nvPr>
            <p:ph type="sldNum" sz="quarter" idx="12"/>
          </p:nvPr>
        </p:nvSpPr>
        <p:spPr>
          <a:xfrm>
            <a:off x="8736014" y="7008299"/>
            <a:ext cx="2844800" cy="402474"/>
          </a:xfrm>
          <a:prstGeom prst="rect">
            <a:avLst/>
          </a:prstGeom>
        </p:spPr>
        <p:txBody>
          <a:bodyPr lIns="91397" tIns="45697" rIns="91397" bIns="45697"/>
          <a:lstStyle/>
          <a:p>
            <a:pPr defTabSz="1087993"/>
            <a:fld id="{03353D49-20B8-4D56-AB3A-E37532F4CF6D}" type="slidenum">
              <a:rPr lang="en-GB" smtClean="0">
                <a:solidFill>
                  <a:prstClr val="black"/>
                </a:solidFill>
              </a:rPr>
              <a:pPr defTabSz="1087993"/>
              <a:t>‹#›</a:t>
            </a:fld>
            <a:endParaRPr lang="en-GB" dirty="0">
              <a:solidFill>
                <a:prstClr val="black"/>
              </a:solidFill>
            </a:endParaRPr>
          </a:p>
        </p:txBody>
      </p:sp>
    </p:spTree>
    <p:extLst>
      <p:ext uri="{BB962C8B-B14F-4D97-AF65-F5344CB8AC3E}">
        <p14:creationId xmlns:p14="http://schemas.microsoft.com/office/powerpoint/2010/main" val="1264390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348899"/>
            <a:ext cx="10361851" cy="1620771"/>
          </a:xfrm>
        </p:spPr>
        <p:txBody>
          <a:bodyPr/>
          <a:lstStyle>
            <a:lvl1pPr algn="ctr">
              <a:defRPr/>
            </a:lvl1pPr>
          </a:lstStyle>
          <a:p>
            <a:r>
              <a:rPr lang="en-US"/>
              <a:t>Click to edit Master title style</a:t>
            </a:r>
            <a:endParaRPr lang="en-GB" dirty="0"/>
          </a:p>
        </p:txBody>
      </p:sp>
      <p:sp>
        <p:nvSpPr>
          <p:cNvPr id="3" name="Subtitle 2"/>
          <p:cNvSpPr>
            <a:spLocks noGrp="1"/>
          </p:cNvSpPr>
          <p:nvPr>
            <p:ph type="subTitle" idx="1"/>
          </p:nvPr>
        </p:nvSpPr>
        <p:spPr>
          <a:xfrm>
            <a:off x="1828562" y="4284720"/>
            <a:ext cx="8533289" cy="1932323"/>
          </a:xfrm>
        </p:spPr>
        <p:txBody>
          <a:bodyPr/>
          <a:lstStyle>
            <a:lvl1pPr marL="0" indent="0" algn="ctr">
              <a:buNone/>
              <a:defRPr>
                <a:solidFill>
                  <a:schemeClr val="tx1"/>
                </a:solidFill>
              </a:defRPr>
            </a:lvl1pPr>
            <a:lvl2pPr marL="564005" indent="0" algn="ctr">
              <a:buNone/>
              <a:defRPr>
                <a:solidFill>
                  <a:schemeClr val="tx1">
                    <a:tint val="75000"/>
                  </a:schemeClr>
                </a:solidFill>
              </a:defRPr>
            </a:lvl2pPr>
            <a:lvl3pPr marL="1128012" indent="0" algn="ctr">
              <a:buNone/>
              <a:defRPr>
                <a:solidFill>
                  <a:schemeClr val="tx1">
                    <a:tint val="75000"/>
                  </a:schemeClr>
                </a:solidFill>
              </a:defRPr>
            </a:lvl3pPr>
            <a:lvl4pPr marL="1692018" indent="0" algn="ctr">
              <a:buNone/>
              <a:defRPr>
                <a:solidFill>
                  <a:schemeClr val="tx1">
                    <a:tint val="75000"/>
                  </a:schemeClr>
                </a:solidFill>
              </a:defRPr>
            </a:lvl4pPr>
            <a:lvl5pPr marL="2256021" indent="0" algn="ctr">
              <a:buNone/>
              <a:defRPr>
                <a:solidFill>
                  <a:schemeClr val="tx1">
                    <a:tint val="75000"/>
                  </a:schemeClr>
                </a:solidFill>
              </a:defRPr>
            </a:lvl5pPr>
            <a:lvl6pPr marL="2820026" indent="0" algn="ctr">
              <a:buNone/>
              <a:defRPr>
                <a:solidFill>
                  <a:schemeClr val="tx1">
                    <a:tint val="75000"/>
                  </a:schemeClr>
                </a:solidFill>
              </a:defRPr>
            </a:lvl6pPr>
            <a:lvl7pPr marL="3384036" indent="0" algn="ctr">
              <a:buNone/>
              <a:defRPr>
                <a:solidFill>
                  <a:schemeClr val="tx1">
                    <a:tint val="75000"/>
                  </a:schemeClr>
                </a:solidFill>
              </a:defRPr>
            </a:lvl7pPr>
            <a:lvl8pPr marL="3948038" indent="0" algn="ctr">
              <a:buNone/>
              <a:defRPr>
                <a:solidFill>
                  <a:schemeClr val="tx1">
                    <a:tint val="75000"/>
                  </a:schemeClr>
                </a:solidFill>
              </a:defRPr>
            </a:lvl8pPr>
            <a:lvl9pPr marL="4512042"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1848018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520" y="7008177"/>
            <a:ext cx="2844430" cy="402567"/>
          </a:xfrm>
          <a:prstGeom prst="rect">
            <a:avLst/>
          </a:prstGeom>
        </p:spPr>
        <p:txBody>
          <a:bodyPr lIns="112809" tIns="56406" rIns="112809" bIns="56406"/>
          <a:lstStyle/>
          <a:p>
            <a:pPr defTabSz="1128117"/>
            <a:fld id="{B4984338-D66A-4817-9C26-EF3B3733C685}" type="datetimeFigureOut">
              <a:rPr lang="en-GB" sz="2200" smtClean="0">
                <a:solidFill>
                  <a:prstClr val="black"/>
                </a:solidFill>
              </a:rPr>
              <a:pPr defTabSz="1128117"/>
              <a:t>19/02/2020</a:t>
            </a:fld>
            <a:endParaRPr lang="en-GB" sz="2200">
              <a:solidFill>
                <a:prstClr val="black"/>
              </a:solidFill>
            </a:endParaRPr>
          </a:p>
        </p:txBody>
      </p:sp>
      <p:sp>
        <p:nvSpPr>
          <p:cNvPr id="5" name="Footer Placeholder 4"/>
          <p:cNvSpPr>
            <a:spLocks noGrp="1"/>
          </p:cNvSpPr>
          <p:nvPr>
            <p:ph type="ftr" sz="quarter" idx="11"/>
          </p:nvPr>
        </p:nvSpPr>
        <p:spPr>
          <a:xfrm>
            <a:off x="4165058" y="7008177"/>
            <a:ext cx="3860297" cy="402567"/>
          </a:xfrm>
          <a:prstGeom prst="rect">
            <a:avLst/>
          </a:prstGeom>
        </p:spPr>
        <p:txBody>
          <a:bodyPr lIns="112809" tIns="56406" rIns="112809" bIns="56406"/>
          <a:lstStyle/>
          <a:p>
            <a:pPr defTabSz="1128117"/>
            <a:endParaRPr lang="en-GB" sz="2200">
              <a:solidFill>
                <a:prstClr val="black"/>
              </a:solidFill>
            </a:endParaRPr>
          </a:p>
        </p:txBody>
      </p:sp>
      <p:sp>
        <p:nvSpPr>
          <p:cNvPr id="6" name="Slide Number Placeholder 5"/>
          <p:cNvSpPr>
            <a:spLocks noGrp="1"/>
          </p:cNvSpPr>
          <p:nvPr>
            <p:ph type="sldNum" sz="quarter" idx="12"/>
          </p:nvPr>
        </p:nvSpPr>
        <p:spPr>
          <a:xfrm>
            <a:off x="8736463" y="7008177"/>
            <a:ext cx="2844430" cy="402567"/>
          </a:xfrm>
          <a:prstGeom prst="rect">
            <a:avLst/>
          </a:prstGeom>
        </p:spPr>
        <p:txBody>
          <a:bodyPr lIns="112809" tIns="56406" rIns="112809" bIns="56406"/>
          <a:lstStyle/>
          <a:p>
            <a:pPr defTabSz="1128117"/>
            <a:fld id="{BC9F89D2-183B-4660-882E-012894ABA630}" type="slidenum">
              <a:rPr lang="en-GB" sz="2200" smtClean="0">
                <a:solidFill>
                  <a:prstClr val="black"/>
                </a:solidFill>
              </a:rPr>
              <a:pPr defTabSz="1128117"/>
              <a:t>‹#›</a:t>
            </a:fld>
            <a:endParaRPr lang="en-GB" sz="2200">
              <a:solidFill>
                <a:prstClr val="black"/>
              </a:solidFill>
            </a:endParaRPr>
          </a:p>
        </p:txBody>
      </p:sp>
    </p:spTree>
    <p:extLst>
      <p:ext uri="{BB962C8B-B14F-4D97-AF65-F5344CB8AC3E}">
        <p14:creationId xmlns:p14="http://schemas.microsoft.com/office/powerpoint/2010/main" val="3584751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984338-D66A-4817-9C26-EF3B3733C685}" type="datetimeFigureOut">
              <a:rPr lang="en-GB" smtClean="0">
                <a:solidFill>
                  <a:prstClr val="black">
                    <a:tint val="75000"/>
                  </a:prstClr>
                </a:solidFill>
              </a:rPr>
              <a:pPr/>
              <a:t>19/02/2020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9F89D2-183B-4660-882E-012894ABA63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4751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984338-D66A-4817-9C26-EF3B3733C685}" type="datetimeFigureOut">
              <a:rPr lang="en-GB" smtClean="0">
                <a:solidFill>
                  <a:prstClr val="black">
                    <a:tint val="75000"/>
                  </a:prstClr>
                </a:solidFill>
              </a:rPr>
              <a:pPr/>
              <a:t>19/02/2020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9F89D2-183B-4660-882E-012894ABA63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4751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984338-D66A-4817-9C26-EF3B3733C685}" type="datetimeFigureOut">
              <a:rPr lang="en-GB" smtClean="0">
                <a:solidFill>
                  <a:prstClr val="black">
                    <a:tint val="75000"/>
                  </a:prstClr>
                </a:solidFill>
              </a:rPr>
              <a:pPr/>
              <a:t>19/02/2020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9F89D2-183B-4660-882E-012894ABA63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4751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343" y="1398875"/>
            <a:ext cx="8533289" cy="1932323"/>
          </a:xfrm>
          <a:prstGeom prst="rect">
            <a:avLst/>
          </a:prstGeom>
        </p:spPr>
        <p:txBody>
          <a:bodyPr lIns="107745" tIns="53890" rIns="107745" bIns="53890"/>
          <a:lstStyle>
            <a:lvl1pPr marL="0" indent="0" algn="l">
              <a:buNone/>
              <a:defRPr>
                <a:solidFill>
                  <a:schemeClr val="tx1">
                    <a:tint val="75000"/>
                  </a:schemeClr>
                </a:solidFill>
              </a:defRPr>
            </a:lvl1pPr>
            <a:lvl2pPr marL="538823" indent="0" algn="ctr">
              <a:buNone/>
              <a:defRPr>
                <a:solidFill>
                  <a:schemeClr val="tx1">
                    <a:tint val="75000"/>
                  </a:schemeClr>
                </a:solidFill>
              </a:defRPr>
            </a:lvl2pPr>
            <a:lvl3pPr marL="1077633" indent="0" algn="ctr">
              <a:buNone/>
              <a:defRPr>
                <a:solidFill>
                  <a:schemeClr val="tx1">
                    <a:tint val="75000"/>
                  </a:schemeClr>
                </a:solidFill>
              </a:defRPr>
            </a:lvl3pPr>
            <a:lvl4pPr marL="1616434" indent="0" algn="ctr">
              <a:buNone/>
              <a:defRPr>
                <a:solidFill>
                  <a:schemeClr val="tx1">
                    <a:tint val="75000"/>
                  </a:schemeClr>
                </a:solidFill>
              </a:defRPr>
            </a:lvl4pPr>
            <a:lvl5pPr marL="2155267" indent="0" algn="ctr">
              <a:buNone/>
              <a:defRPr>
                <a:solidFill>
                  <a:schemeClr val="tx1">
                    <a:tint val="75000"/>
                  </a:schemeClr>
                </a:solidFill>
              </a:defRPr>
            </a:lvl5pPr>
            <a:lvl6pPr marL="2694084" indent="0" algn="ctr">
              <a:buNone/>
              <a:defRPr>
                <a:solidFill>
                  <a:schemeClr val="tx1">
                    <a:tint val="75000"/>
                  </a:schemeClr>
                </a:solidFill>
              </a:defRPr>
            </a:lvl6pPr>
            <a:lvl7pPr marL="3232898" indent="0" algn="ctr">
              <a:buNone/>
              <a:defRPr>
                <a:solidFill>
                  <a:schemeClr val="tx1">
                    <a:tint val="75000"/>
                  </a:schemeClr>
                </a:solidFill>
              </a:defRPr>
            </a:lvl7pPr>
            <a:lvl8pPr marL="3771730" indent="0" algn="ctr">
              <a:buNone/>
              <a:defRPr>
                <a:solidFill>
                  <a:schemeClr val="tx1">
                    <a:tint val="75000"/>
                  </a:schemeClr>
                </a:solidFill>
              </a:defRPr>
            </a:lvl8pPr>
            <a:lvl9pPr marL="4310534" indent="0" algn="ctr">
              <a:buNone/>
              <a:defRPr>
                <a:solidFill>
                  <a:schemeClr val="tx1">
                    <a:tint val="75000"/>
                  </a:schemeClr>
                </a:solidFill>
              </a:defRPr>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6EACE93A-1919-6C40-8FAF-AAAA665C857D}"/>
              </a:ext>
            </a:extLst>
          </p:cNvPr>
          <p:cNvPicPr>
            <a:picLocks noChangeAspect="1"/>
          </p:cNvPicPr>
          <p:nvPr userDrawn="1"/>
        </p:nvPicPr>
        <p:blipFill>
          <a:blip r:embed="rId2" cstate="print"/>
          <a:stretch>
            <a:fillRect/>
          </a:stretch>
        </p:blipFill>
        <p:spPr>
          <a:xfrm>
            <a:off x="3311260" y="128593"/>
            <a:ext cx="6384346" cy="1286550"/>
          </a:xfrm>
          <a:prstGeom prst="rect">
            <a:avLst/>
          </a:prstGeom>
        </p:spPr>
      </p:pic>
    </p:spTree>
    <p:extLst>
      <p:ext uri="{BB962C8B-B14F-4D97-AF65-F5344CB8AC3E}">
        <p14:creationId xmlns:p14="http://schemas.microsoft.com/office/powerpoint/2010/main" val="3731116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subTitle" idx="1"/>
          </p:nvPr>
        </p:nvSpPr>
        <p:spPr>
          <a:xfrm>
            <a:off x="4876165" y="3108519"/>
            <a:ext cx="6298380" cy="3444575"/>
          </a:xfrm>
        </p:spPr>
        <p:txBody>
          <a:bodyPr/>
          <a:lstStyle>
            <a:lvl1pPr marL="0" indent="0">
              <a:buFont typeface="Times" pitchFamily="-106" charset="0"/>
              <a:buNone/>
              <a:defRPr sz="2205">
                <a:solidFill>
                  <a:schemeClr val="bg1"/>
                </a:solidFill>
              </a:defRPr>
            </a:lvl1pPr>
          </a:lstStyle>
          <a:p>
            <a:r>
              <a:rPr lang="en-GB"/>
              <a:t>Click to edit Master subtitle style</a:t>
            </a:r>
          </a:p>
        </p:txBody>
      </p:sp>
      <p:sp>
        <p:nvSpPr>
          <p:cNvPr id="10250" name="Rectangle 10"/>
          <p:cNvSpPr>
            <a:spLocks noGrp="1" noChangeArrowheads="1"/>
          </p:cNvSpPr>
          <p:nvPr>
            <p:ph type="ctrTitle"/>
          </p:nvPr>
        </p:nvSpPr>
        <p:spPr>
          <a:xfrm>
            <a:off x="1219041" y="2100351"/>
            <a:ext cx="9955504" cy="840140"/>
          </a:xfrm>
        </p:spPr>
        <p:txBody>
          <a:bodyPr/>
          <a:lstStyle>
            <a:lvl1pPr>
              <a:defRPr/>
            </a:lvl1pPr>
          </a:lstStyle>
          <a:p>
            <a:r>
              <a:rPr lang="en-GB"/>
              <a:t>Click to edit Master title style</a:t>
            </a:r>
          </a:p>
        </p:txBody>
      </p:sp>
      <p:sp>
        <p:nvSpPr>
          <p:cNvPr id="4" name="Rectangle 4">
            <a:extLst>
              <a:ext uri="{FF2B5EF4-FFF2-40B4-BE49-F238E27FC236}">
                <a16:creationId xmlns:a16="http://schemas.microsoft.com/office/drawing/2014/main" id="{3BE67E8C-6F68-49F7-8FE6-9B14A544747D}"/>
              </a:ext>
            </a:extLst>
          </p:cNvPr>
          <p:cNvSpPr>
            <a:spLocks noGrp="1" noChangeArrowheads="1"/>
          </p:cNvSpPr>
          <p:nvPr>
            <p:ph type="dt" sz="half" idx="10"/>
          </p:nvPr>
        </p:nvSpPr>
        <p:spPr>
          <a:xfrm>
            <a:off x="4876165" y="6973165"/>
            <a:ext cx="2539669" cy="336056"/>
          </a:xfrm>
        </p:spPr>
        <p:txBody>
          <a:bodyPr/>
          <a:lstStyle>
            <a:lvl1pPr fontAlgn="auto">
              <a:spcBef>
                <a:spcPts val="0"/>
              </a:spcBef>
              <a:spcAft>
                <a:spcPts val="0"/>
              </a:spcAft>
              <a:defRPr>
                <a:solidFill>
                  <a:srgbClr val="FFFFFF"/>
                </a:solidFill>
              </a:defRPr>
            </a:lvl1pPr>
          </a:lstStyle>
          <a:p>
            <a:pPr defTabSz="1008126">
              <a:defRPr/>
            </a:pPr>
            <a:fld id="{26496FCC-56DE-4D57-92A2-77FFF4D99CE0}" type="datetime1">
              <a:rPr lang="en-GB" smtClean="0"/>
              <a:pPr defTabSz="1008126">
                <a:defRPr/>
              </a:pPr>
              <a:t>19/02/2020</a:t>
            </a:fld>
            <a:endParaRPr lang="en-GB">
              <a:solidFill>
                <a:srgbClr val="000000"/>
              </a:solidFill>
            </a:endParaRPr>
          </a:p>
        </p:txBody>
      </p:sp>
    </p:spTree>
    <p:extLst>
      <p:ext uri="{BB962C8B-B14F-4D97-AF65-F5344CB8AC3E}">
        <p14:creationId xmlns:p14="http://schemas.microsoft.com/office/powerpoint/2010/main" val="78712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690B1E2-D5A2-41E0-9352-5115A69B95DC}"/>
              </a:ext>
            </a:extLst>
          </p:cNvPr>
          <p:cNvSpPr>
            <a:spLocks noGrp="1" noChangeArrowheads="1"/>
          </p:cNvSpPr>
          <p:nvPr>
            <p:ph type="dt" sz="half" idx="10"/>
          </p:nvPr>
        </p:nvSpPr>
        <p:spPr/>
        <p:txBody>
          <a:bodyPr/>
          <a:lstStyle>
            <a:lvl1pPr fontAlgn="auto">
              <a:spcBef>
                <a:spcPts val="0"/>
              </a:spcBef>
              <a:spcAft>
                <a:spcPts val="0"/>
              </a:spcAft>
              <a:defRPr/>
            </a:lvl1pPr>
          </a:lstStyle>
          <a:p>
            <a:pPr defTabSz="1008126">
              <a:defRPr/>
            </a:pPr>
            <a:fld id="{9D948822-4B64-4A14-A37C-F391FC083D2E}" type="datetime1">
              <a:rPr lang="en-GB" smtClean="0"/>
              <a:pPr defTabSz="1008126">
                <a:defRPr/>
              </a:pPr>
              <a:t>19/02/2020</a:t>
            </a:fld>
            <a:endParaRPr lang="en-GB"/>
          </a:p>
        </p:txBody>
      </p:sp>
      <p:sp>
        <p:nvSpPr>
          <p:cNvPr id="5" name="Rectangle 5">
            <a:extLst>
              <a:ext uri="{FF2B5EF4-FFF2-40B4-BE49-F238E27FC236}">
                <a16:creationId xmlns:a16="http://schemas.microsoft.com/office/drawing/2014/main" id="{7030A296-D3D0-45BE-A47D-A052267F636D}"/>
              </a:ext>
            </a:extLst>
          </p:cNvPr>
          <p:cNvSpPr>
            <a:spLocks noGrp="1" noChangeArrowheads="1"/>
          </p:cNvSpPr>
          <p:nvPr>
            <p:ph type="ftr" sz="quarter" idx="11"/>
          </p:nvPr>
        </p:nvSpPr>
        <p:spPr/>
        <p:txBody>
          <a:bodyPr/>
          <a:lstStyle>
            <a:lvl1pPr fontAlgn="auto">
              <a:spcBef>
                <a:spcPts val="0"/>
              </a:spcBef>
              <a:spcAft>
                <a:spcPts val="0"/>
              </a:spcAft>
              <a:defRPr/>
            </a:lvl1pPr>
          </a:lstStyle>
          <a:p>
            <a:pPr defTabSz="1008126">
              <a:defRPr/>
            </a:pPr>
            <a:r>
              <a:rPr lang="en-GB"/>
              <a:t>NEt programme planning</a:t>
            </a:r>
            <a:endParaRPr lang="en-GB">
              <a:solidFill>
                <a:srgbClr val="318C36"/>
              </a:solidFill>
            </a:endParaRPr>
          </a:p>
        </p:txBody>
      </p:sp>
      <p:sp>
        <p:nvSpPr>
          <p:cNvPr id="6" name="Rectangle 6">
            <a:extLst>
              <a:ext uri="{FF2B5EF4-FFF2-40B4-BE49-F238E27FC236}">
                <a16:creationId xmlns:a16="http://schemas.microsoft.com/office/drawing/2014/main" id="{F66E22EC-986B-4A0C-8AD4-982EA3D0FFB4}"/>
              </a:ext>
            </a:extLst>
          </p:cNvPr>
          <p:cNvSpPr>
            <a:spLocks noGrp="1" noChangeArrowheads="1"/>
          </p:cNvSpPr>
          <p:nvPr>
            <p:ph type="sldNum" sz="quarter" idx="12"/>
          </p:nvPr>
        </p:nvSpPr>
        <p:spPr/>
        <p:txBody>
          <a:bodyPr/>
          <a:lstStyle>
            <a:lvl1pPr>
              <a:defRPr/>
            </a:lvl1pPr>
          </a:lstStyle>
          <a:p>
            <a:pPr defTabSz="1008126" fontAlgn="base">
              <a:spcBef>
                <a:spcPct val="0"/>
              </a:spcBef>
              <a:spcAft>
                <a:spcPct val="0"/>
              </a:spcAft>
            </a:pPr>
            <a:fld id="{37FA862F-C3B2-438F-B053-ECFDD687260D}" type="slidenum">
              <a:rPr lang="en-GB" altLang="en-US" smtClean="0">
                <a:cs typeface="Arial" panose="020B0604020202020204" pitchFamily="34" charset="0"/>
              </a:rPr>
              <a:pPr defTabSz="1008126" fontAlgn="base">
                <a:spcBef>
                  <a:spcPct val="0"/>
                </a:spcBef>
                <a:spcAft>
                  <a:spcPct val="0"/>
                </a:spcAft>
              </a:pPr>
              <a:t>‹#›</a:t>
            </a:fld>
            <a:endParaRPr lang="en-GB" altLang="en-US">
              <a:cs typeface="Arial" panose="020B0604020202020204" pitchFamily="34" charset="0"/>
            </a:endParaRPr>
          </a:p>
        </p:txBody>
      </p:sp>
    </p:spTree>
    <p:extLst>
      <p:ext uri="{BB962C8B-B14F-4D97-AF65-F5344CB8AC3E}">
        <p14:creationId xmlns:p14="http://schemas.microsoft.com/office/powerpoint/2010/main" val="3803884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54493" y="1344225"/>
            <a:ext cx="5079339" cy="5373398"/>
          </a:xfrm>
        </p:spPr>
        <p:txBody>
          <a:bodyPr/>
          <a:lstStyle>
            <a:lvl1pPr>
              <a:defRPr sz="3087"/>
            </a:lvl1pPr>
            <a:lvl2pPr>
              <a:defRPr sz="2646"/>
            </a:lvl2pPr>
            <a:lvl3pPr>
              <a:defRPr sz="2205"/>
            </a:lvl3pPr>
            <a:lvl4pPr>
              <a:defRPr sz="1985"/>
            </a:lvl4pPr>
            <a:lvl5pPr>
              <a:defRPr sz="1985"/>
            </a:lvl5pPr>
            <a:lvl6pPr>
              <a:defRPr sz="1985"/>
            </a:lvl6pPr>
            <a:lvl7pPr>
              <a:defRPr sz="1985"/>
            </a:lvl7pPr>
            <a:lvl8pPr>
              <a:defRPr sz="1985"/>
            </a:lvl8pPr>
            <a:lvl9pPr>
              <a:defRPr sz="19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37005" y="1344225"/>
            <a:ext cx="5079339" cy="5373398"/>
          </a:xfrm>
        </p:spPr>
        <p:txBody>
          <a:bodyPr/>
          <a:lstStyle>
            <a:lvl1pPr>
              <a:defRPr sz="3087"/>
            </a:lvl1pPr>
            <a:lvl2pPr>
              <a:defRPr sz="2646"/>
            </a:lvl2pPr>
            <a:lvl3pPr>
              <a:defRPr sz="2205"/>
            </a:lvl3pPr>
            <a:lvl4pPr>
              <a:defRPr sz="1985"/>
            </a:lvl4pPr>
            <a:lvl5pPr>
              <a:defRPr sz="1985"/>
            </a:lvl5pPr>
            <a:lvl6pPr>
              <a:defRPr sz="1985"/>
            </a:lvl6pPr>
            <a:lvl7pPr>
              <a:defRPr sz="1985"/>
            </a:lvl7pPr>
            <a:lvl8pPr>
              <a:defRPr sz="1985"/>
            </a:lvl8pPr>
            <a:lvl9pPr>
              <a:defRPr sz="19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F5DC4C-D6AB-49EE-A3A6-D9893D2E8575}"/>
              </a:ext>
            </a:extLst>
          </p:cNvPr>
          <p:cNvSpPr>
            <a:spLocks noGrp="1" noChangeArrowheads="1"/>
          </p:cNvSpPr>
          <p:nvPr>
            <p:ph type="dt" sz="half" idx="10"/>
          </p:nvPr>
        </p:nvSpPr>
        <p:spPr/>
        <p:txBody>
          <a:bodyPr/>
          <a:lstStyle>
            <a:lvl1pPr fontAlgn="auto">
              <a:spcBef>
                <a:spcPts val="0"/>
              </a:spcBef>
              <a:spcAft>
                <a:spcPts val="0"/>
              </a:spcAft>
              <a:defRPr/>
            </a:lvl1pPr>
          </a:lstStyle>
          <a:p>
            <a:pPr defTabSz="1008126">
              <a:defRPr/>
            </a:pPr>
            <a:fld id="{D606F057-BD28-4D2B-9732-DB8605BC5915}" type="datetime1">
              <a:rPr lang="en-GB" smtClean="0"/>
              <a:pPr defTabSz="1008126">
                <a:defRPr/>
              </a:pPr>
              <a:t>19/02/2020</a:t>
            </a:fld>
            <a:endParaRPr lang="en-GB"/>
          </a:p>
        </p:txBody>
      </p:sp>
      <p:sp>
        <p:nvSpPr>
          <p:cNvPr id="6" name="Footer Placeholder 5">
            <a:extLst>
              <a:ext uri="{FF2B5EF4-FFF2-40B4-BE49-F238E27FC236}">
                <a16:creationId xmlns:a16="http://schemas.microsoft.com/office/drawing/2014/main" id="{A2516E5C-BDC9-44E0-A257-6D24F8D50A88}"/>
              </a:ext>
            </a:extLst>
          </p:cNvPr>
          <p:cNvSpPr>
            <a:spLocks noGrp="1" noChangeArrowheads="1"/>
          </p:cNvSpPr>
          <p:nvPr>
            <p:ph type="ftr" sz="quarter" idx="11"/>
          </p:nvPr>
        </p:nvSpPr>
        <p:spPr/>
        <p:txBody>
          <a:bodyPr/>
          <a:lstStyle>
            <a:lvl1pPr fontAlgn="auto">
              <a:spcBef>
                <a:spcPts val="0"/>
              </a:spcBef>
              <a:spcAft>
                <a:spcPts val="0"/>
              </a:spcAft>
              <a:defRPr/>
            </a:lvl1pPr>
          </a:lstStyle>
          <a:p>
            <a:pPr defTabSz="1008126">
              <a:defRPr/>
            </a:pPr>
            <a:r>
              <a:rPr lang="en-GB"/>
              <a:t>NEt programme planning</a:t>
            </a:r>
            <a:endParaRPr lang="en-GB">
              <a:solidFill>
                <a:srgbClr val="318C36"/>
              </a:solidFill>
            </a:endParaRPr>
          </a:p>
        </p:txBody>
      </p:sp>
      <p:sp>
        <p:nvSpPr>
          <p:cNvPr id="7" name="Slide Number Placeholder 6">
            <a:extLst>
              <a:ext uri="{FF2B5EF4-FFF2-40B4-BE49-F238E27FC236}">
                <a16:creationId xmlns:a16="http://schemas.microsoft.com/office/drawing/2014/main" id="{3F72CDC9-E879-4BBF-9044-425516D0F939}"/>
              </a:ext>
            </a:extLst>
          </p:cNvPr>
          <p:cNvSpPr>
            <a:spLocks noGrp="1" noChangeArrowheads="1"/>
          </p:cNvSpPr>
          <p:nvPr>
            <p:ph type="sldNum" sz="quarter" idx="12"/>
          </p:nvPr>
        </p:nvSpPr>
        <p:spPr/>
        <p:txBody>
          <a:bodyPr/>
          <a:lstStyle>
            <a:lvl1pPr>
              <a:defRPr/>
            </a:lvl1pPr>
          </a:lstStyle>
          <a:p>
            <a:pPr defTabSz="1008126" fontAlgn="base">
              <a:spcBef>
                <a:spcPct val="0"/>
              </a:spcBef>
              <a:spcAft>
                <a:spcPct val="0"/>
              </a:spcAft>
            </a:pPr>
            <a:fld id="{5765A357-D6FF-44A4-A37F-9DF7EA36F96C}" type="slidenum">
              <a:rPr lang="en-GB" altLang="en-US" smtClean="0">
                <a:cs typeface="Arial" panose="020B0604020202020204" pitchFamily="34" charset="0"/>
              </a:rPr>
              <a:pPr defTabSz="1008126" fontAlgn="base">
                <a:spcBef>
                  <a:spcPct val="0"/>
                </a:spcBef>
                <a:spcAft>
                  <a:spcPct val="0"/>
                </a:spcAft>
              </a:pPr>
              <a:t>‹#›</a:t>
            </a:fld>
            <a:endParaRPr lang="en-GB" altLang="en-US">
              <a:cs typeface="Arial" panose="020B0604020202020204" pitchFamily="34" charset="0"/>
            </a:endParaRPr>
          </a:p>
        </p:txBody>
      </p:sp>
    </p:spTree>
    <p:extLst>
      <p:ext uri="{BB962C8B-B14F-4D97-AF65-F5344CB8AC3E}">
        <p14:creationId xmlns:p14="http://schemas.microsoft.com/office/powerpoint/2010/main" val="220865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711" y="8203"/>
            <a:ext cx="10971213" cy="1081924"/>
          </a:xfrm>
          <a:prstGeom prst="rect">
            <a:avLst/>
          </a:prstGeom>
        </p:spPr>
        <p:txBody>
          <a:bodyPr lIns="90515" tIns="45228" rIns="90515" bIns="45228"/>
          <a:lstStyle/>
          <a:p>
            <a:r>
              <a:rPr lang="en-US"/>
              <a:t>Click to edit Master title style</a:t>
            </a:r>
            <a:endParaRPr lang="en-GB"/>
          </a:p>
        </p:txBody>
      </p:sp>
      <p:sp>
        <p:nvSpPr>
          <p:cNvPr id="3" name="Date Placeholder 2"/>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4" name="Footer Placeholder 3"/>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5" name="Slide Number Placeholder 4"/>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823222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3CBAB3-7D4B-4898-90B1-92EE53D8BC65}"/>
              </a:ext>
            </a:extLst>
          </p:cNvPr>
          <p:cNvSpPr>
            <a:spLocks noGrp="1"/>
          </p:cNvSpPr>
          <p:nvPr>
            <p:ph type="dt" sz="half" idx="10"/>
          </p:nvPr>
        </p:nvSpPr>
        <p:spPr/>
        <p:txBody>
          <a:bodyPr/>
          <a:lstStyle>
            <a:lvl1pPr eaLnBrk="1" hangingPunct="1">
              <a:defRPr>
                <a:cs typeface="Arial" charset="0"/>
              </a:defRPr>
            </a:lvl1pPr>
          </a:lstStyle>
          <a:p>
            <a:pPr defTabSz="1008126" fontAlgn="base">
              <a:spcBef>
                <a:spcPct val="0"/>
              </a:spcBef>
              <a:spcAft>
                <a:spcPct val="0"/>
              </a:spcAft>
              <a:defRPr/>
            </a:pPr>
            <a:fld id="{CA04F0F0-0D50-4907-B76E-4FD70BF464F4}" type="datetime1">
              <a:rPr lang="en-GB" altLang="en-US" smtClean="0"/>
              <a:pPr defTabSz="1008126" fontAlgn="base">
                <a:spcBef>
                  <a:spcPct val="0"/>
                </a:spcBef>
                <a:spcAft>
                  <a:spcPct val="0"/>
                </a:spcAft>
                <a:defRPr/>
              </a:pPr>
              <a:t>19/02/2020</a:t>
            </a:fld>
            <a:endParaRPr lang="en-GB" altLang="en-US"/>
          </a:p>
        </p:txBody>
      </p:sp>
      <p:sp>
        <p:nvSpPr>
          <p:cNvPr id="5" name="Footer Placeholder 4">
            <a:extLst>
              <a:ext uri="{FF2B5EF4-FFF2-40B4-BE49-F238E27FC236}">
                <a16:creationId xmlns:a16="http://schemas.microsoft.com/office/drawing/2014/main" id="{DA84B2C7-CAB8-43C6-97D9-32438D045E96}"/>
              </a:ext>
            </a:extLst>
          </p:cNvPr>
          <p:cNvSpPr>
            <a:spLocks noGrp="1"/>
          </p:cNvSpPr>
          <p:nvPr>
            <p:ph type="ftr" sz="quarter" idx="11"/>
          </p:nvPr>
        </p:nvSpPr>
        <p:spPr/>
        <p:txBody>
          <a:bodyPr/>
          <a:lstStyle>
            <a:lvl1pPr algn="l" eaLnBrk="1" hangingPunct="1">
              <a:defRPr>
                <a:cs typeface="Arial" charset="0"/>
              </a:defRPr>
            </a:lvl1pPr>
          </a:lstStyle>
          <a:p>
            <a:pPr defTabSz="1008126" fontAlgn="base">
              <a:spcBef>
                <a:spcPct val="0"/>
              </a:spcBef>
              <a:spcAft>
                <a:spcPct val="0"/>
              </a:spcAft>
              <a:defRPr/>
            </a:pPr>
            <a:r>
              <a:rPr lang="en-GB" altLang="en-US"/>
              <a:t>Footer text</a:t>
            </a:r>
            <a:endParaRPr lang="en-GB" altLang="en-US">
              <a:solidFill>
                <a:srgbClr val="318C36"/>
              </a:solidFill>
            </a:endParaRPr>
          </a:p>
        </p:txBody>
      </p:sp>
      <p:sp>
        <p:nvSpPr>
          <p:cNvPr id="6" name="Slide Number Placeholder 5">
            <a:extLst>
              <a:ext uri="{FF2B5EF4-FFF2-40B4-BE49-F238E27FC236}">
                <a16:creationId xmlns:a16="http://schemas.microsoft.com/office/drawing/2014/main" id="{A85582C0-385C-456C-9C13-9ECDCDE94E3A}"/>
              </a:ext>
            </a:extLst>
          </p:cNvPr>
          <p:cNvSpPr>
            <a:spLocks noGrp="1"/>
          </p:cNvSpPr>
          <p:nvPr>
            <p:ph type="sldNum" sz="quarter" idx="12"/>
          </p:nvPr>
        </p:nvSpPr>
        <p:spPr/>
        <p:txBody>
          <a:bodyPr/>
          <a:lstStyle>
            <a:lvl1pPr algn="l" eaLnBrk="1" hangingPunct="1">
              <a:defRPr/>
            </a:lvl1pPr>
          </a:lstStyle>
          <a:p>
            <a:pPr defTabSz="1008126" fontAlgn="base">
              <a:spcBef>
                <a:spcPct val="0"/>
              </a:spcBef>
              <a:spcAft>
                <a:spcPct val="0"/>
              </a:spcAft>
            </a:pPr>
            <a:fld id="{277A7C6F-02B9-4FF4-82E4-6C4B7B5301D8}" type="slidenum">
              <a:rPr lang="en-GB" altLang="en-US" smtClean="0">
                <a:cs typeface="Arial" panose="020B0604020202020204" pitchFamily="34" charset="0"/>
              </a:rPr>
              <a:pPr defTabSz="1008126" fontAlgn="base">
                <a:spcBef>
                  <a:spcPct val="0"/>
                </a:spcBef>
                <a:spcAft>
                  <a:spcPct val="0"/>
                </a:spcAft>
              </a:pPr>
              <a:t>‹#›</a:t>
            </a:fld>
            <a:endParaRPr lang="en-GB" altLang="en-US">
              <a:cs typeface="Arial" panose="020B0604020202020204" pitchFamily="34" charset="0"/>
            </a:endParaRPr>
          </a:p>
        </p:txBody>
      </p:sp>
    </p:spTree>
    <p:extLst>
      <p:ext uri="{BB962C8B-B14F-4D97-AF65-F5344CB8AC3E}">
        <p14:creationId xmlns:p14="http://schemas.microsoft.com/office/powerpoint/2010/main" val="3940394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343" y="1398875"/>
            <a:ext cx="8533289" cy="1932323"/>
          </a:xfrm>
          <a:prstGeom prst="rect">
            <a:avLst/>
          </a:prstGeom>
        </p:spPr>
        <p:txBody>
          <a:bodyPr lIns="107745" tIns="53890" rIns="107745" bIns="53890"/>
          <a:lstStyle>
            <a:lvl1pPr marL="0" indent="0" algn="l">
              <a:buNone/>
              <a:defRPr>
                <a:solidFill>
                  <a:schemeClr val="tx1">
                    <a:tint val="75000"/>
                  </a:schemeClr>
                </a:solidFill>
              </a:defRPr>
            </a:lvl1pPr>
            <a:lvl2pPr marL="538823" indent="0" algn="ctr">
              <a:buNone/>
              <a:defRPr>
                <a:solidFill>
                  <a:schemeClr val="tx1">
                    <a:tint val="75000"/>
                  </a:schemeClr>
                </a:solidFill>
              </a:defRPr>
            </a:lvl2pPr>
            <a:lvl3pPr marL="1077633" indent="0" algn="ctr">
              <a:buNone/>
              <a:defRPr>
                <a:solidFill>
                  <a:schemeClr val="tx1">
                    <a:tint val="75000"/>
                  </a:schemeClr>
                </a:solidFill>
              </a:defRPr>
            </a:lvl3pPr>
            <a:lvl4pPr marL="1616434" indent="0" algn="ctr">
              <a:buNone/>
              <a:defRPr>
                <a:solidFill>
                  <a:schemeClr val="tx1">
                    <a:tint val="75000"/>
                  </a:schemeClr>
                </a:solidFill>
              </a:defRPr>
            </a:lvl4pPr>
            <a:lvl5pPr marL="2155267" indent="0" algn="ctr">
              <a:buNone/>
              <a:defRPr>
                <a:solidFill>
                  <a:schemeClr val="tx1">
                    <a:tint val="75000"/>
                  </a:schemeClr>
                </a:solidFill>
              </a:defRPr>
            </a:lvl5pPr>
            <a:lvl6pPr marL="2694084" indent="0" algn="ctr">
              <a:buNone/>
              <a:defRPr>
                <a:solidFill>
                  <a:schemeClr val="tx1">
                    <a:tint val="75000"/>
                  </a:schemeClr>
                </a:solidFill>
              </a:defRPr>
            </a:lvl6pPr>
            <a:lvl7pPr marL="3232898" indent="0" algn="ctr">
              <a:buNone/>
              <a:defRPr>
                <a:solidFill>
                  <a:schemeClr val="tx1">
                    <a:tint val="75000"/>
                  </a:schemeClr>
                </a:solidFill>
              </a:defRPr>
            </a:lvl7pPr>
            <a:lvl8pPr marL="3771730" indent="0" algn="ctr">
              <a:buNone/>
              <a:defRPr>
                <a:solidFill>
                  <a:schemeClr val="tx1">
                    <a:tint val="75000"/>
                  </a:schemeClr>
                </a:solidFill>
              </a:defRPr>
            </a:lvl8pPr>
            <a:lvl9pPr marL="4310534" indent="0" algn="ctr">
              <a:buNone/>
              <a:defRPr>
                <a:solidFill>
                  <a:schemeClr val="tx1">
                    <a:tint val="75000"/>
                  </a:schemeClr>
                </a:solidFill>
              </a:defRPr>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6EACE93A-1919-6C40-8FAF-AAAA665C857D}"/>
              </a:ext>
            </a:extLst>
          </p:cNvPr>
          <p:cNvPicPr>
            <a:picLocks noChangeAspect="1"/>
          </p:cNvPicPr>
          <p:nvPr userDrawn="1"/>
        </p:nvPicPr>
        <p:blipFill>
          <a:blip r:embed="rId2" cstate="print"/>
          <a:stretch>
            <a:fillRect/>
          </a:stretch>
        </p:blipFill>
        <p:spPr>
          <a:xfrm>
            <a:off x="3311260" y="128593"/>
            <a:ext cx="6384346" cy="1286550"/>
          </a:xfrm>
          <a:prstGeom prst="rect">
            <a:avLst/>
          </a:prstGeom>
        </p:spPr>
      </p:pic>
    </p:spTree>
    <p:extLst>
      <p:ext uri="{BB962C8B-B14F-4D97-AF65-F5344CB8AC3E}">
        <p14:creationId xmlns:p14="http://schemas.microsoft.com/office/powerpoint/2010/main" val="261108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7" y="2348349"/>
            <a:ext cx="10361612" cy="1622146"/>
          </a:xfrm>
        </p:spPr>
        <p:txBody>
          <a:bodyPr/>
          <a:lstStyle/>
          <a:p>
            <a:r>
              <a:rPr lang="en-US"/>
              <a:t>Click to edit Master title style</a:t>
            </a:r>
            <a:endParaRPr lang="en-GB"/>
          </a:p>
        </p:txBody>
      </p:sp>
      <p:sp>
        <p:nvSpPr>
          <p:cNvPr id="3" name="Subtitle 2"/>
          <p:cNvSpPr>
            <a:spLocks noGrp="1"/>
          </p:cNvSpPr>
          <p:nvPr>
            <p:ph type="subTitle" idx="1"/>
          </p:nvPr>
        </p:nvSpPr>
        <p:spPr>
          <a:xfrm>
            <a:off x="1828936" y="4285474"/>
            <a:ext cx="8532813" cy="1931875"/>
          </a:xfrm>
        </p:spPr>
        <p:txBody>
          <a:bodyPr/>
          <a:lstStyle>
            <a:lvl1pPr marL="0" indent="0" algn="ctr">
              <a:buNone/>
              <a:defRPr>
                <a:solidFill>
                  <a:schemeClr val="tx1">
                    <a:tint val="75000"/>
                  </a:schemeClr>
                </a:solidFill>
              </a:defRPr>
            </a:lvl1pPr>
            <a:lvl2pPr marL="452667" indent="0" algn="ctr">
              <a:buNone/>
              <a:defRPr>
                <a:solidFill>
                  <a:schemeClr val="tx1">
                    <a:tint val="75000"/>
                  </a:schemeClr>
                </a:solidFill>
              </a:defRPr>
            </a:lvl2pPr>
            <a:lvl3pPr marL="905284" indent="0" algn="ctr">
              <a:buNone/>
              <a:defRPr>
                <a:solidFill>
                  <a:schemeClr val="tx1">
                    <a:tint val="75000"/>
                  </a:schemeClr>
                </a:solidFill>
              </a:defRPr>
            </a:lvl3pPr>
            <a:lvl4pPr marL="1357910" indent="0" algn="ctr">
              <a:buNone/>
              <a:defRPr>
                <a:solidFill>
                  <a:schemeClr val="tx1">
                    <a:tint val="75000"/>
                  </a:schemeClr>
                </a:solidFill>
              </a:defRPr>
            </a:lvl4pPr>
            <a:lvl5pPr marL="1810544" indent="0" algn="ctr">
              <a:buNone/>
              <a:defRPr>
                <a:solidFill>
                  <a:schemeClr val="tx1">
                    <a:tint val="75000"/>
                  </a:schemeClr>
                </a:solidFill>
              </a:defRPr>
            </a:lvl5pPr>
            <a:lvl6pPr marL="2263175" indent="0" algn="ctr">
              <a:buNone/>
              <a:defRPr>
                <a:solidFill>
                  <a:schemeClr val="tx1">
                    <a:tint val="75000"/>
                  </a:schemeClr>
                </a:solidFill>
              </a:defRPr>
            </a:lvl6pPr>
            <a:lvl7pPr marL="2715815" indent="0" algn="ctr">
              <a:buNone/>
              <a:defRPr>
                <a:solidFill>
                  <a:schemeClr val="tx1">
                    <a:tint val="75000"/>
                  </a:schemeClr>
                </a:solidFill>
              </a:defRPr>
            </a:lvl7pPr>
            <a:lvl8pPr marL="3168448" indent="0" algn="ctr">
              <a:buNone/>
              <a:defRPr>
                <a:solidFill>
                  <a:schemeClr val="tx1">
                    <a:tint val="75000"/>
                  </a:schemeClr>
                </a:solidFill>
              </a:defRPr>
            </a:lvl8pPr>
            <a:lvl9pPr marL="362107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5" name="Footer Placeholder 4"/>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6" name="Slide Number Placeholder 5"/>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270712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5" name="Footer Placeholder 4"/>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6" name="Slide Number Placeholder 5"/>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1264390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4" y="4859443"/>
            <a:ext cx="10361612" cy="1501402"/>
          </a:xfrm>
        </p:spPr>
        <p:txBody>
          <a:bodyPr anchor="t"/>
          <a:lstStyle>
            <a:lvl1pPr algn="l">
              <a:defRPr sz="3900" b="1" cap="all"/>
            </a:lvl1pPr>
          </a:lstStyle>
          <a:p>
            <a:r>
              <a:rPr lang="en-US"/>
              <a:t>Click to edit Master title style</a:t>
            </a:r>
            <a:endParaRPr lang="en-GB"/>
          </a:p>
        </p:txBody>
      </p:sp>
      <p:sp>
        <p:nvSpPr>
          <p:cNvPr id="3" name="Text Placeholder 2"/>
          <p:cNvSpPr>
            <a:spLocks noGrp="1"/>
          </p:cNvSpPr>
          <p:nvPr>
            <p:ph type="body" idx="1"/>
          </p:nvPr>
        </p:nvSpPr>
        <p:spPr>
          <a:xfrm>
            <a:off x="963614" y="3204144"/>
            <a:ext cx="10361612" cy="1655393"/>
          </a:xfrm>
        </p:spPr>
        <p:txBody>
          <a:bodyPr anchor="b"/>
          <a:lstStyle>
            <a:lvl1pPr marL="0" indent="0">
              <a:buNone/>
              <a:defRPr sz="2000">
                <a:solidFill>
                  <a:schemeClr val="tx1">
                    <a:tint val="75000"/>
                  </a:schemeClr>
                </a:solidFill>
              </a:defRPr>
            </a:lvl1pPr>
            <a:lvl2pPr marL="452667" indent="0">
              <a:buNone/>
              <a:defRPr sz="1900">
                <a:solidFill>
                  <a:schemeClr val="tx1">
                    <a:tint val="75000"/>
                  </a:schemeClr>
                </a:solidFill>
              </a:defRPr>
            </a:lvl2pPr>
            <a:lvl3pPr marL="905284" indent="0">
              <a:buNone/>
              <a:defRPr sz="1600">
                <a:solidFill>
                  <a:schemeClr val="tx1">
                    <a:tint val="75000"/>
                  </a:schemeClr>
                </a:solidFill>
              </a:defRPr>
            </a:lvl3pPr>
            <a:lvl4pPr marL="1357910" indent="0">
              <a:buNone/>
              <a:defRPr sz="1400">
                <a:solidFill>
                  <a:schemeClr val="tx1">
                    <a:tint val="75000"/>
                  </a:schemeClr>
                </a:solidFill>
              </a:defRPr>
            </a:lvl4pPr>
            <a:lvl5pPr marL="1810544" indent="0">
              <a:buNone/>
              <a:defRPr sz="1400">
                <a:solidFill>
                  <a:schemeClr val="tx1">
                    <a:tint val="75000"/>
                  </a:schemeClr>
                </a:solidFill>
              </a:defRPr>
            </a:lvl5pPr>
            <a:lvl6pPr marL="2263175" indent="0">
              <a:buNone/>
              <a:defRPr sz="1400">
                <a:solidFill>
                  <a:schemeClr val="tx1">
                    <a:tint val="75000"/>
                  </a:schemeClr>
                </a:solidFill>
              </a:defRPr>
            </a:lvl6pPr>
            <a:lvl7pPr marL="2715815" indent="0">
              <a:buNone/>
              <a:defRPr sz="1400">
                <a:solidFill>
                  <a:schemeClr val="tx1">
                    <a:tint val="75000"/>
                  </a:schemeClr>
                </a:solidFill>
              </a:defRPr>
            </a:lvl7pPr>
            <a:lvl8pPr marL="3168448" indent="0">
              <a:buNone/>
              <a:defRPr sz="1400">
                <a:solidFill>
                  <a:schemeClr val="tx1">
                    <a:tint val="75000"/>
                  </a:schemeClr>
                </a:solidFill>
              </a:defRPr>
            </a:lvl8pPr>
            <a:lvl9pPr marL="362107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5" name="Footer Placeholder 4"/>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6" name="Slide Number Placeholder 5"/>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831437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26" y="1763890"/>
            <a:ext cx="5408613" cy="4990678"/>
          </a:xfrm>
        </p:spPr>
        <p:txBody>
          <a:bodyPr/>
          <a:lstStyle>
            <a:lvl1pPr>
              <a:defRPr sz="2800"/>
            </a:lvl1pPr>
            <a:lvl2pPr>
              <a:defRPr sz="23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0613" y="1763890"/>
            <a:ext cx="5410200" cy="4990678"/>
          </a:xfrm>
        </p:spPr>
        <p:txBody>
          <a:bodyPr/>
          <a:lstStyle>
            <a:lvl1pPr>
              <a:defRPr sz="2800"/>
            </a:lvl1pPr>
            <a:lvl2pPr>
              <a:defRPr sz="23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6" name="Footer Placeholder 5"/>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7" name="Slide Number Placeholder 6"/>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394865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692150"/>
            <a:ext cx="5386388" cy="705204"/>
          </a:xfrm>
        </p:spPr>
        <p:txBody>
          <a:bodyPr anchor="b"/>
          <a:lstStyle>
            <a:lvl1pPr marL="0" indent="0">
              <a:buNone/>
              <a:defRPr sz="2300" b="1"/>
            </a:lvl1pPr>
            <a:lvl2pPr marL="452667" indent="0">
              <a:buNone/>
              <a:defRPr sz="2000" b="1"/>
            </a:lvl2pPr>
            <a:lvl3pPr marL="905284" indent="0">
              <a:buNone/>
              <a:defRPr sz="1900" b="1"/>
            </a:lvl3pPr>
            <a:lvl4pPr marL="1357910" indent="0">
              <a:buNone/>
              <a:defRPr sz="1600" b="1"/>
            </a:lvl4pPr>
            <a:lvl5pPr marL="1810544" indent="0">
              <a:buNone/>
              <a:defRPr sz="1600" b="1"/>
            </a:lvl5pPr>
            <a:lvl6pPr marL="2263175" indent="0">
              <a:buNone/>
              <a:defRPr sz="1600" b="1"/>
            </a:lvl6pPr>
            <a:lvl7pPr marL="2715815" indent="0">
              <a:buNone/>
              <a:defRPr sz="1600" b="1"/>
            </a:lvl7pPr>
            <a:lvl8pPr marL="3168448" indent="0">
              <a:buNone/>
              <a:defRPr sz="1600" b="1"/>
            </a:lvl8pPr>
            <a:lvl9pPr marL="36210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97346"/>
            <a:ext cx="5386388" cy="4357219"/>
          </a:xfrm>
        </p:spPr>
        <p:txBody>
          <a:bodyPr/>
          <a:lstStyle>
            <a:lvl1pPr>
              <a:defRPr sz="23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2842" y="1692150"/>
            <a:ext cx="5387976" cy="705204"/>
          </a:xfrm>
        </p:spPr>
        <p:txBody>
          <a:bodyPr anchor="b"/>
          <a:lstStyle>
            <a:lvl1pPr marL="0" indent="0">
              <a:buNone/>
              <a:defRPr sz="2300" b="1"/>
            </a:lvl1pPr>
            <a:lvl2pPr marL="452667" indent="0">
              <a:buNone/>
              <a:defRPr sz="2000" b="1"/>
            </a:lvl2pPr>
            <a:lvl3pPr marL="905284" indent="0">
              <a:buNone/>
              <a:defRPr sz="1900" b="1"/>
            </a:lvl3pPr>
            <a:lvl4pPr marL="1357910" indent="0">
              <a:buNone/>
              <a:defRPr sz="1600" b="1"/>
            </a:lvl4pPr>
            <a:lvl5pPr marL="1810544" indent="0">
              <a:buNone/>
              <a:defRPr sz="1600" b="1"/>
            </a:lvl5pPr>
            <a:lvl6pPr marL="2263175" indent="0">
              <a:buNone/>
              <a:defRPr sz="1600" b="1"/>
            </a:lvl6pPr>
            <a:lvl7pPr marL="2715815" indent="0">
              <a:buNone/>
              <a:defRPr sz="1600" b="1"/>
            </a:lvl7pPr>
            <a:lvl8pPr marL="3168448" indent="0">
              <a:buNone/>
              <a:defRPr sz="1600" b="1"/>
            </a:lvl8pPr>
            <a:lvl9pPr marL="36210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42" y="2397346"/>
            <a:ext cx="5387976" cy="4357219"/>
          </a:xfrm>
        </p:spPr>
        <p:txBody>
          <a:bodyPr/>
          <a:lstStyle>
            <a:lvl1pPr>
              <a:defRPr sz="23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8" name="Footer Placeholder 7"/>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9" name="Slide Number Placeholder 8"/>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3044302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3" y="7008299"/>
            <a:ext cx="2844800" cy="402474"/>
          </a:xfrm>
          <a:prstGeom prst="rect">
            <a:avLst/>
          </a:prstGeom>
        </p:spPr>
        <p:txBody>
          <a:bodyPr lIns="90515" tIns="45228" rIns="90515" bIns="45228"/>
          <a:lstStyle/>
          <a:p>
            <a:fld id="{18A89CBC-351E-48C2-B17E-D59BE9B46F80}" type="datetimeFigureOut">
              <a:rPr lang="en-GB" smtClean="0"/>
              <a:pPr/>
              <a:t>19/02/2020</a:t>
            </a:fld>
            <a:endParaRPr lang="en-GB"/>
          </a:p>
        </p:txBody>
      </p:sp>
      <p:sp>
        <p:nvSpPr>
          <p:cNvPr id="4" name="Footer Placeholder 3"/>
          <p:cNvSpPr>
            <a:spLocks noGrp="1"/>
          </p:cNvSpPr>
          <p:nvPr>
            <p:ph type="ftr" sz="quarter" idx="11"/>
          </p:nvPr>
        </p:nvSpPr>
        <p:spPr>
          <a:xfrm>
            <a:off x="4165626" y="7008299"/>
            <a:ext cx="3859214" cy="402474"/>
          </a:xfrm>
          <a:prstGeom prst="rect">
            <a:avLst/>
          </a:prstGeom>
        </p:spPr>
        <p:txBody>
          <a:bodyPr lIns="90515" tIns="45228" rIns="90515" bIns="45228"/>
          <a:lstStyle/>
          <a:p>
            <a:endParaRPr lang="en-GB"/>
          </a:p>
        </p:txBody>
      </p:sp>
      <p:sp>
        <p:nvSpPr>
          <p:cNvPr id="5" name="Slide Number Placeholder 4"/>
          <p:cNvSpPr>
            <a:spLocks noGrp="1"/>
          </p:cNvSpPr>
          <p:nvPr>
            <p:ph type="sldNum" sz="quarter" idx="12"/>
          </p:nvPr>
        </p:nvSpPr>
        <p:spPr>
          <a:xfrm>
            <a:off x="8736014" y="7008299"/>
            <a:ext cx="2844800" cy="402474"/>
          </a:xfrm>
          <a:prstGeom prst="rect">
            <a:avLst/>
          </a:prstGeom>
        </p:spPr>
        <p:txBody>
          <a:bodyPr lIns="90515" tIns="45228" rIns="90515" bIns="45228"/>
          <a:lstStyle/>
          <a:p>
            <a:fld id="{03353D49-20B8-4D56-AB3A-E37532F4CF6D}" type="slidenum">
              <a:rPr lang="en-GB" smtClean="0"/>
              <a:pPr/>
              <a:t>‹#›</a:t>
            </a:fld>
            <a:endParaRPr lang="en-GB"/>
          </a:p>
        </p:txBody>
      </p:sp>
    </p:spTree>
    <p:extLst>
      <p:ext uri="{BB962C8B-B14F-4D97-AF65-F5344CB8AC3E}">
        <p14:creationId xmlns:p14="http://schemas.microsoft.com/office/powerpoint/2010/main" val="8232221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tiff"/><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tiff"/></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heme" Target="../theme/theme12.xml"/><Relationship Id="rId7" Type="http://schemas.openxmlformats.org/officeDocument/2006/relationships/image" Target="../media/image7.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9.jpe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1.tiff"/><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3F3F2"/>
        </a:solidFill>
        <a:effectLst/>
      </p:bgPr>
    </p:bg>
    <p:spTree>
      <p:nvGrpSpPr>
        <p:cNvPr id="1" name=""/>
        <p:cNvGrpSpPr/>
        <p:nvPr/>
      </p:nvGrpSpPr>
      <p:grpSpPr>
        <a:xfrm>
          <a:off x="0" y="0"/>
          <a:ext cx="0" cy="0"/>
          <a:chOff x="0" y="0"/>
          <a:chExt cx="0" cy="0"/>
        </a:xfrm>
      </p:grpSpPr>
      <p:sp>
        <p:nvSpPr>
          <p:cNvPr id="5" name="Rectangle 4"/>
          <p:cNvSpPr/>
          <p:nvPr userDrawn="1"/>
        </p:nvSpPr>
        <p:spPr>
          <a:xfrm>
            <a:off x="2" y="0"/>
            <a:ext cx="3023266" cy="7561263"/>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lIns="107745" tIns="53890" rIns="107745" bIns="53890" rtlCol="0" anchor="ctr"/>
          <a:lstStyle/>
          <a:p>
            <a:pPr algn="ctr"/>
            <a:endParaRPr lang="en-GB">
              <a:solidFill>
                <a:srgbClr val="74E2D5"/>
              </a:solidFill>
            </a:endParaRPr>
          </a:p>
        </p:txBody>
      </p:sp>
      <p:grpSp>
        <p:nvGrpSpPr>
          <p:cNvPr id="9" name="Group 8">
            <a:extLst>
              <a:ext uri="{FF2B5EF4-FFF2-40B4-BE49-F238E27FC236}">
                <a16:creationId xmlns:a16="http://schemas.microsoft.com/office/drawing/2014/main" id="{785937F8-B135-994F-B15E-B685A661F00F}"/>
              </a:ext>
            </a:extLst>
          </p:cNvPr>
          <p:cNvGrpSpPr/>
          <p:nvPr userDrawn="1"/>
        </p:nvGrpSpPr>
        <p:grpSpPr>
          <a:xfrm>
            <a:off x="3019342" y="6479970"/>
            <a:ext cx="9118532" cy="1032098"/>
            <a:chOff x="2268715" y="5877272"/>
            <a:chExt cx="6839788" cy="936104"/>
          </a:xfrm>
        </p:grpSpPr>
        <p:sp>
          <p:nvSpPr>
            <p:cNvPr id="10" name="Rectangle 9">
              <a:extLst>
                <a:ext uri="{FF2B5EF4-FFF2-40B4-BE49-F238E27FC236}">
                  <a16:creationId xmlns:a16="http://schemas.microsoft.com/office/drawing/2014/main" id="{1564A627-F2CD-B046-BEF5-6CC75BC8D081}"/>
                </a:ext>
              </a:extLst>
            </p:cNvPr>
            <p:cNvSpPr/>
            <p:nvPr/>
          </p:nvSpPr>
          <p:spPr>
            <a:xfrm>
              <a:off x="2268715" y="6343742"/>
              <a:ext cx="5903685" cy="83305"/>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6B2A55F-0C62-F44F-817F-967034FCCC3E}"/>
                </a:ext>
              </a:extLst>
            </p:cNvPr>
            <p:cNvPicPr>
              <a:picLocks noChangeAspect="1"/>
            </p:cNvPicPr>
            <p:nvPr/>
          </p:nvPicPr>
          <p:blipFill>
            <a:blip r:embed="rId5" cstate="print"/>
            <a:stretch>
              <a:fillRect/>
            </a:stretch>
          </p:blipFill>
          <p:spPr>
            <a:xfrm>
              <a:off x="8302812" y="5877272"/>
              <a:ext cx="805691" cy="936104"/>
            </a:xfrm>
            <a:prstGeom prst="rect">
              <a:avLst/>
            </a:prstGeom>
          </p:spPr>
        </p:pic>
      </p:grpSp>
    </p:spTree>
    <p:extLst>
      <p:ext uri="{BB962C8B-B14F-4D97-AF65-F5344CB8AC3E}">
        <p14:creationId xmlns:p14="http://schemas.microsoft.com/office/powerpoint/2010/main" val="1415046579"/>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9" r:id="rId3"/>
  </p:sldLayoutIdLst>
  <p:hf hdr="0" ftr="0" dt="0"/>
  <p:txStyles>
    <p:titleStyle>
      <a:lvl1pPr algn="l" rtl="0" eaLnBrk="0" fontAlgn="base" hangingPunct="0">
        <a:spcBef>
          <a:spcPct val="0"/>
        </a:spcBef>
        <a:spcAft>
          <a:spcPct val="0"/>
        </a:spcAft>
        <a:defRPr sz="3800" kern="1200">
          <a:solidFill>
            <a:srgbClr val="588B2F"/>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3800">
          <a:solidFill>
            <a:srgbClr val="588B2F"/>
          </a:solidFill>
          <a:latin typeface="Arial" charset="0"/>
          <a:ea typeface="MS PGothic" pitchFamily="34" charset="-128"/>
          <a:cs typeface="Arial" pitchFamily="34" charset="0"/>
        </a:defRPr>
      </a:lvl2pPr>
      <a:lvl3pPr algn="l" rtl="0" eaLnBrk="0" fontAlgn="base" hangingPunct="0">
        <a:spcBef>
          <a:spcPct val="0"/>
        </a:spcBef>
        <a:spcAft>
          <a:spcPct val="0"/>
        </a:spcAft>
        <a:defRPr sz="3800">
          <a:solidFill>
            <a:srgbClr val="588B2F"/>
          </a:solidFill>
          <a:latin typeface="Arial" charset="0"/>
          <a:ea typeface="MS PGothic" pitchFamily="34" charset="-128"/>
          <a:cs typeface="Arial" pitchFamily="34" charset="0"/>
        </a:defRPr>
      </a:lvl3pPr>
      <a:lvl4pPr algn="l" rtl="0" eaLnBrk="0" fontAlgn="base" hangingPunct="0">
        <a:spcBef>
          <a:spcPct val="0"/>
        </a:spcBef>
        <a:spcAft>
          <a:spcPct val="0"/>
        </a:spcAft>
        <a:defRPr sz="3800">
          <a:solidFill>
            <a:srgbClr val="588B2F"/>
          </a:solidFill>
          <a:latin typeface="Arial" charset="0"/>
          <a:ea typeface="MS PGothic" pitchFamily="34" charset="-128"/>
          <a:cs typeface="Arial" pitchFamily="34" charset="0"/>
        </a:defRPr>
      </a:lvl4pPr>
      <a:lvl5pPr algn="l" rtl="0" eaLnBrk="0" fontAlgn="base" hangingPunct="0">
        <a:spcBef>
          <a:spcPct val="0"/>
        </a:spcBef>
        <a:spcAft>
          <a:spcPct val="0"/>
        </a:spcAft>
        <a:defRPr sz="3800">
          <a:solidFill>
            <a:srgbClr val="588B2F"/>
          </a:solidFill>
          <a:latin typeface="Arial" charset="0"/>
          <a:ea typeface="MS PGothic" pitchFamily="34" charset="-128"/>
          <a:cs typeface="Arial" pitchFamily="34" charset="0"/>
        </a:defRPr>
      </a:lvl5pPr>
      <a:lvl6pPr marL="538823" algn="l" rtl="0" fontAlgn="base">
        <a:spcBef>
          <a:spcPct val="0"/>
        </a:spcBef>
        <a:spcAft>
          <a:spcPct val="0"/>
        </a:spcAft>
        <a:defRPr sz="3800">
          <a:solidFill>
            <a:srgbClr val="588B2F"/>
          </a:solidFill>
          <a:latin typeface="Arial" charset="0"/>
          <a:ea typeface="ＭＳ Ｐゴシック" charset="0"/>
        </a:defRPr>
      </a:lvl6pPr>
      <a:lvl7pPr marL="1077633" algn="l" rtl="0" fontAlgn="base">
        <a:spcBef>
          <a:spcPct val="0"/>
        </a:spcBef>
        <a:spcAft>
          <a:spcPct val="0"/>
        </a:spcAft>
        <a:defRPr sz="3800">
          <a:solidFill>
            <a:srgbClr val="588B2F"/>
          </a:solidFill>
          <a:latin typeface="Arial" charset="0"/>
          <a:ea typeface="ＭＳ Ｐゴシック" charset="0"/>
        </a:defRPr>
      </a:lvl7pPr>
      <a:lvl8pPr marL="1616434" algn="l" rtl="0" fontAlgn="base">
        <a:spcBef>
          <a:spcPct val="0"/>
        </a:spcBef>
        <a:spcAft>
          <a:spcPct val="0"/>
        </a:spcAft>
        <a:defRPr sz="3800">
          <a:solidFill>
            <a:srgbClr val="588B2F"/>
          </a:solidFill>
          <a:latin typeface="Arial" charset="0"/>
          <a:ea typeface="ＭＳ Ｐゴシック" charset="0"/>
        </a:defRPr>
      </a:lvl8pPr>
      <a:lvl9pPr marL="2155267" algn="l" rtl="0" fontAlgn="base">
        <a:spcBef>
          <a:spcPct val="0"/>
        </a:spcBef>
        <a:spcAft>
          <a:spcPct val="0"/>
        </a:spcAft>
        <a:defRPr sz="3800">
          <a:solidFill>
            <a:srgbClr val="588B2F"/>
          </a:solidFill>
          <a:latin typeface="Arial" charset="0"/>
          <a:ea typeface="ＭＳ Ｐゴシック" charset="0"/>
        </a:defRPr>
      </a:lvl9pPr>
    </p:titleStyle>
    <p:bodyStyle>
      <a:lvl1pPr marL="0" indent="0" algn="l" rtl="0" eaLnBrk="0" fontAlgn="base" hangingPunct="0">
        <a:spcBef>
          <a:spcPct val="20000"/>
        </a:spcBef>
        <a:spcAft>
          <a:spcPct val="0"/>
        </a:spcAft>
        <a:buFont typeface="Arial" pitchFamily="34" charset="0"/>
        <a:buNone/>
        <a:defRPr sz="4300" i="1" kern="1200" baseline="0">
          <a:solidFill>
            <a:srgbClr val="6F6F6F"/>
          </a:solidFill>
          <a:latin typeface="Futura PT Medium" pitchFamily="34" charset="0"/>
          <a:ea typeface="MS PGothic" pitchFamily="34" charset="-128"/>
          <a:cs typeface="Arial" pitchFamily="34" charset="0"/>
        </a:defRPr>
      </a:lvl1pPr>
      <a:lvl2pPr marL="875570" indent="-336764" algn="l" rtl="0" eaLnBrk="0" fontAlgn="base" hangingPunct="0">
        <a:spcBef>
          <a:spcPct val="20000"/>
        </a:spcBef>
        <a:spcAft>
          <a:spcPct val="0"/>
        </a:spcAft>
        <a:buFont typeface="Courier New" pitchFamily="49" charset="0"/>
        <a:buChar char="o"/>
        <a:defRPr sz="2800" kern="1200">
          <a:solidFill>
            <a:srgbClr val="6F6F6F"/>
          </a:solidFill>
          <a:latin typeface="Arial" pitchFamily="34" charset="0"/>
          <a:ea typeface="MS PGothic" pitchFamily="34" charset="-128"/>
          <a:cs typeface="Arial" pitchFamily="34" charset="0"/>
        </a:defRPr>
      </a:lvl2pPr>
      <a:lvl3pPr marL="1347043" indent="-269387" algn="l" rtl="0" eaLnBrk="0" fontAlgn="base" hangingPunct="0">
        <a:spcBef>
          <a:spcPct val="20000"/>
        </a:spcBef>
        <a:spcAft>
          <a:spcPct val="0"/>
        </a:spcAft>
        <a:buFont typeface="Courier New" pitchFamily="49" charset="0"/>
        <a:buChar char="o"/>
        <a:defRPr sz="2300" kern="1200">
          <a:solidFill>
            <a:srgbClr val="6F6F6F"/>
          </a:solidFill>
          <a:latin typeface="Arial" pitchFamily="34" charset="0"/>
          <a:ea typeface="MS PGothic" pitchFamily="34" charset="-128"/>
          <a:cs typeface="Arial" pitchFamily="34" charset="0"/>
        </a:defRPr>
      </a:lvl3pPr>
      <a:lvl4pPr marL="1885859" indent="-269387" algn="l" rtl="0" eaLnBrk="0" fontAlgn="base" hangingPunct="0">
        <a:spcBef>
          <a:spcPct val="20000"/>
        </a:spcBef>
        <a:spcAft>
          <a:spcPct val="0"/>
        </a:spcAft>
        <a:buFont typeface="Courier New" pitchFamily="49" charset="0"/>
        <a:buChar char="o"/>
        <a:defRPr kern="1200">
          <a:solidFill>
            <a:srgbClr val="6F6F6F"/>
          </a:solidFill>
          <a:latin typeface="Arial" pitchFamily="34" charset="0"/>
          <a:ea typeface="MS PGothic" pitchFamily="34" charset="-128"/>
          <a:cs typeface="Arial" pitchFamily="34" charset="0"/>
        </a:defRPr>
      </a:lvl4pPr>
      <a:lvl5pPr marL="2424679" indent="-269387" algn="l" rtl="0" eaLnBrk="0" fontAlgn="base" hangingPunct="0">
        <a:spcBef>
          <a:spcPct val="20000"/>
        </a:spcBef>
        <a:spcAft>
          <a:spcPct val="0"/>
        </a:spcAft>
        <a:buFont typeface="Courier New" pitchFamily="49" charset="0"/>
        <a:buChar char="o"/>
        <a:defRPr sz="1900" kern="1200">
          <a:solidFill>
            <a:srgbClr val="6F6F6F"/>
          </a:solidFill>
          <a:latin typeface="Arial" pitchFamily="34" charset="0"/>
          <a:ea typeface="MS PGothic" pitchFamily="34" charset="-128"/>
          <a:cs typeface="Arial" pitchFamily="34" charset="0"/>
        </a:defRPr>
      </a:lvl5pPr>
      <a:lvl6pPr marL="2963488" indent="-269387" algn="l" defTabSz="1077633"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502315" indent="-269387" algn="l" defTabSz="1077633"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41140" indent="-269387" algn="l" defTabSz="1077633"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79936" indent="-269387" algn="l" defTabSz="1077633"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77633" rtl="0" eaLnBrk="1" latinLnBrk="0" hangingPunct="1">
        <a:defRPr sz="2100" kern="1200">
          <a:solidFill>
            <a:schemeClr val="tx1"/>
          </a:solidFill>
          <a:latin typeface="+mn-lt"/>
          <a:ea typeface="+mn-ea"/>
          <a:cs typeface="+mn-cs"/>
        </a:defRPr>
      </a:lvl1pPr>
      <a:lvl2pPr marL="538823" algn="l" defTabSz="1077633" rtl="0" eaLnBrk="1" latinLnBrk="0" hangingPunct="1">
        <a:defRPr sz="2100" kern="1200">
          <a:solidFill>
            <a:schemeClr val="tx1"/>
          </a:solidFill>
          <a:latin typeface="+mn-lt"/>
          <a:ea typeface="+mn-ea"/>
          <a:cs typeface="+mn-cs"/>
        </a:defRPr>
      </a:lvl2pPr>
      <a:lvl3pPr marL="1077633" algn="l" defTabSz="1077633" rtl="0" eaLnBrk="1" latinLnBrk="0" hangingPunct="1">
        <a:defRPr sz="2100" kern="1200">
          <a:solidFill>
            <a:schemeClr val="tx1"/>
          </a:solidFill>
          <a:latin typeface="+mn-lt"/>
          <a:ea typeface="+mn-ea"/>
          <a:cs typeface="+mn-cs"/>
        </a:defRPr>
      </a:lvl3pPr>
      <a:lvl4pPr marL="1616434" algn="l" defTabSz="1077633" rtl="0" eaLnBrk="1" latinLnBrk="0" hangingPunct="1">
        <a:defRPr sz="2100" kern="1200">
          <a:solidFill>
            <a:schemeClr val="tx1"/>
          </a:solidFill>
          <a:latin typeface="+mn-lt"/>
          <a:ea typeface="+mn-ea"/>
          <a:cs typeface="+mn-cs"/>
        </a:defRPr>
      </a:lvl4pPr>
      <a:lvl5pPr marL="2155267" algn="l" defTabSz="1077633" rtl="0" eaLnBrk="1" latinLnBrk="0" hangingPunct="1">
        <a:defRPr sz="2100" kern="1200">
          <a:solidFill>
            <a:schemeClr val="tx1"/>
          </a:solidFill>
          <a:latin typeface="+mn-lt"/>
          <a:ea typeface="+mn-ea"/>
          <a:cs typeface="+mn-cs"/>
        </a:defRPr>
      </a:lvl5pPr>
      <a:lvl6pPr marL="2694084" algn="l" defTabSz="1077633" rtl="0" eaLnBrk="1" latinLnBrk="0" hangingPunct="1">
        <a:defRPr sz="2100" kern="1200">
          <a:solidFill>
            <a:schemeClr val="tx1"/>
          </a:solidFill>
          <a:latin typeface="+mn-lt"/>
          <a:ea typeface="+mn-ea"/>
          <a:cs typeface="+mn-cs"/>
        </a:defRPr>
      </a:lvl6pPr>
      <a:lvl7pPr marL="3232898" algn="l" defTabSz="1077633" rtl="0" eaLnBrk="1" latinLnBrk="0" hangingPunct="1">
        <a:defRPr sz="2100" kern="1200">
          <a:solidFill>
            <a:schemeClr val="tx1"/>
          </a:solidFill>
          <a:latin typeface="+mn-lt"/>
          <a:ea typeface="+mn-ea"/>
          <a:cs typeface="+mn-cs"/>
        </a:defRPr>
      </a:lvl7pPr>
      <a:lvl8pPr marL="3771730" algn="l" defTabSz="1077633" rtl="0" eaLnBrk="1" latinLnBrk="0" hangingPunct="1">
        <a:defRPr sz="2100" kern="1200">
          <a:solidFill>
            <a:schemeClr val="tx1"/>
          </a:solidFill>
          <a:latin typeface="+mn-lt"/>
          <a:ea typeface="+mn-ea"/>
          <a:cs typeface="+mn-cs"/>
        </a:defRPr>
      </a:lvl8pPr>
      <a:lvl9pPr marL="4310534" algn="l" defTabSz="1077633"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3F3F2"/>
        </a:solidFill>
        <a:effectLst/>
      </p:bgPr>
    </p:bg>
    <p:spTree>
      <p:nvGrpSpPr>
        <p:cNvPr id="1" name=""/>
        <p:cNvGrpSpPr/>
        <p:nvPr/>
      </p:nvGrpSpPr>
      <p:grpSpPr>
        <a:xfrm>
          <a:off x="0" y="0"/>
          <a:ext cx="0" cy="0"/>
          <a:chOff x="0" y="0"/>
          <a:chExt cx="0" cy="0"/>
        </a:xfrm>
      </p:grpSpPr>
      <p:sp>
        <p:nvSpPr>
          <p:cNvPr id="5" name="Rectangle 4"/>
          <p:cNvSpPr/>
          <p:nvPr userDrawn="1"/>
        </p:nvSpPr>
        <p:spPr>
          <a:xfrm>
            <a:off x="1" y="0"/>
            <a:ext cx="3023265" cy="7561263"/>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lIns="108797" tIns="54399" rIns="108797" bIns="54399" rtlCol="0" anchor="ctr"/>
          <a:lstStyle/>
          <a:p>
            <a:pPr algn="ctr" defTabSz="1087993"/>
            <a:endParaRPr lang="en-GB" dirty="0">
              <a:solidFill>
                <a:srgbClr val="74E2D5"/>
              </a:solidFill>
            </a:endParaRPr>
          </a:p>
        </p:txBody>
      </p:sp>
      <p:grpSp>
        <p:nvGrpSpPr>
          <p:cNvPr id="9" name="Group 8">
            <a:extLst>
              <a:ext uri="{FF2B5EF4-FFF2-40B4-BE49-F238E27FC236}">
                <a16:creationId xmlns:a16="http://schemas.microsoft.com/office/drawing/2014/main" id="{785937F8-B135-994F-B15E-B685A661F00F}"/>
              </a:ext>
            </a:extLst>
          </p:cNvPr>
          <p:cNvGrpSpPr/>
          <p:nvPr userDrawn="1"/>
        </p:nvGrpSpPr>
        <p:grpSpPr>
          <a:xfrm>
            <a:off x="3019342" y="6479966"/>
            <a:ext cx="9118532" cy="1032098"/>
            <a:chOff x="2268715" y="5877272"/>
            <a:chExt cx="6839788" cy="936104"/>
          </a:xfrm>
        </p:grpSpPr>
        <p:sp>
          <p:nvSpPr>
            <p:cNvPr id="10" name="Rectangle 9">
              <a:extLst>
                <a:ext uri="{FF2B5EF4-FFF2-40B4-BE49-F238E27FC236}">
                  <a16:creationId xmlns:a16="http://schemas.microsoft.com/office/drawing/2014/main" id="{1564A627-F2CD-B046-BEF5-6CC75BC8D081}"/>
                </a:ext>
              </a:extLst>
            </p:cNvPr>
            <p:cNvSpPr/>
            <p:nvPr/>
          </p:nvSpPr>
          <p:spPr>
            <a:xfrm>
              <a:off x="2268715" y="6343742"/>
              <a:ext cx="5903685" cy="83305"/>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7993"/>
              <a:endParaRPr lang="en-GB" dirty="0">
                <a:solidFill>
                  <a:prstClr val="white"/>
                </a:solidFill>
              </a:endParaRPr>
            </a:p>
          </p:txBody>
        </p:sp>
        <p:pic>
          <p:nvPicPr>
            <p:cNvPr id="11" name="Picture 10">
              <a:extLst>
                <a:ext uri="{FF2B5EF4-FFF2-40B4-BE49-F238E27FC236}">
                  <a16:creationId xmlns:a16="http://schemas.microsoft.com/office/drawing/2014/main" id="{E6B2A55F-0C62-F44F-817F-967034FCCC3E}"/>
                </a:ext>
              </a:extLst>
            </p:cNvPr>
            <p:cNvPicPr>
              <a:picLocks noChangeAspect="1"/>
            </p:cNvPicPr>
            <p:nvPr/>
          </p:nvPicPr>
          <p:blipFill>
            <a:blip r:embed="rId2" cstate="print"/>
            <a:stretch>
              <a:fillRect/>
            </a:stretch>
          </p:blipFill>
          <p:spPr>
            <a:xfrm>
              <a:off x="8302812" y="5877272"/>
              <a:ext cx="805691" cy="936104"/>
            </a:xfrm>
            <a:prstGeom prst="rect">
              <a:avLst/>
            </a:prstGeom>
          </p:spPr>
        </p:pic>
      </p:grpSp>
    </p:spTree>
    <p:extLst>
      <p:ext uri="{BB962C8B-B14F-4D97-AF65-F5344CB8AC3E}">
        <p14:creationId xmlns:p14="http://schemas.microsoft.com/office/powerpoint/2010/main" val="1415046579"/>
      </p:ext>
    </p:extLst>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3800" kern="1200">
          <a:solidFill>
            <a:srgbClr val="588B2F"/>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3800">
          <a:solidFill>
            <a:srgbClr val="588B2F"/>
          </a:solidFill>
          <a:latin typeface="Arial" charset="0"/>
          <a:ea typeface="MS PGothic" pitchFamily="34" charset="-128"/>
          <a:cs typeface="Arial" pitchFamily="34" charset="0"/>
        </a:defRPr>
      </a:lvl2pPr>
      <a:lvl3pPr algn="l" rtl="0" eaLnBrk="0" fontAlgn="base" hangingPunct="0">
        <a:spcBef>
          <a:spcPct val="0"/>
        </a:spcBef>
        <a:spcAft>
          <a:spcPct val="0"/>
        </a:spcAft>
        <a:defRPr sz="3800">
          <a:solidFill>
            <a:srgbClr val="588B2F"/>
          </a:solidFill>
          <a:latin typeface="Arial" charset="0"/>
          <a:ea typeface="MS PGothic" pitchFamily="34" charset="-128"/>
          <a:cs typeface="Arial" pitchFamily="34" charset="0"/>
        </a:defRPr>
      </a:lvl3pPr>
      <a:lvl4pPr algn="l" rtl="0" eaLnBrk="0" fontAlgn="base" hangingPunct="0">
        <a:spcBef>
          <a:spcPct val="0"/>
        </a:spcBef>
        <a:spcAft>
          <a:spcPct val="0"/>
        </a:spcAft>
        <a:defRPr sz="3800">
          <a:solidFill>
            <a:srgbClr val="588B2F"/>
          </a:solidFill>
          <a:latin typeface="Arial" charset="0"/>
          <a:ea typeface="MS PGothic" pitchFamily="34" charset="-128"/>
          <a:cs typeface="Arial" pitchFamily="34" charset="0"/>
        </a:defRPr>
      </a:lvl4pPr>
      <a:lvl5pPr algn="l" rtl="0" eaLnBrk="0" fontAlgn="base" hangingPunct="0">
        <a:spcBef>
          <a:spcPct val="0"/>
        </a:spcBef>
        <a:spcAft>
          <a:spcPct val="0"/>
        </a:spcAft>
        <a:defRPr sz="3800">
          <a:solidFill>
            <a:srgbClr val="588B2F"/>
          </a:solidFill>
          <a:latin typeface="Arial" charset="0"/>
          <a:ea typeface="MS PGothic" pitchFamily="34" charset="-128"/>
          <a:cs typeface="Arial" pitchFamily="34" charset="0"/>
        </a:defRPr>
      </a:lvl5pPr>
      <a:lvl6pPr marL="543996" algn="l" rtl="0" fontAlgn="base">
        <a:spcBef>
          <a:spcPct val="0"/>
        </a:spcBef>
        <a:spcAft>
          <a:spcPct val="0"/>
        </a:spcAft>
        <a:defRPr sz="3800">
          <a:solidFill>
            <a:srgbClr val="588B2F"/>
          </a:solidFill>
          <a:latin typeface="Arial" charset="0"/>
          <a:ea typeface="ＭＳ Ｐゴシック" charset="0"/>
        </a:defRPr>
      </a:lvl6pPr>
      <a:lvl7pPr marL="1087993" algn="l" rtl="0" fontAlgn="base">
        <a:spcBef>
          <a:spcPct val="0"/>
        </a:spcBef>
        <a:spcAft>
          <a:spcPct val="0"/>
        </a:spcAft>
        <a:defRPr sz="3800">
          <a:solidFill>
            <a:srgbClr val="588B2F"/>
          </a:solidFill>
          <a:latin typeface="Arial" charset="0"/>
          <a:ea typeface="ＭＳ Ｐゴシック" charset="0"/>
        </a:defRPr>
      </a:lvl7pPr>
      <a:lvl8pPr marL="1631988" algn="l" rtl="0" fontAlgn="base">
        <a:spcBef>
          <a:spcPct val="0"/>
        </a:spcBef>
        <a:spcAft>
          <a:spcPct val="0"/>
        </a:spcAft>
        <a:defRPr sz="3800">
          <a:solidFill>
            <a:srgbClr val="588B2F"/>
          </a:solidFill>
          <a:latin typeface="Arial" charset="0"/>
          <a:ea typeface="ＭＳ Ｐゴシック" charset="0"/>
        </a:defRPr>
      </a:lvl8pPr>
      <a:lvl9pPr marL="2175986" algn="l" rtl="0" fontAlgn="base">
        <a:spcBef>
          <a:spcPct val="0"/>
        </a:spcBef>
        <a:spcAft>
          <a:spcPct val="0"/>
        </a:spcAft>
        <a:defRPr sz="3800">
          <a:solidFill>
            <a:srgbClr val="588B2F"/>
          </a:solidFill>
          <a:latin typeface="Arial" charset="0"/>
          <a:ea typeface="ＭＳ Ｐゴシック" charset="0"/>
        </a:defRPr>
      </a:lvl9pPr>
    </p:titleStyle>
    <p:bodyStyle>
      <a:lvl1pPr marL="0" indent="0" algn="l" rtl="0" eaLnBrk="0" fontAlgn="base" hangingPunct="0">
        <a:spcBef>
          <a:spcPct val="20000"/>
        </a:spcBef>
        <a:spcAft>
          <a:spcPct val="0"/>
        </a:spcAft>
        <a:buFont typeface="Arial" pitchFamily="34" charset="0"/>
        <a:buNone/>
        <a:defRPr sz="4300" i="1" kern="1200" baseline="0">
          <a:solidFill>
            <a:srgbClr val="6F6F6F"/>
          </a:solidFill>
          <a:latin typeface="Futura PT Medium" pitchFamily="34" charset="0"/>
          <a:ea typeface="MS PGothic" pitchFamily="34" charset="-128"/>
          <a:cs typeface="Arial" pitchFamily="34" charset="0"/>
        </a:defRPr>
      </a:lvl1pPr>
      <a:lvl2pPr marL="883995" indent="-339997" algn="l" rtl="0" eaLnBrk="0" fontAlgn="base" hangingPunct="0">
        <a:spcBef>
          <a:spcPct val="20000"/>
        </a:spcBef>
        <a:spcAft>
          <a:spcPct val="0"/>
        </a:spcAft>
        <a:buFont typeface="Courier New" pitchFamily="49" charset="0"/>
        <a:buChar char="o"/>
        <a:defRPr sz="2800" kern="1200">
          <a:solidFill>
            <a:srgbClr val="6F6F6F"/>
          </a:solidFill>
          <a:latin typeface="Arial" pitchFamily="34" charset="0"/>
          <a:ea typeface="MS PGothic" pitchFamily="34" charset="-128"/>
          <a:cs typeface="Arial" pitchFamily="34" charset="0"/>
        </a:defRPr>
      </a:lvl2pPr>
      <a:lvl3pPr marL="1359991" indent="-271995" algn="l" rtl="0" eaLnBrk="0" fontAlgn="base" hangingPunct="0">
        <a:spcBef>
          <a:spcPct val="20000"/>
        </a:spcBef>
        <a:spcAft>
          <a:spcPct val="0"/>
        </a:spcAft>
        <a:buFont typeface="Courier New" pitchFamily="49" charset="0"/>
        <a:buChar char="o"/>
        <a:defRPr sz="2300" kern="1200">
          <a:solidFill>
            <a:srgbClr val="6F6F6F"/>
          </a:solidFill>
          <a:latin typeface="Arial" pitchFamily="34" charset="0"/>
          <a:ea typeface="MS PGothic" pitchFamily="34" charset="-128"/>
          <a:cs typeface="Arial" pitchFamily="34" charset="0"/>
        </a:defRPr>
      </a:lvl3pPr>
      <a:lvl4pPr marL="1903984" indent="-271995" algn="l" rtl="0" eaLnBrk="0" fontAlgn="base" hangingPunct="0">
        <a:spcBef>
          <a:spcPct val="20000"/>
        </a:spcBef>
        <a:spcAft>
          <a:spcPct val="0"/>
        </a:spcAft>
        <a:buFont typeface="Courier New" pitchFamily="49" charset="0"/>
        <a:buChar char="o"/>
        <a:defRPr kern="1200">
          <a:solidFill>
            <a:srgbClr val="6F6F6F"/>
          </a:solidFill>
          <a:latin typeface="Arial" pitchFamily="34" charset="0"/>
          <a:ea typeface="MS PGothic" pitchFamily="34" charset="-128"/>
          <a:cs typeface="Arial" pitchFamily="34" charset="0"/>
        </a:defRPr>
      </a:lvl4pPr>
      <a:lvl5pPr marL="2447983" indent="-271995" algn="l" rtl="0" eaLnBrk="0" fontAlgn="base" hangingPunct="0">
        <a:spcBef>
          <a:spcPct val="20000"/>
        </a:spcBef>
        <a:spcAft>
          <a:spcPct val="0"/>
        </a:spcAft>
        <a:buFont typeface="Courier New" pitchFamily="49" charset="0"/>
        <a:buChar char="o"/>
        <a:defRPr sz="1900" kern="1200">
          <a:solidFill>
            <a:srgbClr val="6F6F6F"/>
          </a:solidFill>
          <a:latin typeface="Arial" pitchFamily="34" charset="0"/>
          <a:ea typeface="MS PGothic" pitchFamily="34" charset="-128"/>
          <a:cs typeface="Arial" pitchFamily="34" charset="0"/>
        </a:defRPr>
      </a:lvl5pPr>
      <a:lvl6pPr marL="2991979" indent="-271995" algn="l" defTabSz="1087993"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535977" indent="-271995" algn="l" defTabSz="1087993"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79974" indent="-271995" algn="l" defTabSz="1087993"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623972" indent="-271995" algn="l" defTabSz="1087993"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87993" rtl="0" eaLnBrk="1" latinLnBrk="0" hangingPunct="1">
        <a:defRPr sz="2100" kern="1200">
          <a:solidFill>
            <a:schemeClr val="tx1"/>
          </a:solidFill>
          <a:latin typeface="+mn-lt"/>
          <a:ea typeface="+mn-ea"/>
          <a:cs typeface="+mn-cs"/>
        </a:defRPr>
      </a:lvl1pPr>
      <a:lvl2pPr marL="543996" algn="l" defTabSz="1087993" rtl="0" eaLnBrk="1" latinLnBrk="0" hangingPunct="1">
        <a:defRPr sz="2100" kern="1200">
          <a:solidFill>
            <a:schemeClr val="tx1"/>
          </a:solidFill>
          <a:latin typeface="+mn-lt"/>
          <a:ea typeface="+mn-ea"/>
          <a:cs typeface="+mn-cs"/>
        </a:defRPr>
      </a:lvl2pPr>
      <a:lvl3pPr marL="1087993" algn="l" defTabSz="1087993" rtl="0" eaLnBrk="1" latinLnBrk="0" hangingPunct="1">
        <a:defRPr sz="2100" kern="1200">
          <a:solidFill>
            <a:schemeClr val="tx1"/>
          </a:solidFill>
          <a:latin typeface="+mn-lt"/>
          <a:ea typeface="+mn-ea"/>
          <a:cs typeface="+mn-cs"/>
        </a:defRPr>
      </a:lvl3pPr>
      <a:lvl4pPr marL="1631988" algn="l" defTabSz="1087993" rtl="0" eaLnBrk="1" latinLnBrk="0" hangingPunct="1">
        <a:defRPr sz="2100" kern="1200">
          <a:solidFill>
            <a:schemeClr val="tx1"/>
          </a:solidFill>
          <a:latin typeface="+mn-lt"/>
          <a:ea typeface="+mn-ea"/>
          <a:cs typeface="+mn-cs"/>
        </a:defRPr>
      </a:lvl4pPr>
      <a:lvl5pPr marL="2175986" algn="l" defTabSz="1087993" rtl="0" eaLnBrk="1" latinLnBrk="0" hangingPunct="1">
        <a:defRPr sz="2100" kern="1200">
          <a:solidFill>
            <a:schemeClr val="tx1"/>
          </a:solidFill>
          <a:latin typeface="+mn-lt"/>
          <a:ea typeface="+mn-ea"/>
          <a:cs typeface="+mn-cs"/>
        </a:defRPr>
      </a:lvl5pPr>
      <a:lvl6pPr marL="2719982" algn="l" defTabSz="1087993" rtl="0" eaLnBrk="1" latinLnBrk="0" hangingPunct="1">
        <a:defRPr sz="2100" kern="1200">
          <a:solidFill>
            <a:schemeClr val="tx1"/>
          </a:solidFill>
          <a:latin typeface="+mn-lt"/>
          <a:ea typeface="+mn-ea"/>
          <a:cs typeface="+mn-cs"/>
        </a:defRPr>
      </a:lvl6pPr>
      <a:lvl7pPr marL="3263978" algn="l" defTabSz="1087993" rtl="0" eaLnBrk="1" latinLnBrk="0" hangingPunct="1">
        <a:defRPr sz="2100" kern="1200">
          <a:solidFill>
            <a:schemeClr val="tx1"/>
          </a:solidFill>
          <a:latin typeface="+mn-lt"/>
          <a:ea typeface="+mn-ea"/>
          <a:cs typeface="+mn-cs"/>
        </a:defRPr>
      </a:lvl7pPr>
      <a:lvl8pPr marL="3807973" algn="l" defTabSz="1087993" rtl="0" eaLnBrk="1" latinLnBrk="0" hangingPunct="1">
        <a:defRPr sz="2100" kern="1200">
          <a:solidFill>
            <a:schemeClr val="tx1"/>
          </a:solidFill>
          <a:latin typeface="+mn-lt"/>
          <a:ea typeface="+mn-ea"/>
          <a:cs typeface="+mn-cs"/>
        </a:defRPr>
      </a:lvl8pPr>
      <a:lvl9pPr marL="4351970" algn="l" defTabSz="1087993"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4" y="1320044"/>
            <a:ext cx="10971213" cy="4990678"/>
          </a:xfrm>
          <a:prstGeom prst="rect">
            <a:avLst/>
          </a:prstGeom>
        </p:spPr>
        <p:txBody>
          <a:bodyPr vert="horz" lIns="91397" tIns="45697" rIns="91397" bIns="4569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0" y="8208"/>
            <a:ext cx="12190413" cy="1081923"/>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lIns="108797" tIns="54399" rIns="108797" bIns="54399" rtlCol="0" anchor="ctr"/>
          <a:lstStyle/>
          <a:p>
            <a:pPr algn="ctr" defTabSz="1087993"/>
            <a:endParaRPr lang="en-GB" dirty="0">
              <a:solidFill>
                <a:srgbClr val="74E2D5"/>
              </a:solidFill>
            </a:endParaRPr>
          </a:p>
        </p:txBody>
      </p:sp>
      <p:sp>
        <p:nvSpPr>
          <p:cNvPr id="2" name="Title Placeholder 1"/>
          <p:cNvSpPr>
            <a:spLocks noGrp="1"/>
          </p:cNvSpPr>
          <p:nvPr>
            <p:ph type="title"/>
          </p:nvPr>
        </p:nvSpPr>
        <p:spPr>
          <a:xfrm>
            <a:off x="609604" y="8208"/>
            <a:ext cx="10971213" cy="1081923"/>
          </a:xfrm>
          <a:prstGeom prst="rect">
            <a:avLst/>
          </a:prstGeom>
        </p:spPr>
        <p:txBody>
          <a:bodyPr vert="horz" lIns="91397" tIns="45697" rIns="91397" bIns="45697" rtlCol="0" anchor="ctr">
            <a:normAutofit/>
          </a:body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1564A627-F2CD-B046-BEF5-6CC75BC8D081}"/>
              </a:ext>
            </a:extLst>
          </p:cNvPr>
          <p:cNvSpPr/>
          <p:nvPr/>
        </p:nvSpPr>
        <p:spPr>
          <a:xfrm>
            <a:off x="1" y="6959235"/>
            <a:ext cx="10889897" cy="91847"/>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lIns="91397" tIns="45697" rIns="91397" bIns="45697" rtlCol="0" anchor="ctr"/>
          <a:lstStyle/>
          <a:p>
            <a:pPr algn="ctr" defTabSz="1087993"/>
            <a:endParaRPr lang="en-GB" dirty="0">
              <a:solidFill>
                <a:prstClr val="white"/>
              </a:solidFill>
            </a:endParaRPr>
          </a:p>
        </p:txBody>
      </p:sp>
      <p:pic>
        <p:nvPicPr>
          <p:cNvPr id="10" name="Picture 9">
            <a:extLst>
              <a:ext uri="{FF2B5EF4-FFF2-40B4-BE49-F238E27FC236}">
                <a16:creationId xmlns:a16="http://schemas.microsoft.com/office/drawing/2014/main" id="{E6B2A55F-0C62-F44F-817F-967034FCCC3E}"/>
              </a:ext>
            </a:extLst>
          </p:cNvPr>
          <p:cNvPicPr>
            <a:picLocks noChangeAspect="1"/>
          </p:cNvPicPr>
          <p:nvPr/>
        </p:nvPicPr>
        <p:blipFill>
          <a:blip r:embed="rId4" cstate="print"/>
          <a:stretch>
            <a:fillRect/>
          </a:stretch>
        </p:blipFill>
        <p:spPr>
          <a:xfrm>
            <a:off x="10889897" y="6300911"/>
            <a:ext cx="1247976" cy="1199158"/>
          </a:xfrm>
          <a:prstGeom prst="rect">
            <a:avLst/>
          </a:prstGeom>
        </p:spPr>
      </p:pic>
    </p:spTree>
    <p:extLst>
      <p:ext uri="{BB962C8B-B14F-4D97-AF65-F5344CB8AC3E}">
        <p14:creationId xmlns:p14="http://schemas.microsoft.com/office/powerpoint/2010/main" val="3923772644"/>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l" defTabSz="913972" rtl="0" eaLnBrk="1" latinLnBrk="0" hangingPunct="1">
        <a:spcBef>
          <a:spcPct val="0"/>
        </a:spcBef>
        <a:buNone/>
        <a:defRPr sz="3600" kern="1200">
          <a:solidFill>
            <a:schemeClr val="bg1"/>
          </a:solidFill>
          <a:latin typeface="Futura PT Medium" pitchFamily="34" charset="0"/>
          <a:ea typeface="+mj-ea"/>
          <a:cs typeface="+mj-cs"/>
        </a:defRPr>
      </a:lvl1pPr>
    </p:titleStyle>
    <p:body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603" indent="-285616" algn="l" defTabSz="913972" rtl="0" eaLnBrk="1" latinLnBrk="0" hangingPunct="1">
        <a:spcBef>
          <a:spcPct val="20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466" indent="-228495" algn="l" defTabSz="913972" rtl="0" eaLnBrk="1" latinLnBrk="0" hangingPunct="1">
        <a:spcBef>
          <a:spcPct val="20000"/>
        </a:spcBef>
        <a:buFont typeface="Arial" panose="020B0604020202020204" pitchFamily="34" charset="0"/>
        <a:buChar char="•"/>
        <a:defRPr sz="2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599453" indent="-228495" algn="l" defTabSz="913972" rtl="0" eaLnBrk="1" latinLnBrk="0" hangingPunct="1">
        <a:spcBef>
          <a:spcPct val="20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6438" indent="-228495" algn="l" defTabSz="913972" rtl="0" eaLnBrk="1" latinLnBrk="0" hangingPunct="1">
        <a:spcBef>
          <a:spcPct val="20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3422" indent="-228495"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5"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7" indent="-228495"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4" indent="-228495"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900" kern="1200">
          <a:solidFill>
            <a:schemeClr val="tx1"/>
          </a:solidFill>
          <a:latin typeface="+mn-lt"/>
          <a:ea typeface="+mn-ea"/>
          <a:cs typeface="+mn-cs"/>
        </a:defRPr>
      </a:lvl1pPr>
      <a:lvl2pPr marL="456990" algn="l" defTabSz="913972" rtl="0" eaLnBrk="1" latinLnBrk="0" hangingPunct="1">
        <a:defRPr sz="1900" kern="1200">
          <a:solidFill>
            <a:schemeClr val="tx1"/>
          </a:solidFill>
          <a:latin typeface="+mn-lt"/>
          <a:ea typeface="+mn-ea"/>
          <a:cs typeface="+mn-cs"/>
        </a:defRPr>
      </a:lvl2pPr>
      <a:lvl3pPr marL="913972" algn="l" defTabSz="913972" rtl="0" eaLnBrk="1" latinLnBrk="0" hangingPunct="1">
        <a:defRPr sz="1900" kern="1200">
          <a:solidFill>
            <a:schemeClr val="tx1"/>
          </a:solidFill>
          <a:latin typeface="+mn-lt"/>
          <a:ea typeface="+mn-ea"/>
          <a:cs typeface="+mn-cs"/>
        </a:defRPr>
      </a:lvl3pPr>
      <a:lvl4pPr marL="1370958" algn="l" defTabSz="913972" rtl="0" eaLnBrk="1" latinLnBrk="0" hangingPunct="1">
        <a:defRPr sz="1900" kern="1200">
          <a:solidFill>
            <a:schemeClr val="tx1"/>
          </a:solidFill>
          <a:latin typeface="+mn-lt"/>
          <a:ea typeface="+mn-ea"/>
          <a:cs typeface="+mn-cs"/>
        </a:defRPr>
      </a:lvl4pPr>
      <a:lvl5pPr marL="1827943" algn="l" defTabSz="913972" rtl="0" eaLnBrk="1" latinLnBrk="0" hangingPunct="1">
        <a:defRPr sz="1900" kern="1200">
          <a:solidFill>
            <a:schemeClr val="tx1"/>
          </a:solidFill>
          <a:latin typeface="+mn-lt"/>
          <a:ea typeface="+mn-ea"/>
          <a:cs typeface="+mn-cs"/>
        </a:defRPr>
      </a:lvl5pPr>
      <a:lvl6pPr marL="2284932" algn="l" defTabSz="913972" rtl="0" eaLnBrk="1" latinLnBrk="0" hangingPunct="1">
        <a:defRPr sz="1900" kern="1200">
          <a:solidFill>
            <a:schemeClr val="tx1"/>
          </a:solidFill>
          <a:latin typeface="+mn-lt"/>
          <a:ea typeface="+mn-ea"/>
          <a:cs typeface="+mn-cs"/>
        </a:defRPr>
      </a:lvl6pPr>
      <a:lvl7pPr marL="2741916" algn="l" defTabSz="913972" rtl="0" eaLnBrk="1" latinLnBrk="0" hangingPunct="1">
        <a:defRPr sz="1900" kern="1200">
          <a:solidFill>
            <a:schemeClr val="tx1"/>
          </a:solidFill>
          <a:latin typeface="+mn-lt"/>
          <a:ea typeface="+mn-ea"/>
          <a:cs typeface="+mn-cs"/>
        </a:defRPr>
      </a:lvl7pPr>
      <a:lvl8pPr marL="3198903" algn="l" defTabSz="913972" rtl="0" eaLnBrk="1" latinLnBrk="0" hangingPunct="1">
        <a:defRPr sz="1900" kern="1200">
          <a:solidFill>
            <a:schemeClr val="tx1"/>
          </a:solidFill>
          <a:latin typeface="+mn-lt"/>
          <a:ea typeface="+mn-ea"/>
          <a:cs typeface="+mn-cs"/>
        </a:defRPr>
      </a:lvl8pPr>
      <a:lvl9pPr marL="3655890" algn="l" defTabSz="913972"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5753" y="17509"/>
            <a:ext cx="9394660" cy="704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09521" y="302802"/>
            <a:ext cx="10971372" cy="12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2809" tIns="56406" rIns="112809" bIns="56406"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p:cNvSpPr>
            <a:spLocks noGrp="1"/>
          </p:cNvSpPr>
          <p:nvPr>
            <p:ph type="body" idx="1"/>
          </p:nvPr>
        </p:nvSpPr>
        <p:spPr bwMode="auto">
          <a:xfrm>
            <a:off x="609521" y="1764301"/>
            <a:ext cx="10971372" cy="490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2809" tIns="56406" rIns="112809" bIns="564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029" name="Picture 8"/>
          <p:cNvPicPr>
            <a:picLocks noChangeAspect="1"/>
          </p:cNvPicPr>
          <p:nvPr/>
        </p:nvPicPr>
        <p:blipFill>
          <a:blip r:embed="rId5">
            <a:extLst>
              <a:ext uri="{28A0092B-C50C-407E-A947-70E740481C1C}">
                <a14:useLocalDpi xmlns:a14="http://schemas.microsoft.com/office/drawing/2010/main" val="0"/>
              </a:ext>
            </a:extLst>
          </a:blip>
          <a:srcRect b="82022"/>
          <a:stretch>
            <a:fillRect/>
          </a:stretch>
        </p:blipFill>
        <p:spPr bwMode="auto">
          <a:xfrm>
            <a:off x="0" y="6668620"/>
            <a:ext cx="12190413" cy="20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068" y="6876905"/>
            <a:ext cx="1919567" cy="556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8376" y="6876902"/>
            <a:ext cx="1779886" cy="554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2" descr="N:\Group Network &amp; Sales (KS &amp; RS)\Current Post-Cleanse docs\Marketing\Logos and Templates\NFU CURRENT LOGOS\NFU Logo\NFU_RGB white background.jpg"/>
          <p:cNvPicPr>
            <a:picLocks noChangeAspect="1" noChangeArrowheads="1"/>
          </p:cNvPicPr>
          <p:nvPr/>
        </p:nvPicPr>
        <p:blipFill>
          <a:blip r:embed="rId8">
            <a:extLst>
              <a:ext uri="{28A0092B-C50C-407E-A947-70E740481C1C}">
                <a14:useLocalDpi xmlns:a14="http://schemas.microsoft.com/office/drawing/2010/main" val="0"/>
              </a:ext>
            </a:extLst>
          </a:blip>
          <a:srcRect l="10152" t="16212" r="8173" b="13896"/>
          <a:stretch>
            <a:fillRect/>
          </a:stretch>
        </p:blipFill>
        <p:spPr bwMode="auto">
          <a:xfrm>
            <a:off x="9456037" y="6876905"/>
            <a:ext cx="2338613" cy="55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280360"/>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rtl="0" eaLnBrk="1" fontAlgn="base" hangingPunct="1">
        <a:spcBef>
          <a:spcPct val="0"/>
        </a:spcBef>
        <a:spcAft>
          <a:spcPct val="0"/>
        </a:spcAft>
        <a:defRPr sz="4900" kern="1200">
          <a:solidFill>
            <a:srgbClr val="006938"/>
          </a:solidFill>
          <a:latin typeface="+mn-lt"/>
          <a:ea typeface="+mj-ea"/>
          <a:cs typeface="Arial" panose="020B0604020202020204" pitchFamily="34" charset="0"/>
        </a:defRPr>
      </a:lvl1pPr>
      <a:lvl2pPr algn="l" rtl="0" eaLnBrk="1" fontAlgn="base" hangingPunct="1">
        <a:spcBef>
          <a:spcPct val="0"/>
        </a:spcBef>
        <a:spcAft>
          <a:spcPct val="0"/>
        </a:spcAft>
        <a:defRPr sz="4900">
          <a:solidFill>
            <a:srgbClr val="006938"/>
          </a:solidFill>
          <a:latin typeface="Calibri" pitchFamily="34" charset="0"/>
          <a:cs typeface="Arial" charset="0"/>
        </a:defRPr>
      </a:lvl2pPr>
      <a:lvl3pPr algn="l" rtl="0" eaLnBrk="1" fontAlgn="base" hangingPunct="1">
        <a:spcBef>
          <a:spcPct val="0"/>
        </a:spcBef>
        <a:spcAft>
          <a:spcPct val="0"/>
        </a:spcAft>
        <a:defRPr sz="4900">
          <a:solidFill>
            <a:srgbClr val="006938"/>
          </a:solidFill>
          <a:latin typeface="Calibri" pitchFamily="34" charset="0"/>
          <a:cs typeface="Arial" charset="0"/>
        </a:defRPr>
      </a:lvl3pPr>
      <a:lvl4pPr algn="l" rtl="0" eaLnBrk="1" fontAlgn="base" hangingPunct="1">
        <a:spcBef>
          <a:spcPct val="0"/>
        </a:spcBef>
        <a:spcAft>
          <a:spcPct val="0"/>
        </a:spcAft>
        <a:defRPr sz="4900">
          <a:solidFill>
            <a:srgbClr val="006938"/>
          </a:solidFill>
          <a:latin typeface="Calibri" pitchFamily="34" charset="0"/>
          <a:cs typeface="Arial" charset="0"/>
        </a:defRPr>
      </a:lvl4pPr>
      <a:lvl5pPr algn="l" rtl="0" eaLnBrk="1" fontAlgn="base" hangingPunct="1">
        <a:spcBef>
          <a:spcPct val="0"/>
        </a:spcBef>
        <a:spcAft>
          <a:spcPct val="0"/>
        </a:spcAft>
        <a:defRPr sz="4900">
          <a:solidFill>
            <a:srgbClr val="006938"/>
          </a:solidFill>
          <a:latin typeface="Calibri" pitchFamily="34" charset="0"/>
          <a:cs typeface="Arial" charset="0"/>
        </a:defRPr>
      </a:lvl5pPr>
      <a:lvl6pPr marL="564058" algn="l" rtl="0" eaLnBrk="1" fontAlgn="base" hangingPunct="1">
        <a:spcBef>
          <a:spcPct val="0"/>
        </a:spcBef>
        <a:spcAft>
          <a:spcPct val="0"/>
        </a:spcAft>
        <a:defRPr sz="4900">
          <a:solidFill>
            <a:srgbClr val="006938"/>
          </a:solidFill>
          <a:latin typeface="Calibri" pitchFamily="34" charset="0"/>
          <a:cs typeface="Arial" charset="0"/>
        </a:defRPr>
      </a:lvl6pPr>
      <a:lvl7pPr marL="1128117" algn="l" rtl="0" eaLnBrk="1" fontAlgn="base" hangingPunct="1">
        <a:spcBef>
          <a:spcPct val="0"/>
        </a:spcBef>
        <a:spcAft>
          <a:spcPct val="0"/>
        </a:spcAft>
        <a:defRPr sz="4900">
          <a:solidFill>
            <a:srgbClr val="006938"/>
          </a:solidFill>
          <a:latin typeface="Calibri" pitchFamily="34" charset="0"/>
          <a:cs typeface="Arial" charset="0"/>
        </a:defRPr>
      </a:lvl7pPr>
      <a:lvl8pPr marL="1692176" algn="l" rtl="0" eaLnBrk="1" fontAlgn="base" hangingPunct="1">
        <a:spcBef>
          <a:spcPct val="0"/>
        </a:spcBef>
        <a:spcAft>
          <a:spcPct val="0"/>
        </a:spcAft>
        <a:defRPr sz="4900">
          <a:solidFill>
            <a:srgbClr val="006938"/>
          </a:solidFill>
          <a:latin typeface="Calibri" pitchFamily="34" charset="0"/>
          <a:cs typeface="Arial" charset="0"/>
        </a:defRPr>
      </a:lvl8pPr>
      <a:lvl9pPr marL="2256233" algn="l" rtl="0" eaLnBrk="1" fontAlgn="base" hangingPunct="1">
        <a:spcBef>
          <a:spcPct val="0"/>
        </a:spcBef>
        <a:spcAft>
          <a:spcPct val="0"/>
        </a:spcAft>
        <a:defRPr sz="4900">
          <a:solidFill>
            <a:srgbClr val="006938"/>
          </a:solidFill>
          <a:latin typeface="Calibri" pitchFamily="34" charset="0"/>
          <a:cs typeface="Arial" charset="0"/>
        </a:defRPr>
      </a:lvl9pPr>
    </p:titleStyle>
    <p:bodyStyle>
      <a:lvl1pPr marL="423044" indent="-423044" algn="l" rtl="0" eaLnBrk="1" fontAlgn="base" hangingPunct="1">
        <a:spcBef>
          <a:spcPct val="20000"/>
        </a:spcBef>
        <a:spcAft>
          <a:spcPct val="0"/>
        </a:spcAft>
        <a:buFont typeface="Arial" pitchFamily="34" charset="0"/>
        <a:buChar char="•"/>
        <a:defRPr sz="1500" kern="1200">
          <a:solidFill>
            <a:schemeClr val="tx1"/>
          </a:solidFill>
          <a:latin typeface="+mn-lt"/>
          <a:ea typeface="+mn-ea"/>
          <a:cs typeface="Arial" panose="020B0604020202020204" pitchFamily="34" charset="0"/>
        </a:defRPr>
      </a:lvl1pPr>
      <a:lvl2pPr marL="916594" indent="-352536" algn="l" rtl="0" eaLnBrk="1" fontAlgn="base" hangingPunct="1">
        <a:spcBef>
          <a:spcPct val="20000"/>
        </a:spcBef>
        <a:spcAft>
          <a:spcPct val="0"/>
        </a:spcAft>
        <a:buFont typeface="Arial" pitchFamily="34" charset="0"/>
        <a:buChar char="–"/>
        <a:defRPr sz="1500" kern="1200">
          <a:solidFill>
            <a:schemeClr val="tx1"/>
          </a:solidFill>
          <a:latin typeface="+mn-lt"/>
          <a:ea typeface="+mn-ea"/>
          <a:cs typeface="Arial" panose="020B0604020202020204" pitchFamily="34" charset="0"/>
        </a:defRPr>
      </a:lvl2pPr>
      <a:lvl3pPr marL="1410145" indent="-282030" algn="l" rtl="0" eaLnBrk="1" fontAlgn="base" hangingPunct="1">
        <a:spcBef>
          <a:spcPct val="20000"/>
        </a:spcBef>
        <a:spcAft>
          <a:spcPct val="0"/>
        </a:spcAft>
        <a:buFont typeface="Arial" pitchFamily="34" charset="0"/>
        <a:buChar char="•"/>
        <a:defRPr sz="1500" kern="1200">
          <a:solidFill>
            <a:schemeClr val="tx1"/>
          </a:solidFill>
          <a:latin typeface="+mn-lt"/>
          <a:ea typeface="+mn-ea"/>
          <a:cs typeface="Arial" panose="020B0604020202020204" pitchFamily="34" charset="0"/>
        </a:defRPr>
      </a:lvl3pPr>
      <a:lvl4pPr marL="1974205" indent="-282030" algn="l" rtl="0" eaLnBrk="1" fontAlgn="base" hangingPunct="1">
        <a:spcBef>
          <a:spcPct val="20000"/>
        </a:spcBef>
        <a:spcAft>
          <a:spcPct val="0"/>
        </a:spcAft>
        <a:buFont typeface="Arial" pitchFamily="34" charset="0"/>
        <a:buChar char="–"/>
        <a:defRPr sz="1500" kern="1200">
          <a:solidFill>
            <a:schemeClr val="tx1"/>
          </a:solidFill>
          <a:latin typeface="+mn-lt"/>
          <a:ea typeface="+mn-ea"/>
          <a:cs typeface="Arial" panose="020B0604020202020204" pitchFamily="34" charset="0"/>
        </a:defRPr>
      </a:lvl4pPr>
      <a:lvl5pPr marL="2538264" indent="-282030" algn="l" rtl="0" eaLnBrk="1" fontAlgn="base" hangingPunct="1">
        <a:spcBef>
          <a:spcPct val="20000"/>
        </a:spcBef>
        <a:spcAft>
          <a:spcPct val="0"/>
        </a:spcAft>
        <a:buFont typeface="Arial" pitchFamily="34" charset="0"/>
        <a:buChar char="»"/>
        <a:defRPr sz="1500" kern="1200">
          <a:solidFill>
            <a:schemeClr val="tx1"/>
          </a:solidFill>
          <a:latin typeface="+mn-lt"/>
          <a:ea typeface="+mn-ea"/>
          <a:cs typeface="Arial" panose="020B0604020202020204" pitchFamily="34" charset="0"/>
        </a:defRPr>
      </a:lvl5pPr>
      <a:lvl6pPr marL="3102320" indent="-282030" algn="l" defTabSz="1128117"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66377" indent="-282030" algn="l" defTabSz="1128117"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30434" indent="-282030" algn="l" defTabSz="1128117"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794495" indent="-282030" algn="l" defTabSz="1128117"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28117" rtl="0" eaLnBrk="1" latinLnBrk="0" hangingPunct="1">
        <a:defRPr sz="2200" kern="1200">
          <a:solidFill>
            <a:schemeClr val="tx1"/>
          </a:solidFill>
          <a:latin typeface="+mn-lt"/>
          <a:ea typeface="+mn-ea"/>
          <a:cs typeface="+mn-cs"/>
        </a:defRPr>
      </a:lvl1pPr>
      <a:lvl2pPr marL="564058" algn="l" defTabSz="1128117" rtl="0" eaLnBrk="1" latinLnBrk="0" hangingPunct="1">
        <a:defRPr sz="2200" kern="1200">
          <a:solidFill>
            <a:schemeClr val="tx1"/>
          </a:solidFill>
          <a:latin typeface="+mn-lt"/>
          <a:ea typeface="+mn-ea"/>
          <a:cs typeface="+mn-cs"/>
        </a:defRPr>
      </a:lvl2pPr>
      <a:lvl3pPr marL="1128117" algn="l" defTabSz="1128117" rtl="0" eaLnBrk="1" latinLnBrk="0" hangingPunct="1">
        <a:defRPr sz="2200" kern="1200">
          <a:solidFill>
            <a:schemeClr val="tx1"/>
          </a:solidFill>
          <a:latin typeface="+mn-lt"/>
          <a:ea typeface="+mn-ea"/>
          <a:cs typeface="+mn-cs"/>
        </a:defRPr>
      </a:lvl3pPr>
      <a:lvl4pPr marL="1692176" algn="l" defTabSz="1128117" rtl="0" eaLnBrk="1" latinLnBrk="0" hangingPunct="1">
        <a:defRPr sz="2200" kern="1200">
          <a:solidFill>
            <a:schemeClr val="tx1"/>
          </a:solidFill>
          <a:latin typeface="+mn-lt"/>
          <a:ea typeface="+mn-ea"/>
          <a:cs typeface="+mn-cs"/>
        </a:defRPr>
      </a:lvl4pPr>
      <a:lvl5pPr marL="2256233" algn="l" defTabSz="1128117" rtl="0" eaLnBrk="1" latinLnBrk="0" hangingPunct="1">
        <a:defRPr sz="2200" kern="1200">
          <a:solidFill>
            <a:schemeClr val="tx1"/>
          </a:solidFill>
          <a:latin typeface="+mn-lt"/>
          <a:ea typeface="+mn-ea"/>
          <a:cs typeface="+mn-cs"/>
        </a:defRPr>
      </a:lvl5pPr>
      <a:lvl6pPr marL="2820290" algn="l" defTabSz="1128117" rtl="0" eaLnBrk="1" latinLnBrk="0" hangingPunct="1">
        <a:defRPr sz="2200" kern="1200">
          <a:solidFill>
            <a:schemeClr val="tx1"/>
          </a:solidFill>
          <a:latin typeface="+mn-lt"/>
          <a:ea typeface="+mn-ea"/>
          <a:cs typeface="+mn-cs"/>
        </a:defRPr>
      </a:lvl6pPr>
      <a:lvl7pPr marL="3384352" algn="l" defTabSz="1128117" rtl="0" eaLnBrk="1" latinLnBrk="0" hangingPunct="1">
        <a:defRPr sz="2200" kern="1200">
          <a:solidFill>
            <a:schemeClr val="tx1"/>
          </a:solidFill>
          <a:latin typeface="+mn-lt"/>
          <a:ea typeface="+mn-ea"/>
          <a:cs typeface="+mn-cs"/>
        </a:defRPr>
      </a:lvl7pPr>
      <a:lvl8pPr marL="3948407" algn="l" defTabSz="1128117" rtl="0" eaLnBrk="1" latinLnBrk="0" hangingPunct="1">
        <a:defRPr sz="2200" kern="1200">
          <a:solidFill>
            <a:schemeClr val="tx1"/>
          </a:solidFill>
          <a:latin typeface="+mn-lt"/>
          <a:ea typeface="+mn-ea"/>
          <a:cs typeface="+mn-cs"/>
        </a:defRPr>
      </a:lvl8pPr>
      <a:lvl9pPr marL="4512464" algn="l" defTabSz="1128117" rtl="0" eaLnBrk="1" latinLnBrk="0" hangingPunct="1">
        <a:defRPr sz="2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302802"/>
            <a:ext cx="10971372" cy="1260211"/>
          </a:xfrm>
          <a:prstGeom prst="rect">
            <a:avLst/>
          </a:prstGeom>
        </p:spPr>
        <p:txBody>
          <a:bodyPr vert="horz" lIns="112809" tIns="56406" rIns="112809" bIns="56406"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1" y="1764295"/>
            <a:ext cx="10971372" cy="4990084"/>
          </a:xfrm>
          <a:prstGeom prst="rect">
            <a:avLst/>
          </a:prstGeom>
        </p:spPr>
        <p:txBody>
          <a:bodyPr vert="horz" lIns="112809" tIns="56406" rIns="112809" bIns="564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0" y="7008177"/>
            <a:ext cx="2844430" cy="402567"/>
          </a:xfrm>
          <a:prstGeom prst="rect">
            <a:avLst/>
          </a:prstGeom>
        </p:spPr>
        <p:txBody>
          <a:bodyPr vert="horz" lIns="112809" tIns="56406" rIns="112809" bIns="56406" rtlCol="0" anchor="ctr"/>
          <a:lstStyle>
            <a:lvl1pPr algn="l">
              <a:defRPr sz="1500">
                <a:solidFill>
                  <a:schemeClr val="tx1">
                    <a:tint val="75000"/>
                  </a:schemeClr>
                </a:solidFill>
              </a:defRPr>
            </a:lvl1pPr>
          </a:lstStyle>
          <a:p>
            <a:pPr defTabSz="1128117"/>
            <a:fld id="{B4984338-D66A-4817-9C26-EF3B3733C685}" type="datetimeFigureOut">
              <a:rPr lang="en-GB" smtClean="0">
                <a:solidFill>
                  <a:prstClr val="black">
                    <a:tint val="75000"/>
                  </a:prstClr>
                </a:solidFill>
              </a:rPr>
              <a:pPr defTabSz="1128117"/>
              <a:t>19/02/2020</a:t>
            </a:fld>
            <a:endParaRPr lang="en-GB">
              <a:solidFill>
                <a:prstClr val="black">
                  <a:tint val="75000"/>
                </a:prstClr>
              </a:solidFill>
            </a:endParaRPr>
          </a:p>
        </p:txBody>
      </p:sp>
      <p:sp>
        <p:nvSpPr>
          <p:cNvPr id="5" name="Footer Placeholder 4"/>
          <p:cNvSpPr>
            <a:spLocks noGrp="1"/>
          </p:cNvSpPr>
          <p:nvPr>
            <p:ph type="ftr" sz="quarter" idx="3"/>
          </p:nvPr>
        </p:nvSpPr>
        <p:spPr>
          <a:xfrm>
            <a:off x="4165058" y="7008177"/>
            <a:ext cx="3860297" cy="402567"/>
          </a:xfrm>
          <a:prstGeom prst="rect">
            <a:avLst/>
          </a:prstGeom>
        </p:spPr>
        <p:txBody>
          <a:bodyPr vert="horz" lIns="112809" tIns="56406" rIns="112809" bIns="56406" rtlCol="0" anchor="ctr"/>
          <a:lstStyle>
            <a:lvl1pPr algn="ctr">
              <a:defRPr sz="1500">
                <a:solidFill>
                  <a:schemeClr val="tx1">
                    <a:tint val="75000"/>
                  </a:schemeClr>
                </a:solidFill>
              </a:defRPr>
            </a:lvl1pPr>
          </a:lstStyle>
          <a:p>
            <a:pPr defTabSz="1128117"/>
            <a:endParaRPr lang="en-GB">
              <a:solidFill>
                <a:prstClr val="black">
                  <a:tint val="75000"/>
                </a:prstClr>
              </a:solidFill>
            </a:endParaRPr>
          </a:p>
        </p:txBody>
      </p:sp>
      <p:sp>
        <p:nvSpPr>
          <p:cNvPr id="6" name="Slide Number Placeholder 5"/>
          <p:cNvSpPr>
            <a:spLocks noGrp="1"/>
          </p:cNvSpPr>
          <p:nvPr>
            <p:ph type="sldNum" sz="quarter" idx="4"/>
          </p:nvPr>
        </p:nvSpPr>
        <p:spPr>
          <a:xfrm>
            <a:off x="8736463" y="7008177"/>
            <a:ext cx="2844430" cy="402567"/>
          </a:xfrm>
          <a:prstGeom prst="rect">
            <a:avLst/>
          </a:prstGeom>
        </p:spPr>
        <p:txBody>
          <a:bodyPr vert="horz" lIns="112809" tIns="56406" rIns="112809" bIns="56406" rtlCol="0" anchor="ctr"/>
          <a:lstStyle>
            <a:lvl1pPr algn="r">
              <a:defRPr sz="1500">
                <a:solidFill>
                  <a:schemeClr val="tx1">
                    <a:tint val="75000"/>
                  </a:schemeClr>
                </a:solidFill>
              </a:defRPr>
            </a:lvl1pPr>
          </a:lstStyle>
          <a:p>
            <a:pPr defTabSz="1128117"/>
            <a:fld id="{BC9F89D2-183B-4660-882E-012894ABA630}" type="slidenum">
              <a:rPr lang="en-GB" smtClean="0">
                <a:solidFill>
                  <a:prstClr val="black">
                    <a:tint val="75000"/>
                  </a:prstClr>
                </a:solidFill>
              </a:rPr>
              <a:pPr defTabSz="1128117"/>
              <a:t>‹#›</a:t>
            </a:fld>
            <a:endParaRPr lang="en-GB">
              <a:solidFill>
                <a:prstClr val="black">
                  <a:tint val="75000"/>
                </a:prstClr>
              </a:solidFill>
            </a:endParaRPr>
          </a:p>
        </p:txBody>
      </p:sp>
    </p:spTree>
    <p:extLst>
      <p:ext uri="{BB962C8B-B14F-4D97-AF65-F5344CB8AC3E}">
        <p14:creationId xmlns:p14="http://schemas.microsoft.com/office/powerpoint/2010/main" val="3041230536"/>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1128117" rtl="0" eaLnBrk="1" latinLnBrk="0" hangingPunct="1">
        <a:spcBef>
          <a:spcPct val="0"/>
        </a:spcBef>
        <a:buNone/>
        <a:defRPr sz="5400" kern="1200">
          <a:solidFill>
            <a:schemeClr val="tx1"/>
          </a:solidFill>
          <a:latin typeface="+mj-lt"/>
          <a:ea typeface="+mj-ea"/>
          <a:cs typeface="+mj-cs"/>
        </a:defRPr>
      </a:lvl1pPr>
    </p:titleStyle>
    <p:bodyStyle>
      <a:lvl1pPr marL="423044" indent="-423044" algn="l" defTabSz="1128117"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16594" indent="-352536" algn="l" defTabSz="1128117"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2pPr>
      <a:lvl3pPr marL="1410145" indent="-282030" algn="l" defTabSz="1128117"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74205" indent="-282030" algn="l" defTabSz="112811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38264" indent="-282030" algn="l" defTabSz="112811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102320" indent="-282030" algn="l" defTabSz="112811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66377" indent="-282030" algn="l" defTabSz="112811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230434" indent="-282030" algn="l" defTabSz="112811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94495" indent="-282030" algn="l" defTabSz="112811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28117" rtl="0" eaLnBrk="1" latinLnBrk="0" hangingPunct="1">
        <a:defRPr sz="2200" kern="1200">
          <a:solidFill>
            <a:schemeClr val="tx1"/>
          </a:solidFill>
          <a:latin typeface="+mn-lt"/>
          <a:ea typeface="+mn-ea"/>
          <a:cs typeface="+mn-cs"/>
        </a:defRPr>
      </a:lvl1pPr>
      <a:lvl2pPr marL="564058" algn="l" defTabSz="1128117" rtl="0" eaLnBrk="1" latinLnBrk="0" hangingPunct="1">
        <a:defRPr sz="2200" kern="1200">
          <a:solidFill>
            <a:schemeClr val="tx1"/>
          </a:solidFill>
          <a:latin typeface="+mn-lt"/>
          <a:ea typeface="+mn-ea"/>
          <a:cs typeface="+mn-cs"/>
        </a:defRPr>
      </a:lvl2pPr>
      <a:lvl3pPr marL="1128117" algn="l" defTabSz="1128117" rtl="0" eaLnBrk="1" latinLnBrk="0" hangingPunct="1">
        <a:defRPr sz="2200" kern="1200">
          <a:solidFill>
            <a:schemeClr val="tx1"/>
          </a:solidFill>
          <a:latin typeface="+mn-lt"/>
          <a:ea typeface="+mn-ea"/>
          <a:cs typeface="+mn-cs"/>
        </a:defRPr>
      </a:lvl3pPr>
      <a:lvl4pPr marL="1692176" algn="l" defTabSz="1128117" rtl="0" eaLnBrk="1" latinLnBrk="0" hangingPunct="1">
        <a:defRPr sz="2200" kern="1200">
          <a:solidFill>
            <a:schemeClr val="tx1"/>
          </a:solidFill>
          <a:latin typeface="+mn-lt"/>
          <a:ea typeface="+mn-ea"/>
          <a:cs typeface="+mn-cs"/>
        </a:defRPr>
      </a:lvl4pPr>
      <a:lvl5pPr marL="2256233" algn="l" defTabSz="1128117" rtl="0" eaLnBrk="1" latinLnBrk="0" hangingPunct="1">
        <a:defRPr sz="2200" kern="1200">
          <a:solidFill>
            <a:schemeClr val="tx1"/>
          </a:solidFill>
          <a:latin typeface="+mn-lt"/>
          <a:ea typeface="+mn-ea"/>
          <a:cs typeface="+mn-cs"/>
        </a:defRPr>
      </a:lvl5pPr>
      <a:lvl6pPr marL="2820290" algn="l" defTabSz="1128117" rtl="0" eaLnBrk="1" latinLnBrk="0" hangingPunct="1">
        <a:defRPr sz="2200" kern="1200">
          <a:solidFill>
            <a:schemeClr val="tx1"/>
          </a:solidFill>
          <a:latin typeface="+mn-lt"/>
          <a:ea typeface="+mn-ea"/>
          <a:cs typeface="+mn-cs"/>
        </a:defRPr>
      </a:lvl6pPr>
      <a:lvl7pPr marL="3384352" algn="l" defTabSz="1128117" rtl="0" eaLnBrk="1" latinLnBrk="0" hangingPunct="1">
        <a:defRPr sz="2200" kern="1200">
          <a:solidFill>
            <a:schemeClr val="tx1"/>
          </a:solidFill>
          <a:latin typeface="+mn-lt"/>
          <a:ea typeface="+mn-ea"/>
          <a:cs typeface="+mn-cs"/>
        </a:defRPr>
      </a:lvl7pPr>
      <a:lvl8pPr marL="3948407" algn="l" defTabSz="1128117" rtl="0" eaLnBrk="1" latinLnBrk="0" hangingPunct="1">
        <a:defRPr sz="2200" kern="1200">
          <a:solidFill>
            <a:schemeClr val="tx1"/>
          </a:solidFill>
          <a:latin typeface="+mn-lt"/>
          <a:ea typeface="+mn-ea"/>
          <a:cs typeface="+mn-cs"/>
        </a:defRPr>
      </a:lvl8pPr>
      <a:lvl9pPr marL="4512464" algn="l" defTabSz="1128117" rtl="0" eaLnBrk="1" latinLnBrk="0" hangingPunct="1">
        <a:defRPr sz="2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302802"/>
            <a:ext cx="10971372" cy="1260211"/>
          </a:xfrm>
          <a:prstGeom prst="rect">
            <a:avLst/>
          </a:prstGeom>
        </p:spPr>
        <p:txBody>
          <a:bodyPr vert="horz" lIns="112820" tIns="56411" rIns="112820" bIns="56411"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1" y="1764295"/>
            <a:ext cx="10971372" cy="4990084"/>
          </a:xfrm>
          <a:prstGeom prst="rect">
            <a:avLst/>
          </a:prstGeom>
        </p:spPr>
        <p:txBody>
          <a:bodyPr vert="horz" lIns="112820" tIns="56411" rIns="112820" bIns="564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0" y="7008176"/>
            <a:ext cx="2844430" cy="402567"/>
          </a:xfrm>
          <a:prstGeom prst="rect">
            <a:avLst/>
          </a:prstGeom>
        </p:spPr>
        <p:txBody>
          <a:bodyPr vert="horz" lIns="112820" tIns="56411" rIns="112820" bIns="56411" rtlCol="0" anchor="ctr"/>
          <a:lstStyle>
            <a:lvl1pPr algn="l">
              <a:defRPr sz="1500">
                <a:solidFill>
                  <a:schemeClr val="tx1">
                    <a:tint val="75000"/>
                  </a:schemeClr>
                </a:solidFill>
              </a:defRPr>
            </a:lvl1pPr>
          </a:lstStyle>
          <a:p>
            <a:pPr defTabSz="1128223"/>
            <a:fld id="{B4984338-D66A-4817-9C26-EF3B3733C685}" type="datetimeFigureOut">
              <a:rPr lang="en-GB" smtClean="0">
                <a:solidFill>
                  <a:prstClr val="black">
                    <a:tint val="75000"/>
                  </a:prstClr>
                </a:solidFill>
              </a:rPr>
              <a:pPr defTabSz="1128223"/>
              <a:t>19/02/2020</a:t>
            </a:fld>
            <a:endParaRPr lang="en-GB">
              <a:solidFill>
                <a:prstClr val="black">
                  <a:tint val="75000"/>
                </a:prstClr>
              </a:solidFill>
            </a:endParaRPr>
          </a:p>
        </p:txBody>
      </p:sp>
      <p:sp>
        <p:nvSpPr>
          <p:cNvPr id="5" name="Footer Placeholder 4"/>
          <p:cNvSpPr>
            <a:spLocks noGrp="1"/>
          </p:cNvSpPr>
          <p:nvPr>
            <p:ph type="ftr" sz="quarter" idx="3"/>
          </p:nvPr>
        </p:nvSpPr>
        <p:spPr>
          <a:xfrm>
            <a:off x="4165058" y="7008176"/>
            <a:ext cx="3860297" cy="402567"/>
          </a:xfrm>
          <a:prstGeom prst="rect">
            <a:avLst/>
          </a:prstGeom>
        </p:spPr>
        <p:txBody>
          <a:bodyPr vert="horz" lIns="112820" tIns="56411" rIns="112820" bIns="56411" rtlCol="0" anchor="ctr"/>
          <a:lstStyle>
            <a:lvl1pPr algn="ctr">
              <a:defRPr sz="1500">
                <a:solidFill>
                  <a:schemeClr val="tx1">
                    <a:tint val="75000"/>
                  </a:schemeClr>
                </a:solidFill>
              </a:defRPr>
            </a:lvl1pPr>
          </a:lstStyle>
          <a:p>
            <a:pPr defTabSz="1128223"/>
            <a:endParaRPr lang="en-GB">
              <a:solidFill>
                <a:prstClr val="black">
                  <a:tint val="75000"/>
                </a:prstClr>
              </a:solidFill>
            </a:endParaRPr>
          </a:p>
        </p:txBody>
      </p:sp>
      <p:sp>
        <p:nvSpPr>
          <p:cNvPr id="6" name="Slide Number Placeholder 5"/>
          <p:cNvSpPr>
            <a:spLocks noGrp="1"/>
          </p:cNvSpPr>
          <p:nvPr>
            <p:ph type="sldNum" sz="quarter" idx="4"/>
          </p:nvPr>
        </p:nvSpPr>
        <p:spPr>
          <a:xfrm>
            <a:off x="8736463" y="7008176"/>
            <a:ext cx="2844430" cy="402567"/>
          </a:xfrm>
          <a:prstGeom prst="rect">
            <a:avLst/>
          </a:prstGeom>
        </p:spPr>
        <p:txBody>
          <a:bodyPr vert="horz" lIns="112820" tIns="56411" rIns="112820" bIns="56411" rtlCol="0" anchor="ctr"/>
          <a:lstStyle>
            <a:lvl1pPr algn="r">
              <a:defRPr sz="1500">
                <a:solidFill>
                  <a:schemeClr val="tx1">
                    <a:tint val="75000"/>
                  </a:schemeClr>
                </a:solidFill>
              </a:defRPr>
            </a:lvl1pPr>
          </a:lstStyle>
          <a:p>
            <a:pPr defTabSz="1128223"/>
            <a:fld id="{BC9F89D2-183B-4660-882E-012894ABA630}" type="slidenum">
              <a:rPr lang="en-GB" smtClean="0">
                <a:solidFill>
                  <a:prstClr val="black">
                    <a:tint val="75000"/>
                  </a:prstClr>
                </a:solidFill>
              </a:rPr>
              <a:pPr defTabSz="1128223"/>
              <a:t>‹#›</a:t>
            </a:fld>
            <a:endParaRPr lang="en-GB">
              <a:solidFill>
                <a:prstClr val="black">
                  <a:tint val="75000"/>
                </a:prstClr>
              </a:solidFill>
            </a:endParaRPr>
          </a:p>
        </p:txBody>
      </p:sp>
    </p:spTree>
    <p:extLst>
      <p:ext uri="{BB962C8B-B14F-4D97-AF65-F5344CB8AC3E}">
        <p14:creationId xmlns:p14="http://schemas.microsoft.com/office/powerpoint/2010/main" val="3041230536"/>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1128223" rtl="0" eaLnBrk="1" latinLnBrk="0" hangingPunct="1">
        <a:spcBef>
          <a:spcPct val="0"/>
        </a:spcBef>
        <a:buNone/>
        <a:defRPr sz="5400" kern="1200">
          <a:solidFill>
            <a:schemeClr val="tx1"/>
          </a:solidFill>
          <a:latin typeface="+mj-lt"/>
          <a:ea typeface="+mj-ea"/>
          <a:cs typeface="+mj-cs"/>
        </a:defRPr>
      </a:lvl1pPr>
    </p:titleStyle>
    <p:bodyStyle>
      <a:lvl1pPr marL="423083" indent="-423083" algn="l" defTabSz="1128223"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16680" indent="-352569" algn="l" defTabSz="1128223"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2pPr>
      <a:lvl3pPr marL="1410277" indent="-282056" algn="l" defTabSz="1128223"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74389" indent="-282056" algn="l" defTabSz="1128223"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38501" indent="-282056" algn="l" defTabSz="1128223"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102611" indent="-282056" algn="l" defTabSz="1128223"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66720" indent="-282056" algn="l" defTabSz="1128223"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230830" indent="-282056" algn="l" defTabSz="1128223"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94944" indent="-282056" algn="l" defTabSz="1128223"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28223" rtl="0" eaLnBrk="1" latinLnBrk="0" hangingPunct="1">
        <a:defRPr sz="2200" kern="1200">
          <a:solidFill>
            <a:schemeClr val="tx1"/>
          </a:solidFill>
          <a:latin typeface="+mn-lt"/>
          <a:ea typeface="+mn-ea"/>
          <a:cs typeface="+mn-cs"/>
        </a:defRPr>
      </a:lvl1pPr>
      <a:lvl2pPr marL="564110" algn="l" defTabSz="1128223" rtl="0" eaLnBrk="1" latinLnBrk="0" hangingPunct="1">
        <a:defRPr sz="2200" kern="1200">
          <a:solidFill>
            <a:schemeClr val="tx1"/>
          </a:solidFill>
          <a:latin typeface="+mn-lt"/>
          <a:ea typeface="+mn-ea"/>
          <a:cs typeface="+mn-cs"/>
        </a:defRPr>
      </a:lvl2pPr>
      <a:lvl3pPr marL="1128223" algn="l" defTabSz="1128223" rtl="0" eaLnBrk="1" latinLnBrk="0" hangingPunct="1">
        <a:defRPr sz="2200" kern="1200">
          <a:solidFill>
            <a:schemeClr val="tx1"/>
          </a:solidFill>
          <a:latin typeface="+mn-lt"/>
          <a:ea typeface="+mn-ea"/>
          <a:cs typeface="+mn-cs"/>
        </a:defRPr>
      </a:lvl3pPr>
      <a:lvl4pPr marL="1692334" algn="l" defTabSz="1128223" rtl="0" eaLnBrk="1" latinLnBrk="0" hangingPunct="1">
        <a:defRPr sz="2200" kern="1200">
          <a:solidFill>
            <a:schemeClr val="tx1"/>
          </a:solidFill>
          <a:latin typeface="+mn-lt"/>
          <a:ea typeface="+mn-ea"/>
          <a:cs typeface="+mn-cs"/>
        </a:defRPr>
      </a:lvl4pPr>
      <a:lvl5pPr marL="2256444" algn="l" defTabSz="1128223" rtl="0" eaLnBrk="1" latinLnBrk="0" hangingPunct="1">
        <a:defRPr sz="2200" kern="1200">
          <a:solidFill>
            <a:schemeClr val="tx1"/>
          </a:solidFill>
          <a:latin typeface="+mn-lt"/>
          <a:ea typeface="+mn-ea"/>
          <a:cs typeface="+mn-cs"/>
        </a:defRPr>
      </a:lvl5pPr>
      <a:lvl6pPr marL="2820554" algn="l" defTabSz="1128223" rtl="0" eaLnBrk="1" latinLnBrk="0" hangingPunct="1">
        <a:defRPr sz="2200" kern="1200">
          <a:solidFill>
            <a:schemeClr val="tx1"/>
          </a:solidFill>
          <a:latin typeface="+mn-lt"/>
          <a:ea typeface="+mn-ea"/>
          <a:cs typeface="+mn-cs"/>
        </a:defRPr>
      </a:lvl6pPr>
      <a:lvl7pPr marL="3384668" algn="l" defTabSz="1128223" rtl="0" eaLnBrk="1" latinLnBrk="0" hangingPunct="1">
        <a:defRPr sz="2200" kern="1200">
          <a:solidFill>
            <a:schemeClr val="tx1"/>
          </a:solidFill>
          <a:latin typeface="+mn-lt"/>
          <a:ea typeface="+mn-ea"/>
          <a:cs typeface="+mn-cs"/>
        </a:defRPr>
      </a:lvl7pPr>
      <a:lvl8pPr marL="3948777" algn="l" defTabSz="1128223" rtl="0" eaLnBrk="1" latinLnBrk="0" hangingPunct="1">
        <a:defRPr sz="2200" kern="1200">
          <a:solidFill>
            <a:schemeClr val="tx1"/>
          </a:solidFill>
          <a:latin typeface="+mn-lt"/>
          <a:ea typeface="+mn-ea"/>
          <a:cs typeface="+mn-cs"/>
        </a:defRPr>
      </a:lvl8pPr>
      <a:lvl9pPr marL="4512886" algn="l" defTabSz="1128223" rtl="0" eaLnBrk="1" latinLnBrk="0" hangingPunct="1">
        <a:defRPr sz="2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302802"/>
            <a:ext cx="10971372" cy="1260211"/>
          </a:xfrm>
          <a:prstGeom prst="rect">
            <a:avLst/>
          </a:prstGeom>
        </p:spPr>
        <p:txBody>
          <a:bodyPr vert="horz" lIns="112831" tIns="56416" rIns="112831" bIns="56416"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1" y="1764295"/>
            <a:ext cx="10971372" cy="4990084"/>
          </a:xfrm>
          <a:prstGeom prst="rect">
            <a:avLst/>
          </a:prstGeom>
        </p:spPr>
        <p:txBody>
          <a:bodyPr vert="horz" lIns="112831" tIns="56416" rIns="112831" bIns="564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0" y="7008175"/>
            <a:ext cx="2844430" cy="402567"/>
          </a:xfrm>
          <a:prstGeom prst="rect">
            <a:avLst/>
          </a:prstGeom>
        </p:spPr>
        <p:txBody>
          <a:bodyPr vert="horz" lIns="112831" tIns="56416" rIns="112831" bIns="56416" rtlCol="0" anchor="ctr"/>
          <a:lstStyle>
            <a:lvl1pPr algn="l">
              <a:defRPr sz="1500">
                <a:solidFill>
                  <a:schemeClr val="tx1">
                    <a:tint val="75000"/>
                  </a:schemeClr>
                </a:solidFill>
              </a:defRPr>
            </a:lvl1pPr>
          </a:lstStyle>
          <a:p>
            <a:pPr defTabSz="1128328"/>
            <a:fld id="{B4984338-D66A-4817-9C26-EF3B3733C685}" type="datetimeFigureOut">
              <a:rPr lang="en-GB" smtClean="0">
                <a:solidFill>
                  <a:prstClr val="black">
                    <a:tint val="75000"/>
                  </a:prstClr>
                </a:solidFill>
              </a:rPr>
              <a:pPr defTabSz="1128328"/>
              <a:t>19/02/2020</a:t>
            </a:fld>
            <a:endParaRPr lang="en-GB">
              <a:solidFill>
                <a:prstClr val="black">
                  <a:tint val="75000"/>
                </a:prstClr>
              </a:solidFill>
            </a:endParaRPr>
          </a:p>
        </p:txBody>
      </p:sp>
      <p:sp>
        <p:nvSpPr>
          <p:cNvPr id="5" name="Footer Placeholder 4"/>
          <p:cNvSpPr>
            <a:spLocks noGrp="1"/>
          </p:cNvSpPr>
          <p:nvPr>
            <p:ph type="ftr" sz="quarter" idx="3"/>
          </p:nvPr>
        </p:nvSpPr>
        <p:spPr>
          <a:xfrm>
            <a:off x="4165058" y="7008175"/>
            <a:ext cx="3860297" cy="402567"/>
          </a:xfrm>
          <a:prstGeom prst="rect">
            <a:avLst/>
          </a:prstGeom>
        </p:spPr>
        <p:txBody>
          <a:bodyPr vert="horz" lIns="112831" tIns="56416" rIns="112831" bIns="56416" rtlCol="0" anchor="ctr"/>
          <a:lstStyle>
            <a:lvl1pPr algn="ctr">
              <a:defRPr sz="1500">
                <a:solidFill>
                  <a:schemeClr val="tx1">
                    <a:tint val="75000"/>
                  </a:schemeClr>
                </a:solidFill>
              </a:defRPr>
            </a:lvl1pPr>
          </a:lstStyle>
          <a:p>
            <a:pPr defTabSz="1128328"/>
            <a:endParaRPr lang="en-GB">
              <a:solidFill>
                <a:prstClr val="black">
                  <a:tint val="75000"/>
                </a:prstClr>
              </a:solidFill>
            </a:endParaRPr>
          </a:p>
        </p:txBody>
      </p:sp>
      <p:sp>
        <p:nvSpPr>
          <p:cNvPr id="6" name="Slide Number Placeholder 5"/>
          <p:cNvSpPr>
            <a:spLocks noGrp="1"/>
          </p:cNvSpPr>
          <p:nvPr>
            <p:ph type="sldNum" sz="quarter" idx="4"/>
          </p:nvPr>
        </p:nvSpPr>
        <p:spPr>
          <a:xfrm>
            <a:off x="8736463" y="7008175"/>
            <a:ext cx="2844430" cy="402567"/>
          </a:xfrm>
          <a:prstGeom prst="rect">
            <a:avLst/>
          </a:prstGeom>
        </p:spPr>
        <p:txBody>
          <a:bodyPr vert="horz" lIns="112831" tIns="56416" rIns="112831" bIns="56416" rtlCol="0" anchor="ctr"/>
          <a:lstStyle>
            <a:lvl1pPr algn="r">
              <a:defRPr sz="1500">
                <a:solidFill>
                  <a:schemeClr val="tx1">
                    <a:tint val="75000"/>
                  </a:schemeClr>
                </a:solidFill>
              </a:defRPr>
            </a:lvl1pPr>
          </a:lstStyle>
          <a:p>
            <a:pPr defTabSz="1128328"/>
            <a:fld id="{BC9F89D2-183B-4660-882E-012894ABA630}" type="slidenum">
              <a:rPr lang="en-GB" smtClean="0">
                <a:solidFill>
                  <a:prstClr val="black">
                    <a:tint val="75000"/>
                  </a:prstClr>
                </a:solidFill>
              </a:rPr>
              <a:pPr defTabSz="1128328"/>
              <a:t>‹#›</a:t>
            </a:fld>
            <a:endParaRPr lang="en-GB">
              <a:solidFill>
                <a:prstClr val="black">
                  <a:tint val="75000"/>
                </a:prstClr>
              </a:solidFill>
            </a:endParaRPr>
          </a:p>
        </p:txBody>
      </p:sp>
    </p:spTree>
    <p:extLst>
      <p:ext uri="{BB962C8B-B14F-4D97-AF65-F5344CB8AC3E}">
        <p14:creationId xmlns:p14="http://schemas.microsoft.com/office/powerpoint/2010/main" val="3041230536"/>
      </p:ext>
    </p:extLst>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1128328" rtl="0" eaLnBrk="1" latinLnBrk="0" hangingPunct="1">
        <a:spcBef>
          <a:spcPct val="0"/>
        </a:spcBef>
        <a:buNone/>
        <a:defRPr sz="5400" kern="1200">
          <a:solidFill>
            <a:schemeClr val="tx1"/>
          </a:solidFill>
          <a:latin typeface="+mj-lt"/>
          <a:ea typeface="+mj-ea"/>
          <a:cs typeface="+mj-cs"/>
        </a:defRPr>
      </a:lvl1pPr>
    </p:titleStyle>
    <p:bodyStyle>
      <a:lvl1pPr marL="423123" indent="-423123" algn="l" defTabSz="112832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16766" indent="-352602" algn="l" defTabSz="1128328"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2pPr>
      <a:lvl3pPr marL="1410409" indent="-282083" algn="l" defTabSz="1128328"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74573" indent="-282083" algn="l" defTabSz="112832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38738" indent="-282083" algn="l" defTabSz="112832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102901" indent="-282083" algn="l" defTabSz="112832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67063" indent="-282083" algn="l" defTabSz="112832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231226" indent="-282083" algn="l" defTabSz="112832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95393" indent="-282083" algn="l" defTabSz="112832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28328" rtl="0" eaLnBrk="1" latinLnBrk="0" hangingPunct="1">
        <a:defRPr sz="2200" kern="1200">
          <a:solidFill>
            <a:schemeClr val="tx1"/>
          </a:solidFill>
          <a:latin typeface="+mn-lt"/>
          <a:ea typeface="+mn-ea"/>
          <a:cs typeface="+mn-cs"/>
        </a:defRPr>
      </a:lvl1pPr>
      <a:lvl2pPr marL="564163" algn="l" defTabSz="1128328" rtl="0" eaLnBrk="1" latinLnBrk="0" hangingPunct="1">
        <a:defRPr sz="2200" kern="1200">
          <a:solidFill>
            <a:schemeClr val="tx1"/>
          </a:solidFill>
          <a:latin typeface="+mn-lt"/>
          <a:ea typeface="+mn-ea"/>
          <a:cs typeface="+mn-cs"/>
        </a:defRPr>
      </a:lvl2pPr>
      <a:lvl3pPr marL="1128328" algn="l" defTabSz="1128328" rtl="0" eaLnBrk="1" latinLnBrk="0" hangingPunct="1">
        <a:defRPr sz="2200" kern="1200">
          <a:solidFill>
            <a:schemeClr val="tx1"/>
          </a:solidFill>
          <a:latin typeface="+mn-lt"/>
          <a:ea typeface="+mn-ea"/>
          <a:cs typeface="+mn-cs"/>
        </a:defRPr>
      </a:lvl3pPr>
      <a:lvl4pPr marL="1692492" algn="l" defTabSz="1128328" rtl="0" eaLnBrk="1" latinLnBrk="0" hangingPunct="1">
        <a:defRPr sz="2200" kern="1200">
          <a:solidFill>
            <a:schemeClr val="tx1"/>
          </a:solidFill>
          <a:latin typeface="+mn-lt"/>
          <a:ea typeface="+mn-ea"/>
          <a:cs typeface="+mn-cs"/>
        </a:defRPr>
      </a:lvl4pPr>
      <a:lvl5pPr marL="2256655" algn="l" defTabSz="1128328" rtl="0" eaLnBrk="1" latinLnBrk="0" hangingPunct="1">
        <a:defRPr sz="2200" kern="1200">
          <a:solidFill>
            <a:schemeClr val="tx1"/>
          </a:solidFill>
          <a:latin typeface="+mn-lt"/>
          <a:ea typeface="+mn-ea"/>
          <a:cs typeface="+mn-cs"/>
        </a:defRPr>
      </a:lvl5pPr>
      <a:lvl6pPr marL="2820819" algn="l" defTabSz="1128328" rtl="0" eaLnBrk="1" latinLnBrk="0" hangingPunct="1">
        <a:defRPr sz="2200" kern="1200">
          <a:solidFill>
            <a:schemeClr val="tx1"/>
          </a:solidFill>
          <a:latin typeface="+mn-lt"/>
          <a:ea typeface="+mn-ea"/>
          <a:cs typeface="+mn-cs"/>
        </a:defRPr>
      </a:lvl6pPr>
      <a:lvl7pPr marL="3384984" algn="l" defTabSz="1128328" rtl="0" eaLnBrk="1" latinLnBrk="0" hangingPunct="1">
        <a:defRPr sz="2200" kern="1200">
          <a:solidFill>
            <a:schemeClr val="tx1"/>
          </a:solidFill>
          <a:latin typeface="+mn-lt"/>
          <a:ea typeface="+mn-ea"/>
          <a:cs typeface="+mn-cs"/>
        </a:defRPr>
      </a:lvl7pPr>
      <a:lvl8pPr marL="3949147" algn="l" defTabSz="1128328" rtl="0" eaLnBrk="1" latinLnBrk="0" hangingPunct="1">
        <a:defRPr sz="2200" kern="1200">
          <a:solidFill>
            <a:schemeClr val="tx1"/>
          </a:solidFill>
          <a:latin typeface="+mn-lt"/>
          <a:ea typeface="+mn-ea"/>
          <a:cs typeface="+mn-cs"/>
        </a:defRPr>
      </a:lvl8pPr>
      <a:lvl9pPr marL="4513308" algn="l" defTabSz="1128328" rtl="0" eaLnBrk="1" latinLnBrk="0" hangingPunct="1">
        <a:defRPr sz="2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508EF647-3DB5-4B72-9053-4F65707CA0CD}"/>
              </a:ext>
            </a:extLst>
          </p:cNvPr>
          <p:cNvSpPr>
            <a:spLocks noGrp="1" noChangeArrowheads="1"/>
          </p:cNvSpPr>
          <p:nvPr>
            <p:ph type="body" idx="1"/>
          </p:nvPr>
        </p:nvSpPr>
        <p:spPr bwMode="auto">
          <a:xfrm>
            <a:off x="954493" y="1344225"/>
            <a:ext cx="10361851" cy="537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22FE1D6-C4EE-4339-AFAF-8A736337EA5D}"/>
              </a:ext>
            </a:extLst>
          </p:cNvPr>
          <p:cNvSpPr>
            <a:spLocks noGrp="1" noChangeArrowheads="1"/>
          </p:cNvSpPr>
          <p:nvPr>
            <p:ph type="dt" sz="half" idx="2"/>
          </p:nvPr>
        </p:nvSpPr>
        <p:spPr bwMode="auto">
          <a:xfrm>
            <a:off x="406347" y="7225207"/>
            <a:ext cx="1930149" cy="336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544">
                <a:solidFill>
                  <a:srgbClr val="50A036"/>
                </a:solidFill>
                <a:latin typeface="+mn-lt"/>
                <a:cs typeface="+mn-cs"/>
              </a:defRPr>
            </a:lvl1pPr>
          </a:lstStyle>
          <a:p>
            <a:pPr>
              <a:defRPr/>
            </a:pPr>
            <a:fld id="{31699E23-7D22-47EB-9BB8-8E89B752D042}" type="datetime1">
              <a:rPr lang="en-GB"/>
              <a:pPr>
                <a:defRPr/>
              </a:pPr>
              <a:t>19/02/2020</a:t>
            </a:fld>
            <a:endParaRPr lang="en-GB"/>
          </a:p>
        </p:txBody>
      </p:sp>
      <p:sp>
        <p:nvSpPr>
          <p:cNvPr id="1029" name="Rectangle 5">
            <a:extLst>
              <a:ext uri="{FF2B5EF4-FFF2-40B4-BE49-F238E27FC236}">
                <a16:creationId xmlns:a16="http://schemas.microsoft.com/office/drawing/2014/main" id="{372DE1D1-23EC-4BD4-8194-A5E9CAA64FCD}"/>
              </a:ext>
            </a:extLst>
          </p:cNvPr>
          <p:cNvSpPr>
            <a:spLocks noGrp="1" noChangeArrowheads="1"/>
          </p:cNvSpPr>
          <p:nvPr>
            <p:ph type="ftr" sz="quarter" idx="3"/>
          </p:nvPr>
        </p:nvSpPr>
        <p:spPr bwMode="auto">
          <a:xfrm>
            <a:off x="2438083" y="7225207"/>
            <a:ext cx="9752330" cy="336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544" b="1">
                <a:solidFill>
                  <a:srgbClr val="50A036"/>
                </a:solidFill>
                <a:latin typeface="+mn-lt"/>
                <a:cs typeface="+mn-cs"/>
              </a:defRPr>
            </a:lvl1pPr>
          </a:lstStyle>
          <a:p>
            <a:pPr>
              <a:defRPr/>
            </a:pPr>
            <a:r>
              <a:rPr lang="en-GB"/>
              <a:t>NEt programme planning</a:t>
            </a:r>
            <a:endParaRPr lang="en-GB">
              <a:solidFill>
                <a:srgbClr val="318C36"/>
              </a:solidFill>
            </a:endParaRPr>
          </a:p>
        </p:txBody>
      </p:sp>
      <p:sp>
        <p:nvSpPr>
          <p:cNvPr id="1030" name="Rectangle 6">
            <a:extLst>
              <a:ext uri="{FF2B5EF4-FFF2-40B4-BE49-F238E27FC236}">
                <a16:creationId xmlns:a16="http://schemas.microsoft.com/office/drawing/2014/main" id="{B0C847C5-7840-4167-AFA1-2B0ECEEAE011}"/>
              </a:ext>
            </a:extLst>
          </p:cNvPr>
          <p:cNvSpPr>
            <a:spLocks noGrp="1" noChangeArrowheads="1"/>
          </p:cNvSpPr>
          <p:nvPr>
            <p:ph type="sldNum" sz="quarter" idx="4"/>
          </p:nvPr>
        </p:nvSpPr>
        <p:spPr bwMode="auto">
          <a:xfrm>
            <a:off x="0" y="7225207"/>
            <a:ext cx="406347" cy="336056"/>
          </a:xfrm>
          <a:prstGeom prst="rect">
            <a:avLst/>
          </a:prstGeom>
          <a:solidFill>
            <a:srgbClr val="50A036"/>
          </a:solidFill>
          <a:ln w="9525">
            <a:solidFill>
              <a:srgbClr val="318C36"/>
            </a:solid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544" b="1">
                <a:solidFill>
                  <a:srgbClr val="FFFFFF"/>
                </a:solidFill>
                <a:latin typeface="Arial" panose="020B0604020202020204" pitchFamily="34" charset="0"/>
              </a:defRPr>
            </a:lvl1pPr>
          </a:lstStyle>
          <a:p>
            <a:fld id="{42EB2E6F-1B63-41D1-BB9B-52CEC3252F7C}" type="slidenum">
              <a:rPr lang="en-GB" altLang="en-US"/>
              <a:pPr/>
              <a:t>‹#›</a:t>
            </a:fld>
            <a:endParaRPr lang="en-GB" altLang="en-US"/>
          </a:p>
        </p:txBody>
      </p:sp>
      <p:sp>
        <p:nvSpPr>
          <p:cNvPr id="2" name="Rectangle 2">
            <a:extLst>
              <a:ext uri="{FF2B5EF4-FFF2-40B4-BE49-F238E27FC236}">
                <a16:creationId xmlns:a16="http://schemas.microsoft.com/office/drawing/2014/main" id="{F339F7FF-CA9B-4D8C-AE23-9C99457EF234}"/>
              </a:ext>
            </a:extLst>
          </p:cNvPr>
          <p:cNvSpPr>
            <a:spLocks noGrp="1" noChangeArrowheads="1"/>
          </p:cNvSpPr>
          <p:nvPr>
            <p:ph type="title"/>
          </p:nvPr>
        </p:nvSpPr>
        <p:spPr bwMode="auto">
          <a:xfrm>
            <a:off x="4270878" y="75263"/>
            <a:ext cx="7919536" cy="6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31" name="Line 12">
            <a:extLst>
              <a:ext uri="{FF2B5EF4-FFF2-40B4-BE49-F238E27FC236}">
                <a16:creationId xmlns:a16="http://schemas.microsoft.com/office/drawing/2014/main" id="{364A7668-FE35-4A0F-B137-CBAB0456F60E}"/>
              </a:ext>
            </a:extLst>
          </p:cNvPr>
          <p:cNvSpPr>
            <a:spLocks noChangeShapeType="1"/>
          </p:cNvSpPr>
          <p:nvPr/>
        </p:nvSpPr>
        <p:spPr bwMode="auto">
          <a:xfrm>
            <a:off x="0" y="7225207"/>
            <a:ext cx="12190413" cy="0"/>
          </a:xfrm>
          <a:prstGeom prst="line">
            <a:avLst/>
          </a:prstGeom>
          <a:noFill/>
          <a:ln w="12700">
            <a:solidFill>
              <a:srgbClr val="50A036"/>
            </a:solidFill>
            <a:round/>
            <a:headEnd/>
            <a:tailEnd/>
          </a:ln>
          <a:extLst>
            <a:ext uri="{909E8E84-426E-40DD-AFC4-6F175D3DCCD1}">
              <a14:hiddenFill xmlns:a14="http://schemas.microsoft.com/office/drawing/2010/main">
                <a:noFill/>
              </a14:hiddenFill>
            </a:ext>
          </a:extLst>
        </p:spPr>
        <p:txBody>
          <a:bodyPr wrap="none" anchor="ctr"/>
          <a:lstStyle/>
          <a:p>
            <a:endParaRPr lang="en-GB" sz="2315"/>
          </a:p>
        </p:txBody>
      </p:sp>
    </p:spTree>
    <p:extLst>
      <p:ext uri="{BB962C8B-B14F-4D97-AF65-F5344CB8AC3E}">
        <p14:creationId xmlns:p14="http://schemas.microsoft.com/office/powerpoint/2010/main" val="870331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Lst>
  <p:hf hdr="0"/>
  <p:txStyles>
    <p:titleStyle>
      <a:lvl1pPr algn="l" rtl="0" eaLnBrk="0" fontAlgn="base" hangingPunct="0">
        <a:spcBef>
          <a:spcPct val="0"/>
        </a:spcBef>
        <a:spcAft>
          <a:spcPct val="0"/>
        </a:spcAft>
        <a:defRPr sz="3087" b="1">
          <a:solidFill>
            <a:schemeClr val="bg1"/>
          </a:solidFill>
          <a:latin typeface="+mj-lt"/>
          <a:ea typeface="+mj-ea"/>
          <a:cs typeface="+mj-cs"/>
        </a:defRPr>
      </a:lvl1pPr>
      <a:lvl2pPr algn="l" rtl="0" eaLnBrk="0" fontAlgn="base" hangingPunct="0">
        <a:spcBef>
          <a:spcPct val="0"/>
        </a:spcBef>
        <a:spcAft>
          <a:spcPct val="0"/>
        </a:spcAft>
        <a:defRPr sz="3087" b="1">
          <a:solidFill>
            <a:schemeClr val="bg1"/>
          </a:solidFill>
          <a:latin typeface="Verdana" pitchFamily="34" charset="0"/>
        </a:defRPr>
      </a:lvl2pPr>
      <a:lvl3pPr algn="l" rtl="0" eaLnBrk="0" fontAlgn="base" hangingPunct="0">
        <a:spcBef>
          <a:spcPct val="0"/>
        </a:spcBef>
        <a:spcAft>
          <a:spcPct val="0"/>
        </a:spcAft>
        <a:defRPr sz="3087" b="1">
          <a:solidFill>
            <a:schemeClr val="bg1"/>
          </a:solidFill>
          <a:latin typeface="Verdana" pitchFamily="34" charset="0"/>
        </a:defRPr>
      </a:lvl3pPr>
      <a:lvl4pPr algn="l" rtl="0" eaLnBrk="0" fontAlgn="base" hangingPunct="0">
        <a:spcBef>
          <a:spcPct val="0"/>
        </a:spcBef>
        <a:spcAft>
          <a:spcPct val="0"/>
        </a:spcAft>
        <a:defRPr sz="3087" b="1">
          <a:solidFill>
            <a:schemeClr val="bg1"/>
          </a:solidFill>
          <a:latin typeface="Verdana" pitchFamily="34" charset="0"/>
        </a:defRPr>
      </a:lvl4pPr>
      <a:lvl5pPr algn="l" rtl="0" eaLnBrk="0" fontAlgn="base" hangingPunct="0">
        <a:spcBef>
          <a:spcPct val="0"/>
        </a:spcBef>
        <a:spcAft>
          <a:spcPct val="0"/>
        </a:spcAft>
        <a:defRPr sz="3087" b="1">
          <a:solidFill>
            <a:schemeClr val="bg1"/>
          </a:solidFill>
          <a:latin typeface="Verdana" pitchFamily="34" charset="0"/>
        </a:defRPr>
      </a:lvl5pPr>
      <a:lvl6pPr marL="504063" algn="l" rtl="0" fontAlgn="base">
        <a:spcBef>
          <a:spcPct val="0"/>
        </a:spcBef>
        <a:spcAft>
          <a:spcPct val="0"/>
        </a:spcAft>
        <a:defRPr sz="3087" b="1">
          <a:solidFill>
            <a:schemeClr val="bg1"/>
          </a:solidFill>
          <a:latin typeface="Verdana" pitchFamily="34" charset="0"/>
        </a:defRPr>
      </a:lvl6pPr>
      <a:lvl7pPr marL="1008126" algn="l" rtl="0" fontAlgn="base">
        <a:spcBef>
          <a:spcPct val="0"/>
        </a:spcBef>
        <a:spcAft>
          <a:spcPct val="0"/>
        </a:spcAft>
        <a:defRPr sz="3087" b="1">
          <a:solidFill>
            <a:schemeClr val="bg1"/>
          </a:solidFill>
          <a:latin typeface="Verdana" pitchFamily="34" charset="0"/>
        </a:defRPr>
      </a:lvl7pPr>
      <a:lvl8pPr marL="1512189" algn="l" rtl="0" fontAlgn="base">
        <a:spcBef>
          <a:spcPct val="0"/>
        </a:spcBef>
        <a:spcAft>
          <a:spcPct val="0"/>
        </a:spcAft>
        <a:defRPr sz="3087" b="1">
          <a:solidFill>
            <a:schemeClr val="bg1"/>
          </a:solidFill>
          <a:latin typeface="Verdana" pitchFamily="34" charset="0"/>
        </a:defRPr>
      </a:lvl8pPr>
      <a:lvl9pPr marL="2016252" algn="l" rtl="0" fontAlgn="base">
        <a:spcBef>
          <a:spcPct val="0"/>
        </a:spcBef>
        <a:spcAft>
          <a:spcPct val="0"/>
        </a:spcAft>
        <a:defRPr sz="3087" b="1">
          <a:solidFill>
            <a:schemeClr val="bg1"/>
          </a:solidFill>
          <a:latin typeface="Verdana" pitchFamily="34" charset="0"/>
        </a:defRPr>
      </a:lvl9pPr>
    </p:titleStyle>
    <p:bodyStyle>
      <a:lvl1pPr marL="378047" indent="-378047" algn="l" rtl="0" eaLnBrk="0" fontAlgn="base" hangingPunct="0">
        <a:spcBef>
          <a:spcPct val="20000"/>
        </a:spcBef>
        <a:spcAft>
          <a:spcPct val="0"/>
        </a:spcAft>
        <a:buClr>
          <a:srgbClr val="54A13E"/>
        </a:buClr>
        <a:buFont typeface="Times" panose="02020603050405020304" pitchFamily="18" charset="0"/>
        <a:buChar char="•"/>
        <a:defRPr sz="2646">
          <a:solidFill>
            <a:schemeClr val="tx1"/>
          </a:solidFill>
          <a:latin typeface="+mn-lt"/>
          <a:ea typeface="+mn-ea"/>
          <a:cs typeface="+mn-cs"/>
        </a:defRPr>
      </a:lvl1pPr>
      <a:lvl2pPr marL="819102" indent="-315039" algn="l" rtl="0" eaLnBrk="0" fontAlgn="base" hangingPunct="0">
        <a:spcBef>
          <a:spcPct val="20000"/>
        </a:spcBef>
        <a:spcAft>
          <a:spcPct val="0"/>
        </a:spcAft>
        <a:buClr>
          <a:srgbClr val="54A13E"/>
        </a:buClr>
        <a:buFont typeface="Times" panose="02020603050405020304" pitchFamily="18" charset="0"/>
        <a:buChar char="•"/>
        <a:defRPr sz="2205">
          <a:solidFill>
            <a:schemeClr val="tx1"/>
          </a:solidFill>
          <a:latin typeface="+mn-lt"/>
        </a:defRPr>
      </a:lvl2pPr>
      <a:lvl3pPr marL="1260158" indent="-252032" algn="l" rtl="0" eaLnBrk="0" fontAlgn="base" hangingPunct="0">
        <a:spcBef>
          <a:spcPct val="20000"/>
        </a:spcBef>
        <a:spcAft>
          <a:spcPct val="0"/>
        </a:spcAft>
        <a:buClr>
          <a:srgbClr val="54A13E"/>
        </a:buClr>
        <a:buFont typeface="Times" panose="02020603050405020304" pitchFamily="18" charset="0"/>
        <a:buChar char="•"/>
        <a:defRPr sz="2646">
          <a:solidFill>
            <a:schemeClr val="tx1"/>
          </a:solidFill>
          <a:latin typeface="+mn-lt"/>
        </a:defRPr>
      </a:lvl3pPr>
      <a:lvl4pPr marL="1722215" indent="-252032" algn="l" rtl="0" eaLnBrk="0" fontAlgn="base" hangingPunct="0">
        <a:spcBef>
          <a:spcPct val="20000"/>
        </a:spcBef>
        <a:spcAft>
          <a:spcPct val="0"/>
        </a:spcAft>
        <a:buClr>
          <a:srgbClr val="54A13E"/>
        </a:buClr>
        <a:buFont typeface="Times" panose="02020603050405020304" pitchFamily="18" charset="0"/>
        <a:buChar char="•"/>
        <a:defRPr sz="1764">
          <a:solidFill>
            <a:schemeClr val="tx1"/>
          </a:solidFill>
          <a:latin typeface="+mn-lt"/>
        </a:defRPr>
      </a:lvl4pPr>
      <a:lvl5pPr marL="2184273" indent="-252032" algn="l" rtl="0"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mn-lt"/>
        </a:defRPr>
      </a:lvl5pPr>
      <a:lvl6pPr marL="2688336" indent="-252032" algn="l" rtl="0" fontAlgn="base">
        <a:spcBef>
          <a:spcPct val="20000"/>
        </a:spcBef>
        <a:spcAft>
          <a:spcPct val="0"/>
        </a:spcAft>
        <a:buClr>
          <a:srgbClr val="54A13E"/>
        </a:buClr>
        <a:buSzPct val="95000"/>
        <a:buFont typeface="Times" pitchFamily="-106" charset="0"/>
        <a:buChar char="•"/>
        <a:defRPr sz="1544">
          <a:solidFill>
            <a:schemeClr val="tx1"/>
          </a:solidFill>
          <a:latin typeface="+mn-lt"/>
        </a:defRPr>
      </a:lvl6pPr>
      <a:lvl7pPr marL="3192399" indent="-252032" algn="l" rtl="0" fontAlgn="base">
        <a:spcBef>
          <a:spcPct val="20000"/>
        </a:spcBef>
        <a:spcAft>
          <a:spcPct val="0"/>
        </a:spcAft>
        <a:buClr>
          <a:srgbClr val="54A13E"/>
        </a:buClr>
        <a:buSzPct val="95000"/>
        <a:buFont typeface="Times" pitchFamily="-106" charset="0"/>
        <a:buChar char="•"/>
        <a:defRPr sz="1544">
          <a:solidFill>
            <a:schemeClr val="tx1"/>
          </a:solidFill>
          <a:latin typeface="+mn-lt"/>
        </a:defRPr>
      </a:lvl7pPr>
      <a:lvl8pPr marL="3696462" indent="-252032" algn="l" rtl="0" fontAlgn="base">
        <a:spcBef>
          <a:spcPct val="20000"/>
        </a:spcBef>
        <a:spcAft>
          <a:spcPct val="0"/>
        </a:spcAft>
        <a:buClr>
          <a:srgbClr val="54A13E"/>
        </a:buClr>
        <a:buSzPct val="95000"/>
        <a:buFont typeface="Times" pitchFamily="-106" charset="0"/>
        <a:buChar char="•"/>
        <a:defRPr sz="1544">
          <a:solidFill>
            <a:schemeClr val="tx1"/>
          </a:solidFill>
          <a:latin typeface="+mn-lt"/>
        </a:defRPr>
      </a:lvl8pPr>
      <a:lvl9pPr marL="4200525" indent="-252032" algn="l" rtl="0" fontAlgn="base">
        <a:spcBef>
          <a:spcPct val="20000"/>
        </a:spcBef>
        <a:spcAft>
          <a:spcPct val="0"/>
        </a:spcAft>
        <a:buClr>
          <a:srgbClr val="54A13E"/>
        </a:buClr>
        <a:buSzPct val="95000"/>
        <a:buFont typeface="Times" pitchFamily="-106" charset="0"/>
        <a:buChar char="•"/>
        <a:defRPr sz="1544">
          <a:solidFill>
            <a:schemeClr val="tx1"/>
          </a:solidFill>
          <a:latin typeface="+mn-lt"/>
        </a:defRPr>
      </a:lvl9pPr>
    </p:bodyStyle>
    <p:other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841259A8-7820-4815-A7BC-ADA6A8080926}"/>
              </a:ext>
            </a:extLst>
          </p:cNvPr>
          <p:cNvSpPr>
            <a:spLocks noGrp="1" noChangeArrowheads="1"/>
          </p:cNvSpPr>
          <p:nvPr>
            <p:ph type="body" idx="1"/>
          </p:nvPr>
        </p:nvSpPr>
        <p:spPr bwMode="auto">
          <a:xfrm>
            <a:off x="954493" y="1344225"/>
            <a:ext cx="10361851" cy="53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a:extLst>
              <a:ext uri="{FF2B5EF4-FFF2-40B4-BE49-F238E27FC236}">
                <a16:creationId xmlns:a16="http://schemas.microsoft.com/office/drawing/2014/main" id="{751344A9-DF5C-4B87-B290-FB3038AC58BA}"/>
              </a:ext>
            </a:extLst>
          </p:cNvPr>
          <p:cNvSpPr>
            <a:spLocks noGrp="1" noChangeArrowheads="1"/>
          </p:cNvSpPr>
          <p:nvPr>
            <p:ph type="dt" sz="half" idx="2"/>
          </p:nvPr>
        </p:nvSpPr>
        <p:spPr bwMode="auto">
          <a:xfrm>
            <a:off x="708992" y="7225207"/>
            <a:ext cx="1930149" cy="33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544">
                <a:solidFill>
                  <a:srgbClr val="50A036"/>
                </a:solidFill>
                <a:cs typeface="+mn-cs"/>
              </a:defRPr>
            </a:lvl1pPr>
          </a:lstStyle>
          <a:p>
            <a:pPr>
              <a:defRPr/>
            </a:pPr>
            <a:fld id="{DB99C6B8-C5F0-47D4-AC15-C67AFD9A8F65}" type="datetime1">
              <a:rPr lang="en-GB" altLang="en-US"/>
              <a:pPr>
                <a:defRPr/>
              </a:pPr>
              <a:t>19/02/2020</a:t>
            </a:fld>
            <a:endParaRPr lang="en-GB" altLang="en-US"/>
          </a:p>
        </p:txBody>
      </p:sp>
      <p:sp>
        <p:nvSpPr>
          <p:cNvPr id="1029" name="Rectangle 5">
            <a:extLst>
              <a:ext uri="{FF2B5EF4-FFF2-40B4-BE49-F238E27FC236}">
                <a16:creationId xmlns:a16="http://schemas.microsoft.com/office/drawing/2014/main" id="{B79AAD43-C6D5-443E-A595-D9DD8B9765BF}"/>
              </a:ext>
            </a:extLst>
          </p:cNvPr>
          <p:cNvSpPr>
            <a:spLocks noGrp="1" noChangeArrowheads="1"/>
          </p:cNvSpPr>
          <p:nvPr>
            <p:ph type="ftr" sz="quarter" idx="3"/>
          </p:nvPr>
        </p:nvSpPr>
        <p:spPr bwMode="auto">
          <a:xfrm>
            <a:off x="2438083" y="7225207"/>
            <a:ext cx="9752330" cy="336056"/>
          </a:xfrm>
          <a:prstGeom prst="rect">
            <a:avLst/>
          </a:prstGeom>
          <a:noFill/>
          <a:ln>
            <a:noFill/>
          </a:ln>
          <a:effectLst/>
          <a:extLst>
            <a:ext uri="{909E8E84-426E-40DD-AFC4-6F175D3DCCD1}">
              <a14:hiddenFill xmlns:a14="http://schemas.microsoft.com/office/drawing/2010/main">
                <a:solidFill>
                  <a:srgbClr val="009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544" b="1">
                <a:solidFill>
                  <a:srgbClr val="50A036"/>
                </a:solidFill>
                <a:cs typeface="+mn-cs"/>
              </a:defRPr>
            </a:lvl1pPr>
          </a:lstStyle>
          <a:p>
            <a:pPr>
              <a:defRPr/>
            </a:pPr>
            <a:r>
              <a:rPr lang="en-GB" altLang="en-US"/>
              <a:t>Footer text</a:t>
            </a:r>
            <a:endParaRPr lang="en-GB" altLang="en-US">
              <a:solidFill>
                <a:srgbClr val="318C36"/>
              </a:solidFill>
            </a:endParaRPr>
          </a:p>
        </p:txBody>
      </p:sp>
      <p:sp>
        <p:nvSpPr>
          <p:cNvPr id="1030" name="Rectangle 6">
            <a:extLst>
              <a:ext uri="{FF2B5EF4-FFF2-40B4-BE49-F238E27FC236}">
                <a16:creationId xmlns:a16="http://schemas.microsoft.com/office/drawing/2014/main" id="{98BEDD4E-F30D-4C7B-AF23-CF1ED5930012}"/>
              </a:ext>
            </a:extLst>
          </p:cNvPr>
          <p:cNvSpPr>
            <a:spLocks noGrp="1" noChangeArrowheads="1"/>
          </p:cNvSpPr>
          <p:nvPr>
            <p:ph type="sldNum" sz="quarter" idx="4"/>
          </p:nvPr>
        </p:nvSpPr>
        <p:spPr bwMode="auto">
          <a:xfrm>
            <a:off x="0" y="7225207"/>
            <a:ext cx="670897" cy="336056"/>
          </a:xfrm>
          <a:prstGeom prst="rect">
            <a:avLst/>
          </a:prstGeom>
          <a:solidFill>
            <a:srgbClr val="50A036"/>
          </a:solidFill>
          <a:ln w="9525">
            <a:solidFill>
              <a:srgbClr val="318C3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544" b="1">
                <a:solidFill>
                  <a:srgbClr val="FFFFFF"/>
                </a:solidFill>
                <a:latin typeface="Arial" panose="020B0604020202020204" pitchFamily="34" charset="0"/>
              </a:defRPr>
            </a:lvl1pPr>
          </a:lstStyle>
          <a:p>
            <a:fld id="{62F4607B-D84A-4EE7-9FF6-82EB6A908E33}" type="slidenum">
              <a:rPr lang="en-GB" altLang="en-US"/>
              <a:pPr/>
              <a:t>‹#›</a:t>
            </a:fld>
            <a:endParaRPr lang="en-GB" altLang="en-US"/>
          </a:p>
        </p:txBody>
      </p:sp>
      <p:sp>
        <p:nvSpPr>
          <p:cNvPr id="2054" name="Rectangle 2">
            <a:extLst>
              <a:ext uri="{FF2B5EF4-FFF2-40B4-BE49-F238E27FC236}">
                <a16:creationId xmlns:a16="http://schemas.microsoft.com/office/drawing/2014/main" id="{18583B99-DA4B-4F5F-BCB2-A9ED0E718B54}"/>
              </a:ext>
            </a:extLst>
          </p:cNvPr>
          <p:cNvSpPr>
            <a:spLocks noGrp="1" noChangeArrowheads="1"/>
          </p:cNvSpPr>
          <p:nvPr>
            <p:ph type="title"/>
          </p:nvPr>
        </p:nvSpPr>
        <p:spPr bwMode="auto">
          <a:xfrm>
            <a:off x="3887811" y="75263"/>
            <a:ext cx="8302602" cy="6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5" name="Line 12">
            <a:extLst>
              <a:ext uri="{FF2B5EF4-FFF2-40B4-BE49-F238E27FC236}">
                <a16:creationId xmlns:a16="http://schemas.microsoft.com/office/drawing/2014/main" id="{0D6EEE55-79A0-43E5-B41C-4C605751ED19}"/>
              </a:ext>
            </a:extLst>
          </p:cNvPr>
          <p:cNvSpPr>
            <a:spLocks noChangeShapeType="1"/>
          </p:cNvSpPr>
          <p:nvPr/>
        </p:nvSpPr>
        <p:spPr bwMode="auto">
          <a:xfrm>
            <a:off x="0" y="7225207"/>
            <a:ext cx="12190413" cy="0"/>
          </a:xfrm>
          <a:prstGeom prst="line">
            <a:avLst/>
          </a:prstGeom>
          <a:noFill/>
          <a:ln w="12700">
            <a:solidFill>
              <a:srgbClr val="50A0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315"/>
          </a:p>
        </p:txBody>
      </p:sp>
    </p:spTree>
    <p:extLst>
      <p:ext uri="{BB962C8B-B14F-4D97-AF65-F5344CB8AC3E}">
        <p14:creationId xmlns:p14="http://schemas.microsoft.com/office/powerpoint/2010/main" val="3373643163"/>
      </p:ext>
    </p:extLst>
  </p:cSld>
  <p:clrMap bg1="lt1" tx1="dk1" bg2="lt2" tx2="dk2" accent1="accent1" accent2="accent2" accent3="accent3" accent4="accent4" accent5="accent5" accent6="accent6" hlink="hlink" folHlink="folHlink"/>
  <p:sldLayoutIdLst>
    <p:sldLayoutId id="2147483718" r:id="rId1"/>
    <p:sldLayoutId id="2147483719" r:id="rId2"/>
  </p:sldLayoutIdLst>
  <p:hf hdr="0"/>
  <p:txStyles>
    <p:titleStyle>
      <a:lvl1pPr algn="r" rtl="0" eaLnBrk="0" fontAlgn="base" hangingPunct="0">
        <a:spcBef>
          <a:spcPct val="0"/>
        </a:spcBef>
        <a:spcAft>
          <a:spcPct val="0"/>
        </a:spcAft>
        <a:defRPr sz="3087" b="1">
          <a:solidFill>
            <a:schemeClr val="bg1"/>
          </a:solidFill>
          <a:latin typeface="+mj-lt"/>
          <a:ea typeface="+mj-ea"/>
          <a:cs typeface="+mj-cs"/>
        </a:defRPr>
      </a:lvl1pPr>
      <a:lvl2pPr algn="r" rtl="0" eaLnBrk="0" fontAlgn="base" hangingPunct="0">
        <a:spcBef>
          <a:spcPct val="0"/>
        </a:spcBef>
        <a:spcAft>
          <a:spcPct val="0"/>
        </a:spcAft>
        <a:defRPr sz="3087" b="1">
          <a:solidFill>
            <a:schemeClr val="bg1"/>
          </a:solidFill>
          <a:latin typeface="Verdana" pitchFamily="34" charset="0"/>
        </a:defRPr>
      </a:lvl2pPr>
      <a:lvl3pPr algn="r" rtl="0" eaLnBrk="0" fontAlgn="base" hangingPunct="0">
        <a:spcBef>
          <a:spcPct val="0"/>
        </a:spcBef>
        <a:spcAft>
          <a:spcPct val="0"/>
        </a:spcAft>
        <a:defRPr sz="3087" b="1">
          <a:solidFill>
            <a:schemeClr val="bg1"/>
          </a:solidFill>
          <a:latin typeface="Verdana" pitchFamily="34" charset="0"/>
        </a:defRPr>
      </a:lvl3pPr>
      <a:lvl4pPr algn="r" rtl="0" eaLnBrk="0" fontAlgn="base" hangingPunct="0">
        <a:spcBef>
          <a:spcPct val="0"/>
        </a:spcBef>
        <a:spcAft>
          <a:spcPct val="0"/>
        </a:spcAft>
        <a:defRPr sz="3087" b="1">
          <a:solidFill>
            <a:schemeClr val="bg1"/>
          </a:solidFill>
          <a:latin typeface="Verdana" pitchFamily="34" charset="0"/>
        </a:defRPr>
      </a:lvl4pPr>
      <a:lvl5pPr algn="r" rtl="0" eaLnBrk="0" fontAlgn="base" hangingPunct="0">
        <a:spcBef>
          <a:spcPct val="0"/>
        </a:spcBef>
        <a:spcAft>
          <a:spcPct val="0"/>
        </a:spcAft>
        <a:defRPr sz="3087" b="1">
          <a:solidFill>
            <a:schemeClr val="bg1"/>
          </a:solidFill>
          <a:latin typeface="Verdana" pitchFamily="34" charset="0"/>
        </a:defRPr>
      </a:lvl5pPr>
      <a:lvl6pPr marL="504063" algn="r" rtl="0" eaLnBrk="1" fontAlgn="base" hangingPunct="1">
        <a:spcBef>
          <a:spcPct val="0"/>
        </a:spcBef>
        <a:spcAft>
          <a:spcPct val="0"/>
        </a:spcAft>
        <a:defRPr sz="3087" b="1">
          <a:solidFill>
            <a:schemeClr val="bg1"/>
          </a:solidFill>
          <a:latin typeface="Verdana" pitchFamily="34" charset="0"/>
        </a:defRPr>
      </a:lvl6pPr>
      <a:lvl7pPr marL="1008126" algn="r" rtl="0" eaLnBrk="1" fontAlgn="base" hangingPunct="1">
        <a:spcBef>
          <a:spcPct val="0"/>
        </a:spcBef>
        <a:spcAft>
          <a:spcPct val="0"/>
        </a:spcAft>
        <a:defRPr sz="3087" b="1">
          <a:solidFill>
            <a:schemeClr val="bg1"/>
          </a:solidFill>
          <a:latin typeface="Verdana" pitchFamily="34" charset="0"/>
        </a:defRPr>
      </a:lvl7pPr>
      <a:lvl8pPr marL="1512189" algn="r" rtl="0" eaLnBrk="1" fontAlgn="base" hangingPunct="1">
        <a:spcBef>
          <a:spcPct val="0"/>
        </a:spcBef>
        <a:spcAft>
          <a:spcPct val="0"/>
        </a:spcAft>
        <a:defRPr sz="3087" b="1">
          <a:solidFill>
            <a:schemeClr val="bg1"/>
          </a:solidFill>
          <a:latin typeface="Verdana" pitchFamily="34" charset="0"/>
        </a:defRPr>
      </a:lvl8pPr>
      <a:lvl9pPr marL="2016252" algn="r" rtl="0" eaLnBrk="1" fontAlgn="base" hangingPunct="1">
        <a:spcBef>
          <a:spcPct val="0"/>
        </a:spcBef>
        <a:spcAft>
          <a:spcPct val="0"/>
        </a:spcAft>
        <a:defRPr sz="3087" b="1">
          <a:solidFill>
            <a:schemeClr val="bg1"/>
          </a:solidFill>
          <a:latin typeface="Verdana" pitchFamily="34" charset="0"/>
        </a:defRPr>
      </a:lvl9pPr>
    </p:titleStyle>
    <p:bodyStyle>
      <a:lvl1pPr marL="378047" indent="-378047" algn="l" rtl="0" eaLnBrk="0" fontAlgn="base" hangingPunct="0">
        <a:spcBef>
          <a:spcPct val="20000"/>
        </a:spcBef>
        <a:spcAft>
          <a:spcPct val="0"/>
        </a:spcAft>
        <a:buClr>
          <a:srgbClr val="54A13E"/>
        </a:buClr>
        <a:buFont typeface="Times" panose="02020603050405020304" pitchFamily="18" charset="0"/>
        <a:buChar char="•"/>
        <a:defRPr sz="2646">
          <a:solidFill>
            <a:schemeClr val="tx1"/>
          </a:solidFill>
          <a:latin typeface="+mn-lt"/>
          <a:ea typeface="+mn-ea"/>
          <a:cs typeface="+mn-cs"/>
        </a:defRPr>
      </a:lvl1pPr>
      <a:lvl2pPr marL="819102" indent="-315039" algn="l" rtl="0" eaLnBrk="0" fontAlgn="base" hangingPunct="0">
        <a:spcBef>
          <a:spcPct val="20000"/>
        </a:spcBef>
        <a:spcAft>
          <a:spcPct val="0"/>
        </a:spcAft>
        <a:buClr>
          <a:srgbClr val="54A13E"/>
        </a:buClr>
        <a:buFont typeface="Times" panose="02020603050405020304" pitchFamily="18" charset="0"/>
        <a:buChar char="•"/>
        <a:defRPr sz="2205">
          <a:solidFill>
            <a:schemeClr val="tx1"/>
          </a:solidFill>
          <a:latin typeface="+mn-lt"/>
        </a:defRPr>
      </a:lvl2pPr>
      <a:lvl3pPr marL="1260158" indent="-252032" algn="l" rtl="0" eaLnBrk="0" fontAlgn="base" hangingPunct="0">
        <a:spcBef>
          <a:spcPct val="20000"/>
        </a:spcBef>
        <a:spcAft>
          <a:spcPct val="0"/>
        </a:spcAft>
        <a:buClr>
          <a:srgbClr val="54A13E"/>
        </a:buClr>
        <a:buFont typeface="Times" panose="02020603050405020304" pitchFamily="18" charset="0"/>
        <a:buChar char="•"/>
        <a:defRPr>
          <a:solidFill>
            <a:schemeClr val="tx1"/>
          </a:solidFill>
          <a:latin typeface="+mn-lt"/>
        </a:defRPr>
      </a:lvl3pPr>
      <a:lvl4pPr marL="1722215" indent="-252032" algn="l" rtl="0" eaLnBrk="0" fontAlgn="base" hangingPunct="0">
        <a:spcBef>
          <a:spcPct val="20000"/>
        </a:spcBef>
        <a:spcAft>
          <a:spcPct val="0"/>
        </a:spcAft>
        <a:buClr>
          <a:srgbClr val="54A13E"/>
        </a:buClr>
        <a:buFont typeface="Times" panose="02020603050405020304" pitchFamily="18" charset="0"/>
        <a:buChar char="•"/>
        <a:defRPr sz="1764">
          <a:solidFill>
            <a:schemeClr val="tx1"/>
          </a:solidFill>
          <a:latin typeface="+mn-lt"/>
        </a:defRPr>
      </a:lvl4pPr>
      <a:lvl5pPr marL="2184273" indent="-252032" algn="l" rtl="0"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mn-lt"/>
        </a:defRPr>
      </a:lvl5pPr>
      <a:lvl6pPr marL="2688336" indent="-252032" algn="l" rtl="0" eaLnBrk="1" fontAlgn="base" hangingPunct="1">
        <a:spcBef>
          <a:spcPct val="20000"/>
        </a:spcBef>
        <a:spcAft>
          <a:spcPct val="0"/>
        </a:spcAft>
        <a:buClr>
          <a:srgbClr val="54A13E"/>
        </a:buClr>
        <a:buSzPct val="95000"/>
        <a:buFont typeface="Times" pitchFamily="18" charset="0"/>
        <a:buChar char="•"/>
        <a:defRPr sz="1544">
          <a:solidFill>
            <a:schemeClr val="tx1"/>
          </a:solidFill>
          <a:latin typeface="+mn-lt"/>
        </a:defRPr>
      </a:lvl6pPr>
      <a:lvl7pPr marL="3192399" indent="-252032" algn="l" rtl="0" eaLnBrk="1" fontAlgn="base" hangingPunct="1">
        <a:spcBef>
          <a:spcPct val="20000"/>
        </a:spcBef>
        <a:spcAft>
          <a:spcPct val="0"/>
        </a:spcAft>
        <a:buClr>
          <a:srgbClr val="54A13E"/>
        </a:buClr>
        <a:buSzPct val="95000"/>
        <a:buFont typeface="Times" pitchFamily="18" charset="0"/>
        <a:buChar char="•"/>
        <a:defRPr sz="1544">
          <a:solidFill>
            <a:schemeClr val="tx1"/>
          </a:solidFill>
          <a:latin typeface="+mn-lt"/>
        </a:defRPr>
      </a:lvl7pPr>
      <a:lvl8pPr marL="3696462" indent="-252032" algn="l" rtl="0" eaLnBrk="1" fontAlgn="base" hangingPunct="1">
        <a:spcBef>
          <a:spcPct val="20000"/>
        </a:spcBef>
        <a:spcAft>
          <a:spcPct val="0"/>
        </a:spcAft>
        <a:buClr>
          <a:srgbClr val="54A13E"/>
        </a:buClr>
        <a:buSzPct val="95000"/>
        <a:buFont typeface="Times" pitchFamily="18" charset="0"/>
        <a:buChar char="•"/>
        <a:defRPr sz="1544">
          <a:solidFill>
            <a:schemeClr val="tx1"/>
          </a:solidFill>
          <a:latin typeface="+mn-lt"/>
        </a:defRPr>
      </a:lvl8pPr>
      <a:lvl9pPr marL="4200525" indent="-252032" algn="l" rtl="0" eaLnBrk="1" fontAlgn="base" hangingPunct="1">
        <a:spcBef>
          <a:spcPct val="20000"/>
        </a:spcBef>
        <a:spcAft>
          <a:spcPct val="0"/>
        </a:spcAft>
        <a:buClr>
          <a:srgbClr val="54A13E"/>
        </a:buClr>
        <a:buSzPct val="95000"/>
        <a:buFont typeface="Times" pitchFamily="18" charset="0"/>
        <a:buChar char="•"/>
        <a:defRPr sz="1544">
          <a:solidFill>
            <a:schemeClr val="tx1"/>
          </a:solidFill>
          <a:latin typeface="+mn-lt"/>
        </a:defRPr>
      </a:lvl9pPr>
    </p:bodyStyle>
    <p:other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711" y="1320050"/>
            <a:ext cx="10971213" cy="4990678"/>
          </a:xfrm>
          <a:prstGeom prst="rect">
            <a:avLst/>
          </a:prstGeom>
        </p:spPr>
        <p:txBody>
          <a:bodyPr vert="horz" lIns="90515" tIns="45228" rIns="90515" bIns="4522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0" y="8203"/>
            <a:ext cx="12190413" cy="1081924"/>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lIns="107745" tIns="53890" rIns="107745" bIns="53890" rtlCol="0" anchor="ctr"/>
          <a:lstStyle/>
          <a:p>
            <a:pPr algn="ctr"/>
            <a:endParaRPr lang="en-GB">
              <a:solidFill>
                <a:srgbClr val="74E2D5"/>
              </a:solidFill>
            </a:endParaRPr>
          </a:p>
        </p:txBody>
      </p:sp>
      <p:sp>
        <p:nvSpPr>
          <p:cNvPr id="2" name="Title Placeholder 1"/>
          <p:cNvSpPr>
            <a:spLocks noGrp="1"/>
          </p:cNvSpPr>
          <p:nvPr>
            <p:ph type="title"/>
          </p:nvPr>
        </p:nvSpPr>
        <p:spPr>
          <a:xfrm>
            <a:off x="609711" y="8203"/>
            <a:ext cx="10971213" cy="1081924"/>
          </a:xfrm>
          <a:prstGeom prst="rect">
            <a:avLst/>
          </a:prstGeom>
        </p:spPr>
        <p:txBody>
          <a:bodyPr vert="horz" lIns="90515" tIns="45228" rIns="90515" bIns="45228" rtlCol="0" anchor="ctr">
            <a:normAutofit/>
          </a:body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1564A627-F2CD-B046-BEF5-6CC75BC8D081}"/>
              </a:ext>
            </a:extLst>
          </p:cNvPr>
          <p:cNvSpPr/>
          <p:nvPr/>
        </p:nvSpPr>
        <p:spPr>
          <a:xfrm>
            <a:off x="1" y="6959235"/>
            <a:ext cx="10889897" cy="91847"/>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lIns="90515" tIns="45228" rIns="90515" bIns="45228" rtlCol="0" anchor="ctr"/>
          <a:lstStyle/>
          <a:p>
            <a:pPr algn="ctr"/>
            <a:endParaRPr lang="en-GB"/>
          </a:p>
        </p:txBody>
      </p:sp>
      <p:pic>
        <p:nvPicPr>
          <p:cNvPr id="10" name="Picture 9">
            <a:extLst>
              <a:ext uri="{FF2B5EF4-FFF2-40B4-BE49-F238E27FC236}">
                <a16:creationId xmlns:a16="http://schemas.microsoft.com/office/drawing/2014/main" id="{E6B2A55F-0C62-F44F-817F-967034FCCC3E}"/>
              </a:ext>
            </a:extLst>
          </p:cNvPr>
          <p:cNvPicPr>
            <a:picLocks noChangeAspect="1"/>
          </p:cNvPicPr>
          <p:nvPr/>
        </p:nvPicPr>
        <p:blipFill>
          <a:blip r:embed="rId16" cstate="print"/>
          <a:stretch>
            <a:fillRect/>
          </a:stretch>
        </p:blipFill>
        <p:spPr>
          <a:xfrm>
            <a:off x="10889901" y="6300911"/>
            <a:ext cx="1247976" cy="1199158"/>
          </a:xfrm>
          <a:prstGeom prst="rect">
            <a:avLst/>
          </a:prstGeom>
        </p:spPr>
      </p:pic>
    </p:spTree>
    <p:extLst>
      <p:ext uri="{BB962C8B-B14F-4D97-AF65-F5344CB8AC3E}">
        <p14:creationId xmlns:p14="http://schemas.microsoft.com/office/powerpoint/2010/main" val="392377264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80" r:id="rId12"/>
    <p:sldLayoutId id="2147483681" r:id="rId13"/>
    <p:sldLayoutId id="2147483682" r:id="rId14"/>
  </p:sldLayoutIdLst>
  <p:txStyles>
    <p:titleStyle>
      <a:lvl1pPr algn="l" defTabSz="905284" rtl="0" eaLnBrk="1" latinLnBrk="0" hangingPunct="1">
        <a:spcBef>
          <a:spcPct val="0"/>
        </a:spcBef>
        <a:buNone/>
        <a:defRPr sz="3600" kern="1200">
          <a:solidFill>
            <a:schemeClr val="bg1"/>
          </a:solidFill>
          <a:latin typeface="Futura PT Medium" pitchFamily="34" charset="0"/>
          <a:ea typeface="+mj-ea"/>
          <a:cs typeface="+mj-cs"/>
        </a:defRPr>
      </a:lvl1pPr>
    </p:titleStyle>
    <p:bodyStyle>
      <a:lvl1pPr marL="339481" indent="-339481" algn="l" defTabSz="905284" rtl="0" eaLnBrk="1" latinLnBrk="0" hangingPunct="1">
        <a:spcBef>
          <a:spcPct val="20000"/>
        </a:spcBef>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35532" indent="-282915" algn="l" defTabSz="905284" rtl="0" eaLnBrk="1" latinLnBrk="0" hangingPunct="1">
        <a:spcBef>
          <a:spcPct val="20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31590" indent="-226337" algn="l" defTabSz="905284" rtl="0" eaLnBrk="1" latinLnBrk="0" hangingPunct="1">
        <a:spcBef>
          <a:spcPct val="20000"/>
        </a:spcBef>
        <a:buFont typeface="Arial" panose="020B0604020202020204" pitchFamily="34" charset="0"/>
        <a:buChar char="•"/>
        <a:defRPr sz="2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584233" indent="-226337" algn="l" defTabSz="905284" rtl="0" eaLnBrk="1" latinLnBrk="0" hangingPunct="1">
        <a:spcBef>
          <a:spcPct val="20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36867" indent="-226337" algn="l" defTabSz="905284" rtl="0" eaLnBrk="1" latinLnBrk="0" hangingPunct="1">
        <a:spcBef>
          <a:spcPct val="20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489495" indent="-226337" algn="l" defTabSz="905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42145" indent="-226337" algn="l" defTabSz="905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94764" indent="-226337" algn="l" defTabSz="905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47400" indent="-226337" algn="l" defTabSz="905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5284" rtl="0" eaLnBrk="1" latinLnBrk="0" hangingPunct="1">
        <a:defRPr sz="1900" kern="1200">
          <a:solidFill>
            <a:schemeClr val="tx1"/>
          </a:solidFill>
          <a:latin typeface="+mn-lt"/>
          <a:ea typeface="+mn-ea"/>
          <a:cs typeface="+mn-cs"/>
        </a:defRPr>
      </a:lvl1pPr>
      <a:lvl2pPr marL="452667" algn="l" defTabSz="905284" rtl="0" eaLnBrk="1" latinLnBrk="0" hangingPunct="1">
        <a:defRPr sz="1900" kern="1200">
          <a:solidFill>
            <a:schemeClr val="tx1"/>
          </a:solidFill>
          <a:latin typeface="+mn-lt"/>
          <a:ea typeface="+mn-ea"/>
          <a:cs typeface="+mn-cs"/>
        </a:defRPr>
      </a:lvl2pPr>
      <a:lvl3pPr marL="905284" algn="l" defTabSz="905284" rtl="0" eaLnBrk="1" latinLnBrk="0" hangingPunct="1">
        <a:defRPr sz="1900" kern="1200">
          <a:solidFill>
            <a:schemeClr val="tx1"/>
          </a:solidFill>
          <a:latin typeface="+mn-lt"/>
          <a:ea typeface="+mn-ea"/>
          <a:cs typeface="+mn-cs"/>
        </a:defRPr>
      </a:lvl3pPr>
      <a:lvl4pPr marL="1357910" algn="l" defTabSz="905284" rtl="0" eaLnBrk="1" latinLnBrk="0" hangingPunct="1">
        <a:defRPr sz="1900" kern="1200">
          <a:solidFill>
            <a:schemeClr val="tx1"/>
          </a:solidFill>
          <a:latin typeface="+mn-lt"/>
          <a:ea typeface="+mn-ea"/>
          <a:cs typeface="+mn-cs"/>
        </a:defRPr>
      </a:lvl4pPr>
      <a:lvl5pPr marL="1810544" algn="l" defTabSz="905284" rtl="0" eaLnBrk="1" latinLnBrk="0" hangingPunct="1">
        <a:defRPr sz="1900" kern="1200">
          <a:solidFill>
            <a:schemeClr val="tx1"/>
          </a:solidFill>
          <a:latin typeface="+mn-lt"/>
          <a:ea typeface="+mn-ea"/>
          <a:cs typeface="+mn-cs"/>
        </a:defRPr>
      </a:lvl5pPr>
      <a:lvl6pPr marL="2263175" algn="l" defTabSz="905284" rtl="0" eaLnBrk="1" latinLnBrk="0" hangingPunct="1">
        <a:defRPr sz="1900" kern="1200">
          <a:solidFill>
            <a:schemeClr val="tx1"/>
          </a:solidFill>
          <a:latin typeface="+mn-lt"/>
          <a:ea typeface="+mn-ea"/>
          <a:cs typeface="+mn-cs"/>
        </a:defRPr>
      </a:lvl6pPr>
      <a:lvl7pPr marL="2715815" algn="l" defTabSz="905284" rtl="0" eaLnBrk="1" latinLnBrk="0" hangingPunct="1">
        <a:defRPr sz="1900" kern="1200">
          <a:solidFill>
            <a:schemeClr val="tx1"/>
          </a:solidFill>
          <a:latin typeface="+mn-lt"/>
          <a:ea typeface="+mn-ea"/>
          <a:cs typeface="+mn-cs"/>
        </a:defRPr>
      </a:lvl7pPr>
      <a:lvl8pPr marL="3168448" algn="l" defTabSz="905284" rtl="0" eaLnBrk="1" latinLnBrk="0" hangingPunct="1">
        <a:defRPr sz="1900" kern="1200">
          <a:solidFill>
            <a:schemeClr val="tx1"/>
          </a:solidFill>
          <a:latin typeface="+mn-lt"/>
          <a:ea typeface="+mn-ea"/>
          <a:cs typeface="+mn-cs"/>
        </a:defRPr>
      </a:lvl8pPr>
      <a:lvl9pPr marL="3621079" algn="l" defTabSz="90528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alphaModFix amt="30000"/>
            <a:lum/>
          </a:blip>
          <a:srcRect/>
          <a:stretch>
            <a:fillRect l="80000" t="50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4" y="302802"/>
            <a:ext cx="10971372" cy="1260211"/>
          </a:xfrm>
          <a:prstGeom prst="rect">
            <a:avLst/>
          </a:prstGeom>
        </p:spPr>
        <p:txBody>
          <a:bodyPr vert="horz" lIns="111740" tIns="55869" rIns="111740" bIns="5586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4" y="1764296"/>
            <a:ext cx="10971372" cy="4990084"/>
          </a:xfrm>
          <a:prstGeom prst="rect">
            <a:avLst/>
          </a:prstGeom>
        </p:spPr>
        <p:txBody>
          <a:bodyPr vert="horz" lIns="111740" tIns="55869" rIns="111740" bIns="5586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0" y="7008286"/>
            <a:ext cx="2844430" cy="402567"/>
          </a:xfrm>
          <a:prstGeom prst="rect">
            <a:avLst/>
          </a:prstGeom>
        </p:spPr>
        <p:txBody>
          <a:bodyPr vert="horz" lIns="111740" tIns="55869" rIns="111740" bIns="55869" rtlCol="0" anchor="ctr"/>
          <a:lstStyle>
            <a:lvl1pPr algn="l">
              <a:defRPr sz="1500">
                <a:solidFill>
                  <a:schemeClr val="tx1">
                    <a:tint val="75000"/>
                  </a:schemeClr>
                </a:solidFill>
              </a:defRPr>
            </a:lvl1pPr>
          </a:lstStyle>
          <a:p>
            <a:pPr defTabSz="1117314"/>
            <a:fld id="{C349672C-D06F-48FE-86E6-FC38B1F6CECD}" type="datetimeFigureOut">
              <a:rPr lang="en-GB" smtClean="0">
                <a:solidFill>
                  <a:prstClr val="black">
                    <a:tint val="75000"/>
                  </a:prstClr>
                </a:solidFill>
              </a:rPr>
              <a:pPr defTabSz="1117314"/>
              <a:t>19/02/2020</a:t>
            </a:fld>
            <a:endParaRPr lang="en-GB" dirty="0">
              <a:solidFill>
                <a:prstClr val="black">
                  <a:tint val="75000"/>
                </a:prstClr>
              </a:solidFill>
            </a:endParaRPr>
          </a:p>
        </p:txBody>
      </p:sp>
      <p:sp>
        <p:nvSpPr>
          <p:cNvPr id="5" name="Footer Placeholder 4"/>
          <p:cNvSpPr>
            <a:spLocks noGrp="1"/>
          </p:cNvSpPr>
          <p:nvPr>
            <p:ph type="ftr" sz="quarter" idx="3"/>
          </p:nvPr>
        </p:nvSpPr>
        <p:spPr>
          <a:xfrm>
            <a:off x="4165058" y="7008286"/>
            <a:ext cx="3860297" cy="402567"/>
          </a:xfrm>
          <a:prstGeom prst="rect">
            <a:avLst/>
          </a:prstGeom>
        </p:spPr>
        <p:txBody>
          <a:bodyPr vert="horz" lIns="111740" tIns="55869" rIns="111740" bIns="55869" rtlCol="0" anchor="ctr"/>
          <a:lstStyle>
            <a:lvl1pPr algn="ctr">
              <a:defRPr sz="1500">
                <a:solidFill>
                  <a:schemeClr val="tx1">
                    <a:tint val="75000"/>
                  </a:schemeClr>
                </a:solidFill>
              </a:defRPr>
            </a:lvl1pPr>
          </a:lstStyle>
          <a:p>
            <a:pPr defTabSz="1117314"/>
            <a:endParaRPr lang="en-GB" dirty="0">
              <a:solidFill>
                <a:prstClr val="black">
                  <a:tint val="75000"/>
                </a:prstClr>
              </a:solidFill>
            </a:endParaRPr>
          </a:p>
        </p:txBody>
      </p:sp>
      <p:sp>
        <p:nvSpPr>
          <p:cNvPr id="6" name="Slide Number Placeholder 5"/>
          <p:cNvSpPr>
            <a:spLocks noGrp="1"/>
          </p:cNvSpPr>
          <p:nvPr>
            <p:ph type="sldNum" sz="quarter" idx="4"/>
          </p:nvPr>
        </p:nvSpPr>
        <p:spPr>
          <a:xfrm>
            <a:off x="8736466" y="7008286"/>
            <a:ext cx="2844430" cy="402567"/>
          </a:xfrm>
          <a:prstGeom prst="rect">
            <a:avLst/>
          </a:prstGeom>
        </p:spPr>
        <p:txBody>
          <a:bodyPr vert="horz" lIns="111740" tIns="55869" rIns="111740" bIns="55869" rtlCol="0" anchor="ctr"/>
          <a:lstStyle>
            <a:lvl1pPr algn="r">
              <a:defRPr sz="1500">
                <a:solidFill>
                  <a:schemeClr val="tx1">
                    <a:tint val="75000"/>
                  </a:schemeClr>
                </a:solidFill>
              </a:defRPr>
            </a:lvl1pPr>
          </a:lstStyle>
          <a:p>
            <a:pPr defTabSz="1117314"/>
            <a:fld id="{0693AE5C-0775-4653-BF1C-2489E8BEC044}" type="slidenum">
              <a:rPr lang="en-GB" smtClean="0">
                <a:solidFill>
                  <a:prstClr val="black">
                    <a:tint val="75000"/>
                  </a:prstClr>
                </a:solidFill>
              </a:rPr>
              <a:pPr defTabSz="1117314"/>
              <a:t>‹#›</a:t>
            </a:fld>
            <a:endParaRPr lang="en-GB" dirty="0">
              <a:solidFill>
                <a:prstClr val="black">
                  <a:tint val="75000"/>
                </a:prstClr>
              </a:solidFill>
            </a:endParaRPr>
          </a:p>
        </p:txBody>
      </p:sp>
    </p:spTree>
    <p:extLst>
      <p:ext uri="{BB962C8B-B14F-4D97-AF65-F5344CB8AC3E}">
        <p14:creationId xmlns:p14="http://schemas.microsoft.com/office/powerpoint/2010/main" val="2546056199"/>
      </p:ext>
    </p:extLst>
  </p:cSld>
  <p:clrMap bg1="lt1" tx1="dk1" bg2="lt2" tx2="dk2" accent1="accent1" accent2="accent2" accent3="accent3" accent4="accent4" accent5="accent5" accent6="accent6" hlink="hlink" folHlink="folHlink"/>
  <p:txStyles>
    <p:titleStyle>
      <a:lvl1pPr algn="ctr" defTabSz="1117314" rtl="0" eaLnBrk="1" latinLnBrk="0" hangingPunct="1">
        <a:spcBef>
          <a:spcPct val="0"/>
        </a:spcBef>
        <a:buNone/>
        <a:defRPr sz="5600" kern="1200">
          <a:solidFill>
            <a:schemeClr val="tx1"/>
          </a:solidFill>
          <a:latin typeface="+mj-lt"/>
          <a:ea typeface="+mj-ea"/>
          <a:cs typeface="+mj-cs"/>
        </a:defRPr>
      </a:lvl1pPr>
    </p:titleStyle>
    <p:bodyStyle>
      <a:lvl1pPr marL="418982" indent="-418982" algn="l" defTabSz="1117314"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07828" indent="-349180" algn="l" defTabSz="1117314"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2pPr>
      <a:lvl3pPr marL="1396636" indent="-279323" algn="l" defTabSz="1117314"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55305" indent="-279323" algn="l" defTabSz="111731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13949" indent="-279323" algn="l" defTabSz="111731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72623" indent="-279323" algn="l" defTabSz="111731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31280" indent="-279323" algn="l" defTabSz="111731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189937" indent="-279323" algn="l" defTabSz="111731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48596" indent="-279323" algn="l" defTabSz="111731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17314" rtl="0" eaLnBrk="1" latinLnBrk="0" hangingPunct="1">
        <a:defRPr sz="2200" kern="1200">
          <a:solidFill>
            <a:schemeClr val="tx1"/>
          </a:solidFill>
          <a:latin typeface="+mn-lt"/>
          <a:ea typeface="+mn-ea"/>
          <a:cs typeface="+mn-cs"/>
        </a:defRPr>
      </a:lvl1pPr>
      <a:lvl2pPr marL="558644" algn="l" defTabSz="1117314" rtl="0" eaLnBrk="1" latinLnBrk="0" hangingPunct="1">
        <a:defRPr sz="2200" kern="1200">
          <a:solidFill>
            <a:schemeClr val="tx1"/>
          </a:solidFill>
          <a:latin typeface="+mn-lt"/>
          <a:ea typeface="+mn-ea"/>
          <a:cs typeface="+mn-cs"/>
        </a:defRPr>
      </a:lvl2pPr>
      <a:lvl3pPr marL="1117314" algn="l" defTabSz="1117314" rtl="0" eaLnBrk="1" latinLnBrk="0" hangingPunct="1">
        <a:defRPr sz="2200" kern="1200">
          <a:solidFill>
            <a:schemeClr val="tx1"/>
          </a:solidFill>
          <a:latin typeface="+mn-lt"/>
          <a:ea typeface="+mn-ea"/>
          <a:cs typeface="+mn-cs"/>
        </a:defRPr>
      </a:lvl3pPr>
      <a:lvl4pPr marL="1675937" algn="l" defTabSz="1117314" rtl="0" eaLnBrk="1" latinLnBrk="0" hangingPunct="1">
        <a:defRPr sz="2200" kern="1200">
          <a:solidFill>
            <a:schemeClr val="tx1"/>
          </a:solidFill>
          <a:latin typeface="+mn-lt"/>
          <a:ea typeface="+mn-ea"/>
          <a:cs typeface="+mn-cs"/>
        </a:defRPr>
      </a:lvl4pPr>
      <a:lvl5pPr marL="2234629" algn="l" defTabSz="1117314" rtl="0" eaLnBrk="1" latinLnBrk="0" hangingPunct="1">
        <a:defRPr sz="2200" kern="1200">
          <a:solidFill>
            <a:schemeClr val="tx1"/>
          </a:solidFill>
          <a:latin typeface="+mn-lt"/>
          <a:ea typeface="+mn-ea"/>
          <a:cs typeface="+mn-cs"/>
        </a:defRPr>
      </a:lvl5pPr>
      <a:lvl6pPr marL="2793294" algn="l" defTabSz="1117314" rtl="0" eaLnBrk="1" latinLnBrk="0" hangingPunct="1">
        <a:defRPr sz="2200" kern="1200">
          <a:solidFill>
            <a:schemeClr val="tx1"/>
          </a:solidFill>
          <a:latin typeface="+mn-lt"/>
          <a:ea typeface="+mn-ea"/>
          <a:cs typeface="+mn-cs"/>
        </a:defRPr>
      </a:lvl6pPr>
      <a:lvl7pPr marL="3351939" algn="l" defTabSz="1117314" rtl="0" eaLnBrk="1" latinLnBrk="0" hangingPunct="1">
        <a:defRPr sz="2200" kern="1200">
          <a:solidFill>
            <a:schemeClr val="tx1"/>
          </a:solidFill>
          <a:latin typeface="+mn-lt"/>
          <a:ea typeface="+mn-ea"/>
          <a:cs typeface="+mn-cs"/>
        </a:defRPr>
      </a:lvl7pPr>
      <a:lvl8pPr marL="3910614" algn="l" defTabSz="1117314" rtl="0" eaLnBrk="1" latinLnBrk="0" hangingPunct="1">
        <a:defRPr sz="2200" kern="1200">
          <a:solidFill>
            <a:schemeClr val="tx1"/>
          </a:solidFill>
          <a:latin typeface="+mn-lt"/>
          <a:ea typeface="+mn-ea"/>
          <a:cs typeface="+mn-cs"/>
        </a:defRPr>
      </a:lvl8pPr>
      <a:lvl9pPr marL="4469281" algn="l" defTabSz="1117314"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alphaModFix amt="30000"/>
            <a:lum/>
          </a:blip>
          <a:srcRect/>
          <a:stretch>
            <a:fillRect l="80000" t="50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4" y="302802"/>
            <a:ext cx="10971372" cy="1260211"/>
          </a:xfrm>
          <a:prstGeom prst="rect">
            <a:avLst/>
          </a:prstGeom>
        </p:spPr>
        <p:txBody>
          <a:bodyPr vert="horz" lIns="111751" tIns="55874" rIns="111751" bIns="55874"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4" y="1764296"/>
            <a:ext cx="10971372" cy="4990084"/>
          </a:xfrm>
          <a:prstGeom prst="rect">
            <a:avLst/>
          </a:prstGeom>
        </p:spPr>
        <p:txBody>
          <a:bodyPr vert="horz" lIns="111751" tIns="55874" rIns="111751" bIns="558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0" y="7008286"/>
            <a:ext cx="2844430" cy="402567"/>
          </a:xfrm>
          <a:prstGeom prst="rect">
            <a:avLst/>
          </a:prstGeom>
        </p:spPr>
        <p:txBody>
          <a:bodyPr vert="horz" lIns="111751" tIns="55874" rIns="111751" bIns="55874" rtlCol="0" anchor="ctr"/>
          <a:lstStyle>
            <a:lvl1pPr algn="l">
              <a:defRPr sz="1500">
                <a:solidFill>
                  <a:schemeClr val="tx1">
                    <a:tint val="75000"/>
                  </a:schemeClr>
                </a:solidFill>
              </a:defRPr>
            </a:lvl1pPr>
          </a:lstStyle>
          <a:p>
            <a:pPr defTabSz="1117432"/>
            <a:fld id="{C349672C-D06F-48FE-86E6-FC38B1F6CECD}" type="datetimeFigureOut">
              <a:rPr lang="en-GB" smtClean="0">
                <a:solidFill>
                  <a:prstClr val="black">
                    <a:tint val="75000"/>
                  </a:prstClr>
                </a:solidFill>
              </a:rPr>
              <a:pPr defTabSz="1117432"/>
              <a:t>19/02/2020</a:t>
            </a:fld>
            <a:endParaRPr lang="en-GB" dirty="0">
              <a:solidFill>
                <a:prstClr val="black">
                  <a:tint val="75000"/>
                </a:prstClr>
              </a:solidFill>
            </a:endParaRPr>
          </a:p>
        </p:txBody>
      </p:sp>
      <p:sp>
        <p:nvSpPr>
          <p:cNvPr id="5" name="Footer Placeholder 4"/>
          <p:cNvSpPr>
            <a:spLocks noGrp="1"/>
          </p:cNvSpPr>
          <p:nvPr>
            <p:ph type="ftr" sz="quarter" idx="3"/>
          </p:nvPr>
        </p:nvSpPr>
        <p:spPr>
          <a:xfrm>
            <a:off x="4165058" y="7008286"/>
            <a:ext cx="3860297" cy="402567"/>
          </a:xfrm>
          <a:prstGeom prst="rect">
            <a:avLst/>
          </a:prstGeom>
        </p:spPr>
        <p:txBody>
          <a:bodyPr vert="horz" lIns="111751" tIns="55874" rIns="111751" bIns="55874" rtlCol="0" anchor="ctr"/>
          <a:lstStyle>
            <a:lvl1pPr algn="ctr">
              <a:defRPr sz="1500">
                <a:solidFill>
                  <a:schemeClr val="tx1">
                    <a:tint val="75000"/>
                  </a:schemeClr>
                </a:solidFill>
              </a:defRPr>
            </a:lvl1pPr>
          </a:lstStyle>
          <a:p>
            <a:pPr defTabSz="1117432"/>
            <a:endParaRPr lang="en-GB" dirty="0">
              <a:solidFill>
                <a:prstClr val="black">
                  <a:tint val="75000"/>
                </a:prstClr>
              </a:solidFill>
            </a:endParaRPr>
          </a:p>
        </p:txBody>
      </p:sp>
      <p:sp>
        <p:nvSpPr>
          <p:cNvPr id="6" name="Slide Number Placeholder 5"/>
          <p:cNvSpPr>
            <a:spLocks noGrp="1"/>
          </p:cNvSpPr>
          <p:nvPr>
            <p:ph type="sldNum" sz="quarter" idx="4"/>
          </p:nvPr>
        </p:nvSpPr>
        <p:spPr>
          <a:xfrm>
            <a:off x="8736466" y="7008286"/>
            <a:ext cx="2844430" cy="402567"/>
          </a:xfrm>
          <a:prstGeom prst="rect">
            <a:avLst/>
          </a:prstGeom>
        </p:spPr>
        <p:txBody>
          <a:bodyPr vert="horz" lIns="111751" tIns="55874" rIns="111751" bIns="55874" rtlCol="0" anchor="ctr"/>
          <a:lstStyle>
            <a:lvl1pPr algn="r">
              <a:defRPr sz="1500">
                <a:solidFill>
                  <a:schemeClr val="tx1">
                    <a:tint val="75000"/>
                  </a:schemeClr>
                </a:solidFill>
              </a:defRPr>
            </a:lvl1pPr>
          </a:lstStyle>
          <a:p>
            <a:pPr defTabSz="1117432"/>
            <a:fld id="{0693AE5C-0775-4653-BF1C-2489E8BEC044}" type="slidenum">
              <a:rPr lang="en-GB" smtClean="0">
                <a:solidFill>
                  <a:prstClr val="black">
                    <a:tint val="75000"/>
                  </a:prstClr>
                </a:solidFill>
              </a:rPr>
              <a:pPr defTabSz="1117432"/>
              <a:t>‹#›</a:t>
            </a:fld>
            <a:endParaRPr lang="en-GB" dirty="0">
              <a:solidFill>
                <a:prstClr val="black">
                  <a:tint val="75000"/>
                </a:prstClr>
              </a:solidFill>
            </a:endParaRPr>
          </a:p>
        </p:txBody>
      </p:sp>
    </p:spTree>
    <p:extLst>
      <p:ext uri="{BB962C8B-B14F-4D97-AF65-F5344CB8AC3E}">
        <p14:creationId xmlns:p14="http://schemas.microsoft.com/office/powerpoint/2010/main" val="2546056199"/>
      </p:ext>
    </p:extLst>
  </p:cSld>
  <p:clrMap bg1="lt1" tx1="dk1" bg2="lt2" tx2="dk2" accent1="accent1" accent2="accent2" accent3="accent3" accent4="accent4" accent5="accent5" accent6="accent6" hlink="hlink" folHlink="folHlink"/>
  <p:txStyles>
    <p:titleStyle>
      <a:lvl1pPr algn="ctr" defTabSz="1117432" rtl="0" eaLnBrk="1" latinLnBrk="0" hangingPunct="1">
        <a:spcBef>
          <a:spcPct val="0"/>
        </a:spcBef>
        <a:buNone/>
        <a:defRPr sz="5600" kern="1200">
          <a:solidFill>
            <a:schemeClr val="tx1"/>
          </a:solidFill>
          <a:latin typeface="+mj-lt"/>
          <a:ea typeface="+mj-ea"/>
          <a:cs typeface="+mj-cs"/>
        </a:defRPr>
      </a:lvl1pPr>
    </p:titleStyle>
    <p:bodyStyle>
      <a:lvl1pPr marL="419026" indent="-419026" algn="l" defTabSz="1117432"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07921" indent="-349213" algn="l" defTabSz="1117432"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2pPr>
      <a:lvl3pPr marL="1396778" indent="-279349" algn="l" defTabSz="1117432"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55505" indent="-279349" algn="l" defTabSz="1117432"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14204" indent="-279349" algn="l" defTabSz="1117432"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72934" indent="-279349" algn="l" defTabSz="1117432"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31659" indent="-279349" algn="l" defTabSz="1117432"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190371" indent="-279349" algn="l" defTabSz="1117432"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49087" indent="-279349" algn="l" defTabSz="1117432"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17432" rtl="0" eaLnBrk="1" latinLnBrk="0" hangingPunct="1">
        <a:defRPr sz="2200" kern="1200">
          <a:solidFill>
            <a:schemeClr val="tx1"/>
          </a:solidFill>
          <a:latin typeface="+mn-lt"/>
          <a:ea typeface="+mn-ea"/>
          <a:cs typeface="+mn-cs"/>
        </a:defRPr>
      </a:lvl1pPr>
      <a:lvl2pPr marL="558702" algn="l" defTabSz="1117432" rtl="0" eaLnBrk="1" latinLnBrk="0" hangingPunct="1">
        <a:defRPr sz="2200" kern="1200">
          <a:solidFill>
            <a:schemeClr val="tx1"/>
          </a:solidFill>
          <a:latin typeface="+mn-lt"/>
          <a:ea typeface="+mn-ea"/>
          <a:cs typeface="+mn-cs"/>
        </a:defRPr>
      </a:lvl2pPr>
      <a:lvl3pPr marL="1117432" algn="l" defTabSz="1117432" rtl="0" eaLnBrk="1" latinLnBrk="0" hangingPunct="1">
        <a:defRPr sz="2200" kern="1200">
          <a:solidFill>
            <a:schemeClr val="tx1"/>
          </a:solidFill>
          <a:latin typeface="+mn-lt"/>
          <a:ea typeface="+mn-ea"/>
          <a:cs typeface="+mn-cs"/>
        </a:defRPr>
      </a:lvl3pPr>
      <a:lvl4pPr marL="1676115" algn="l" defTabSz="1117432" rtl="0" eaLnBrk="1" latinLnBrk="0" hangingPunct="1">
        <a:defRPr sz="2200" kern="1200">
          <a:solidFill>
            <a:schemeClr val="tx1"/>
          </a:solidFill>
          <a:latin typeface="+mn-lt"/>
          <a:ea typeface="+mn-ea"/>
          <a:cs typeface="+mn-cs"/>
        </a:defRPr>
      </a:lvl4pPr>
      <a:lvl5pPr marL="2234859" algn="l" defTabSz="1117432" rtl="0" eaLnBrk="1" latinLnBrk="0" hangingPunct="1">
        <a:defRPr sz="2200" kern="1200">
          <a:solidFill>
            <a:schemeClr val="tx1"/>
          </a:solidFill>
          <a:latin typeface="+mn-lt"/>
          <a:ea typeface="+mn-ea"/>
          <a:cs typeface="+mn-cs"/>
        </a:defRPr>
      </a:lvl5pPr>
      <a:lvl6pPr marL="2793580" algn="l" defTabSz="1117432" rtl="0" eaLnBrk="1" latinLnBrk="0" hangingPunct="1">
        <a:defRPr sz="2200" kern="1200">
          <a:solidFill>
            <a:schemeClr val="tx1"/>
          </a:solidFill>
          <a:latin typeface="+mn-lt"/>
          <a:ea typeface="+mn-ea"/>
          <a:cs typeface="+mn-cs"/>
        </a:defRPr>
      </a:lvl6pPr>
      <a:lvl7pPr marL="3352292" algn="l" defTabSz="1117432" rtl="0" eaLnBrk="1" latinLnBrk="0" hangingPunct="1">
        <a:defRPr sz="2200" kern="1200">
          <a:solidFill>
            <a:schemeClr val="tx1"/>
          </a:solidFill>
          <a:latin typeface="+mn-lt"/>
          <a:ea typeface="+mn-ea"/>
          <a:cs typeface="+mn-cs"/>
        </a:defRPr>
      </a:lvl7pPr>
      <a:lvl8pPr marL="3911021" algn="l" defTabSz="1117432" rtl="0" eaLnBrk="1" latinLnBrk="0" hangingPunct="1">
        <a:defRPr sz="2200" kern="1200">
          <a:solidFill>
            <a:schemeClr val="tx1"/>
          </a:solidFill>
          <a:latin typeface="+mn-lt"/>
          <a:ea typeface="+mn-ea"/>
          <a:cs typeface="+mn-cs"/>
        </a:defRPr>
      </a:lvl8pPr>
      <a:lvl9pPr marL="4469736" algn="l" defTabSz="1117432"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alphaModFix amt="30000"/>
            <a:lum/>
          </a:blip>
          <a:srcRect/>
          <a:stretch>
            <a:fillRect l="80000" t="50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4" y="302802"/>
            <a:ext cx="10971372" cy="1260211"/>
          </a:xfrm>
          <a:prstGeom prst="rect">
            <a:avLst/>
          </a:prstGeom>
        </p:spPr>
        <p:txBody>
          <a:bodyPr vert="horz" lIns="111761" tIns="55879" rIns="111761" bIns="5587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4" y="1764296"/>
            <a:ext cx="10971372" cy="4990084"/>
          </a:xfrm>
          <a:prstGeom prst="rect">
            <a:avLst/>
          </a:prstGeom>
        </p:spPr>
        <p:txBody>
          <a:bodyPr vert="horz" lIns="111761" tIns="55879" rIns="111761" bIns="558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0" y="7008285"/>
            <a:ext cx="2844430" cy="402567"/>
          </a:xfrm>
          <a:prstGeom prst="rect">
            <a:avLst/>
          </a:prstGeom>
        </p:spPr>
        <p:txBody>
          <a:bodyPr vert="horz" lIns="111761" tIns="55879" rIns="111761" bIns="55879" rtlCol="0" anchor="ctr"/>
          <a:lstStyle>
            <a:lvl1pPr algn="l">
              <a:defRPr sz="1500">
                <a:solidFill>
                  <a:schemeClr val="tx1">
                    <a:tint val="75000"/>
                  </a:schemeClr>
                </a:solidFill>
              </a:defRPr>
            </a:lvl1pPr>
          </a:lstStyle>
          <a:p>
            <a:pPr defTabSz="1117544"/>
            <a:fld id="{C349672C-D06F-48FE-86E6-FC38B1F6CECD}" type="datetimeFigureOut">
              <a:rPr lang="en-GB" smtClean="0">
                <a:solidFill>
                  <a:prstClr val="black">
                    <a:tint val="75000"/>
                  </a:prstClr>
                </a:solidFill>
              </a:rPr>
              <a:pPr defTabSz="1117544"/>
              <a:t>19/02/2020</a:t>
            </a:fld>
            <a:endParaRPr lang="en-GB" dirty="0">
              <a:solidFill>
                <a:prstClr val="black">
                  <a:tint val="75000"/>
                </a:prstClr>
              </a:solidFill>
            </a:endParaRPr>
          </a:p>
        </p:txBody>
      </p:sp>
      <p:sp>
        <p:nvSpPr>
          <p:cNvPr id="5" name="Footer Placeholder 4"/>
          <p:cNvSpPr>
            <a:spLocks noGrp="1"/>
          </p:cNvSpPr>
          <p:nvPr>
            <p:ph type="ftr" sz="quarter" idx="3"/>
          </p:nvPr>
        </p:nvSpPr>
        <p:spPr>
          <a:xfrm>
            <a:off x="4165058" y="7008285"/>
            <a:ext cx="3860297" cy="402567"/>
          </a:xfrm>
          <a:prstGeom prst="rect">
            <a:avLst/>
          </a:prstGeom>
        </p:spPr>
        <p:txBody>
          <a:bodyPr vert="horz" lIns="111761" tIns="55879" rIns="111761" bIns="55879" rtlCol="0" anchor="ctr"/>
          <a:lstStyle>
            <a:lvl1pPr algn="ctr">
              <a:defRPr sz="1500">
                <a:solidFill>
                  <a:schemeClr val="tx1">
                    <a:tint val="75000"/>
                  </a:schemeClr>
                </a:solidFill>
              </a:defRPr>
            </a:lvl1pPr>
          </a:lstStyle>
          <a:p>
            <a:pPr defTabSz="1117544"/>
            <a:endParaRPr lang="en-GB" dirty="0">
              <a:solidFill>
                <a:prstClr val="black">
                  <a:tint val="75000"/>
                </a:prstClr>
              </a:solidFill>
            </a:endParaRPr>
          </a:p>
        </p:txBody>
      </p:sp>
      <p:sp>
        <p:nvSpPr>
          <p:cNvPr id="6" name="Slide Number Placeholder 5"/>
          <p:cNvSpPr>
            <a:spLocks noGrp="1"/>
          </p:cNvSpPr>
          <p:nvPr>
            <p:ph type="sldNum" sz="quarter" idx="4"/>
          </p:nvPr>
        </p:nvSpPr>
        <p:spPr>
          <a:xfrm>
            <a:off x="8736466" y="7008285"/>
            <a:ext cx="2844430" cy="402567"/>
          </a:xfrm>
          <a:prstGeom prst="rect">
            <a:avLst/>
          </a:prstGeom>
        </p:spPr>
        <p:txBody>
          <a:bodyPr vert="horz" lIns="111761" tIns="55879" rIns="111761" bIns="55879" rtlCol="0" anchor="ctr"/>
          <a:lstStyle>
            <a:lvl1pPr algn="r">
              <a:defRPr sz="1500">
                <a:solidFill>
                  <a:schemeClr val="tx1">
                    <a:tint val="75000"/>
                  </a:schemeClr>
                </a:solidFill>
              </a:defRPr>
            </a:lvl1pPr>
          </a:lstStyle>
          <a:p>
            <a:pPr defTabSz="1117544"/>
            <a:fld id="{0693AE5C-0775-4653-BF1C-2489E8BEC044}" type="slidenum">
              <a:rPr lang="en-GB" smtClean="0">
                <a:solidFill>
                  <a:prstClr val="black">
                    <a:tint val="75000"/>
                  </a:prstClr>
                </a:solidFill>
              </a:rPr>
              <a:pPr defTabSz="1117544"/>
              <a:t>‹#›</a:t>
            </a:fld>
            <a:endParaRPr lang="en-GB" dirty="0">
              <a:solidFill>
                <a:prstClr val="black">
                  <a:tint val="75000"/>
                </a:prstClr>
              </a:solidFill>
            </a:endParaRPr>
          </a:p>
        </p:txBody>
      </p:sp>
    </p:spTree>
    <p:extLst>
      <p:ext uri="{BB962C8B-B14F-4D97-AF65-F5344CB8AC3E}">
        <p14:creationId xmlns:p14="http://schemas.microsoft.com/office/powerpoint/2010/main" val="2546056199"/>
      </p:ext>
    </p:extLst>
  </p:cSld>
  <p:clrMap bg1="lt1" tx1="dk1" bg2="lt2" tx2="dk2" accent1="accent1" accent2="accent2" accent3="accent3" accent4="accent4" accent5="accent5" accent6="accent6" hlink="hlink" folHlink="folHlink"/>
  <p:txStyles>
    <p:titleStyle>
      <a:lvl1pPr algn="ctr" defTabSz="1117544" rtl="0" eaLnBrk="1" latinLnBrk="0" hangingPunct="1">
        <a:spcBef>
          <a:spcPct val="0"/>
        </a:spcBef>
        <a:buNone/>
        <a:defRPr sz="5600" kern="1200">
          <a:solidFill>
            <a:schemeClr val="tx1"/>
          </a:solidFill>
          <a:latin typeface="+mj-lt"/>
          <a:ea typeface="+mj-ea"/>
          <a:cs typeface="+mj-cs"/>
        </a:defRPr>
      </a:lvl1pPr>
    </p:titleStyle>
    <p:bodyStyle>
      <a:lvl1pPr marL="419068" indent="-419068" algn="l" defTabSz="1117544"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08015" indent="-349254" algn="l" defTabSz="1117544"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2pPr>
      <a:lvl3pPr marL="1396925" indent="-279381" algn="l" defTabSz="1117544"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55709" indent="-279381" algn="l" defTabSz="111754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14467" indent="-279381" algn="l" defTabSz="111754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73250" indent="-279381" algn="l" defTabSz="111754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32030" indent="-279381" algn="l" defTabSz="111754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190800" indent="-279381" algn="l" defTabSz="111754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49578" indent="-279381" algn="l" defTabSz="111754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17544" rtl="0" eaLnBrk="1" latinLnBrk="0" hangingPunct="1">
        <a:defRPr sz="2200" kern="1200">
          <a:solidFill>
            <a:schemeClr val="tx1"/>
          </a:solidFill>
          <a:latin typeface="+mn-lt"/>
          <a:ea typeface="+mn-ea"/>
          <a:cs typeface="+mn-cs"/>
        </a:defRPr>
      </a:lvl1pPr>
      <a:lvl2pPr marL="558760" algn="l" defTabSz="1117544" rtl="0" eaLnBrk="1" latinLnBrk="0" hangingPunct="1">
        <a:defRPr sz="2200" kern="1200">
          <a:solidFill>
            <a:schemeClr val="tx1"/>
          </a:solidFill>
          <a:latin typeface="+mn-lt"/>
          <a:ea typeface="+mn-ea"/>
          <a:cs typeface="+mn-cs"/>
        </a:defRPr>
      </a:lvl2pPr>
      <a:lvl3pPr marL="1117544" algn="l" defTabSz="1117544" rtl="0" eaLnBrk="1" latinLnBrk="0" hangingPunct="1">
        <a:defRPr sz="2200" kern="1200">
          <a:solidFill>
            <a:schemeClr val="tx1"/>
          </a:solidFill>
          <a:latin typeface="+mn-lt"/>
          <a:ea typeface="+mn-ea"/>
          <a:cs typeface="+mn-cs"/>
        </a:defRPr>
      </a:lvl3pPr>
      <a:lvl4pPr marL="1676292" algn="l" defTabSz="1117544" rtl="0" eaLnBrk="1" latinLnBrk="0" hangingPunct="1">
        <a:defRPr sz="2200" kern="1200">
          <a:solidFill>
            <a:schemeClr val="tx1"/>
          </a:solidFill>
          <a:latin typeface="+mn-lt"/>
          <a:ea typeface="+mn-ea"/>
          <a:cs typeface="+mn-cs"/>
        </a:defRPr>
      </a:lvl4pPr>
      <a:lvl5pPr marL="2235089" algn="l" defTabSz="1117544" rtl="0" eaLnBrk="1" latinLnBrk="0" hangingPunct="1">
        <a:defRPr sz="2200" kern="1200">
          <a:solidFill>
            <a:schemeClr val="tx1"/>
          </a:solidFill>
          <a:latin typeface="+mn-lt"/>
          <a:ea typeface="+mn-ea"/>
          <a:cs typeface="+mn-cs"/>
        </a:defRPr>
      </a:lvl5pPr>
      <a:lvl6pPr marL="2793866" algn="l" defTabSz="1117544" rtl="0" eaLnBrk="1" latinLnBrk="0" hangingPunct="1">
        <a:defRPr sz="2200" kern="1200">
          <a:solidFill>
            <a:schemeClr val="tx1"/>
          </a:solidFill>
          <a:latin typeface="+mn-lt"/>
          <a:ea typeface="+mn-ea"/>
          <a:cs typeface="+mn-cs"/>
        </a:defRPr>
      </a:lvl6pPr>
      <a:lvl7pPr marL="3352627" algn="l" defTabSz="1117544" rtl="0" eaLnBrk="1" latinLnBrk="0" hangingPunct="1">
        <a:defRPr sz="2200" kern="1200">
          <a:solidFill>
            <a:schemeClr val="tx1"/>
          </a:solidFill>
          <a:latin typeface="+mn-lt"/>
          <a:ea typeface="+mn-ea"/>
          <a:cs typeface="+mn-cs"/>
        </a:defRPr>
      </a:lvl7pPr>
      <a:lvl8pPr marL="3911424" algn="l" defTabSz="1117544" rtl="0" eaLnBrk="1" latinLnBrk="0" hangingPunct="1">
        <a:defRPr sz="2200" kern="1200">
          <a:solidFill>
            <a:schemeClr val="tx1"/>
          </a:solidFill>
          <a:latin typeface="+mn-lt"/>
          <a:ea typeface="+mn-ea"/>
          <a:cs typeface="+mn-cs"/>
        </a:defRPr>
      </a:lvl8pPr>
      <a:lvl9pPr marL="4470199" algn="l" defTabSz="1117544" rtl="0" eaLnBrk="1" latinLnBrk="0" hangingPunct="1">
        <a:defRPr sz="2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alphaModFix amt="30000"/>
            <a:lum/>
          </a:blip>
          <a:srcRect/>
          <a:stretch>
            <a:fillRect l="80000" t="50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4" y="302802"/>
            <a:ext cx="10971372" cy="1260211"/>
          </a:xfrm>
          <a:prstGeom prst="rect">
            <a:avLst/>
          </a:prstGeom>
        </p:spPr>
        <p:txBody>
          <a:bodyPr vert="horz" lIns="111783" tIns="55890" rIns="111783" bIns="5589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4" y="1764296"/>
            <a:ext cx="10971372" cy="4990084"/>
          </a:xfrm>
          <a:prstGeom prst="rect">
            <a:avLst/>
          </a:prstGeom>
        </p:spPr>
        <p:txBody>
          <a:bodyPr vert="horz" lIns="111783" tIns="55890" rIns="111783" bIns="558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0" y="7008283"/>
            <a:ext cx="2844430" cy="402567"/>
          </a:xfrm>
          <a:prstGeom prst="rect">
            <a:avLst/>
          </a:prstGeom>
        </p:spPr>
        <p:txBody>
          <a:bodyPr vert="horz" lIns="111783" tIns="55890" rIns="111783" bIns="55890" rtlCol="0" anchor="ctr"/>
          <a:lstStyle>
            <a:lvl1pPr algn="l">
              <a:defRPr sz="1500">
                <a:solidFill>
                  <a:schemeClr val="tx1">
                    <a:tint val="75000"/>
                  </a:schemeClr>
                </a:solidFill>
              </a:defRPr>
            </a:lvl1pPr>
          </a:lstStyle>
          <a:p>
            <a:pPr defTabSz="1117777"/>
            <a:fld id="{C349672C-D06F-48FE-86E6-FC38B1F6CECD}" type="datetimeFigureOut">
              <a:rPr lang="en-GB" smtClean="0">
                <a:solidFill>
                  <a:prstClr val="black">
                    <a:tint val="75000"/>
                  </a:prstClr>
                </a:solidFill>
              </a:rPr>
              <a:pPr defTabSz="1117777"/>
              <a:t>19/02/2020</a:t>
            </a:fld>
            <a:endParaRPr lang="en-GB" dirty="0">
              <a:solidFill>
                <a:prstClr val="black">
                  <a:tint val="75000"/>
                </a:prstClr>
              </a:solidFill>
            </a:endParaRPr>
          </a:p>
        </p:txBody>
      </p:sp>
      <p:sp>
        <p:nvSpPr>
          <p:cNvPr id="5" name="Footer Placeholder 4"/>
          <p:cNvSpPr>
            <a:spLocks noGrp="1"/>
          </p:cNvSpPr>
          <p:nvPr>
            <p:ph type="ftr" sz="quarter" idx="3"/>
          </p:nvPr>
        </p:nvSpPr>
        <p:spPr>
          <a:xfrm>
            <a:off x="4165058" y="7008283"/>
            <a:ext cx="3860297" cy="402567"/>
          </a:xfrm>
          <a:prstGeom prst="rect">
            <a:avLst/>
          </a:prstGeom>
        </p:spPr>
        <p:txBody>
          <a:bodyPr vert="horz" lIns="111783" tIns="55890" rIns="111783" bIns="55890" rtlCol="0" anchor="ctr"/>
          <a:lstStyle>
            <a:lvl1pPr algn="ctr">
              <a:defRPr sz="1500">
                <a:solidFill>
                  <a:schemeClr val="tx1">
                    <a:tint val="75000"/>
                  </a:schemeClr>
                </a:solidFill>
              </a:defRPr>
            </a:lvl1pPr>
          </a:lstStyle>
          <a:p>
            <a:pPr defTabSz="1117777"/>
            <a:endParaRPr lang="en-GB" dirty="0">
              <a:solidFill>
                <a:prstClr val="black">
                  <a:tint val="75000"/>
                </a:prstClr>
              </a:solidFill>
            </a:endParaRPr>
          </a:p>
        </p:txBody>
      </p:sp>
      <p:sp>
        <p:nvSpPr>
          <p:cNvPr id="6" name="Slide Number Placeholder 5"/>
          <p:cNvSpPr>
            <a:spLocks noGrp="1"/>
          </p:cNvSpPr>
          <p:nvPr>
            <p:ph type="sldNum" sz="quarter" idx="4"/>
          </p:nvPr>
        </p:nvSpPr>
        <p:spPr>
          <a:xfrm>
            <a:off x="8736466" y="7008283"/>
            <a:ext cx="2844430" cy="402567"/>
          </a:xfrm>
          <a:prstGeom prst="rect">
            <a:avLst/>
          </a:prstGeom>
        </p:spPr>
        <p:txBody>
          <a:bodyPr vert="horz" lIns="111783" tIns="55890" rIns="111783" bIns="55890" rtlCol="0" anchor="ctr"/>
          <a:lstStyle>
            <a:lvl1pPr algn="r">
              <a:defRPr sz="1500">
                <a:solidFill>
                  <a:schemeClr val="tx1">
                    <a:tint val="75000"/>
                  </a:schemeClr>
                </a:solidFill>
              </a:defRPr>
            </a:lvl1pPr>
          </a:lstStyle>
          <a:p>
            <a:pPr defTabSz="1117777"/>
            <a:fld id="{0693AE5C-0775-4653-BF1C-2489E8BEC044}" type="slidenum">
              <a:rPr lang="en-GB" smtClean="0">
                <a:solidFill>
                  <a:prstClr val="black">
                    <a:tint val="75000"/>
                  </a:prstClr>
                </a:solidFill>
              </a:rPr>
              <a:pPr defTabSz="1117777"/>
              <a:t>‹#›</a:t>
            </a:fld>
            <a:endParaRPr lang="en-GB" dirty="0">
              <a:solidFill>
                <a:prstClr val="black">
                  <a:tint val="75000"/>
                </a:prstClr>
              </a:solidFill>
            </a:endParaRPr>
          </a:p>
        </p:txBody>
      </p:sp>
    </p:spTree>
    <p:extLst>
      <p:ext uri="{BB962C8B-B14F-4D97-AF65-F5344CB8AC3E}">
        <p14:creationId xmlns:p14="http://schemas.microsoft.com/office/powerpoint/2010/main" val="2546056199"/>
      </p:ext>
    </p:extLst>
  </p:cSld>
  <p:clrMap bg1="lt1" tx1="dk1" bg2="lt2" tx2="dk2" accent1="accent1" accent2="accent2" accent3="accent3" accent4="accent4" accent5="accent5" accent6="accent6" hlink="hlink" folHlink="folHlink"/>
  <p:txStyles>
    <p:titleStyle>
      <a:lvl1pPr algn="ctr" defTabSz="1117777" rtl="0" eaLnBrk="1" latinLnBrk="0" hangingPunct="1">
        <a:spcBef>
          <a:spcPct val="0"/>
        </a:spcBef>
        <a:buNone/>
        <a:defRPr sz="5600" kern="1200">
          <a:solidFill>
            <a:schemeClr val="tx1"/>
          </a:solidFill>
          <a:latin typeface="+mj-lt"/>
          <a:ea typeface="+mj-ea"/>
          <a:cs typeface="+mj-cs"/>
        </a:defRPr>
      </a:lvl1pPr>
    </p:titleStyle>
    <p:bodyStyle>
      <a:lvl1pPr marL="419157" indent="-419157" algn="l" defTabSz="1117777"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08203" indent="-349325" algn="l" defTabSz="1117777"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2pPr>
      <a:lvl3pPr marL="1397213" indent="-279439" algn="l" defTabSz="1117777"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56111" indent="-279439" algn="l" defTabSz="111777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14987" indent="-279439" algn="l" defTabSz="111777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73885" indent="-279439" algn="l" defTabSz="111777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32781" indent="-279439" algn="l" defTabSz="111777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191667" indent="-279439" algn="l" defTabSz="111777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50561" indent="-279439" algn="l" defTabSz="111777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17777" rtl="0" eaLnBrk="1" latinLnBrk="0" hangingPunct="1">
        <a:defRPr sz="2200" kern="1200">
          <a:solidFill>
            <a:schemeClr val="tx1"/>
          </a:solidFill>
          <a:latin typeface="+mn-lt"/>
          <a:ea typeface="+mn-ea"/>
          <a:cs typeface="+mn-cs"/>
        </a:defRPr>
      </a:lvl1pPr>
      <a:lvl2pPr marL="558876" algn="l" defTabSz="1117777" rtl="0" eaLnBrk="1" latinLnBrk="0" hangingPunct="1">
        <a:defRPr sz="2200" kern="1200">
          <a:solidFill>
            <a:schemeClr val="tx1"/>
          </a:solidFill>
          <a:latin typeface="+mn-lt"/>
          <a:ea typeface="+mn-ea"/>
          <a:cs typeface="+mn-cs"/>
        </a:defRPr>
      </a:lvl2pPr>
      <a:lvl3pPr marL="1117777" algn="l" defTabSz="1117777" rtl="0" eaLnBrk="1" latinLnBrk="0" hangingPunct="1">
        <a:defRPr sz="2200" kern="1200">
          <a:solidFill>
            <a:schemeClr val="tx1"/>
          </a:solidFill>
          <a:latin typeface="+mn-lt"/>
          <a:ea typeface="+mn-ea"/>
          <a:cs typeface="+mn-cs"/>
        </a:defRPr>
      </a:lvl3pPr>
      <a:lvl4pPr marL="1676643" algn="l" defTabSz="1117777" rtl="0" eaLnBrk="1" latinLnBrk="0" hangingPunct="1">
        <a:defRPr sz="2200" kern="1200">
          <a:solidFill>
            <a:schemeClr val="tx1"/>
          </a:solidFill>
          <a:latin typeface="+mn-lt"/>
          <a:ea typeface="+mn-ea"/>
          <a:cs typeface="+mn-cs"/>
        </a:defRPr>
      </a:lvl4pPr>
      <a:lvl5pPr marL="2235549" algn="l" defTabSz="1117777" rtl="0" eaLnBrk="1" latinLnBrk="0" hangingPunct="1">
        <a:defRPr sz="2200" kern="1200">
          <a:solidFill>
            <a:schemeClr val="tx1"/>
          </a:solidFill>
          <a:latin typeface="+mn-lt"/>
          <a:ea typeface="+mn-ea"/>
          <a:cs typeface="+mn-cs"/>
        </a:defRPr>
      </a:lvl5pPr>
      <a:lvl6pPr marL="2794444" algn="l" defTabSz="1117777" rtl="0" eaLnBrk="1" latinLnBrk="0" hangingPunct="1">
        <a:defRPr sz="2200" kern="1200">
          <a:solidFill>
            <a:schemeClr val="tx1"/>
          </a:solidFill>
          <a:latin typeface="+mn-lt"/>
          <a:ea typeface="+mn-ea"/>
          <a:cs typeface="+mn-cs"/>
        </a:defRPr>
      </a:lvl6pPr>
      <a:lvl7pPr marL="3353330" algn="l" defTabSz="1117777" rtl="0" eaLnBrk="1" latinLnBrk="0" hangingPunct="1">
        <a:defRPr sz="2200" kern="1200">
          <a:solidFill>
            <a:schemeClr val="tx1"/>
          </a:solidFill>
          <a:latin typeface="+mn-lt"/>
          <a:ea typeface="+mn-ea"/>
          <a:cs typeface="+mn-cs"/>
        </a:defRPr>
      </a:lvl7pPr>
      <a:lvl8pPr marL="3912227" algn="l" defTabSz="1117777" rtl="0" eaLnBrk="1" latinLnBrk="0" hangingPunct="1">
        <a:defRPr sz="2200" kern="1200">
          <a:solidFill>
            <a:schemeClr val="tx1"/>
          </a:solidFill>
          <a:latin typeface="+mn-lt"/>
          <a:ea typeface="+mn-ea"/>
          <a:cs typeface="+mn-cs"/>
        </a:defRPr>
      </a:lvl8pPr>
      <a:lvl9pPr marL="4471117" algn="l" defTabSz="1117777"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alphaModFix amt="30000"/>
            <a:lum/>
          </a:blip>
          <a:srcRect/>
          <a:stretch>
            <a:fillRect l="80000" t="50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4" y="302802"/>
            <a:ext cx="10971372" cy="1260211"/>
          </a:xfrm>
          <a:prstGeom prst="rect">
            <a:avLst/>
          </a:prstGeom>
        </p:spPr>
        <p:txBody>
          <a:bodyPr vert="horz" lIns="111819" tIns="55906" rIns="111819" bIns="55906"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4" y="1764296"/>
            <a:ext cx="10971372" cy="4990084"/>
          </a:xfrm>
          <a:prstGeom prst="rect">
            <a:avLst/>
          </a:prstGeom>
        </p:spPr>
        <p:txBody>
          <a:bodyPr vert="horz" lIns="111819" tIns="55906" rIns="111819" bIns="559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0" y="7008278"/>
            <a:ext cx="2844430" cy="402567"/>
          </a:xfrm>
          <a:prstGeom prst="rect">
            <a:avLst/>
          </a:prstGeom>
        </p:spPr>
        <p:txBody>
          <a:bodyPr vert="horz" lIns="111819" tIns="55906" rIns="111819" bIns="55906" rtlCol="0" anchor="ctr"/>
          <a:lstStyle>
            <a:lvl1pPr algn="l">
              <a:defRPr sz="1500">
                <a:solidFill>
                  <a:schemeClr val="tx1">
                    <a:tint val="75000"/>
                  </a:schemeClr>
                </a:solidFill>
              </a:defRPr>
            </a:lvl1pPr>
          </a:lstStyle>
          <a:p>
            <a:pPr defTabSz="1118120"/>
            <a:fld id="{C349672C-D06F-48FE-86E6-FC38B1F6CECD}" type="datetimeFigureOut">
              <a:rPr lang="en-GB" smtClean="0">
                <a:solidFill>
                  <a:prstClr val="black">
                    <a:tint val="75000"/>
                  </a:prstClr>
                </a:solidFill>
              </a:rPr>
              <a:pPr defTabSz="1118120"/>
              <a:t>19/02/2020</a:t>
            </a:fld>
            <a:endParaRPr lang="en-GB" dirty="0">
              <a:solidFill>
                <a:prstClr val="black">
                  <a:tint val="75000"/>
                </a:prstClr>
              </a:solidFill>
            </a:endParaRPr>
          </a:p>
        </p:txBody>
      </p:sp>
      <p:sp>
        <p:nvSpPr>
          <p:cNvPr id="5" name="Footer Placeholder 4"/>
          <p:cNvSpPr>
            <a:spLocks noGrp="1"/>
          </p:cNvSpPr>
          <p:nvPr>
            <p:ph type="ftr" sz="quarter" idx="3"/>
          </p:nvPr>
        </p:nvSpPr>
        <p:spPr>
          <a:xfrm>
            <a:off x="4165058" y="7008278"/>
            <a:ext cx="3860297" cy="402567"/>
          </a:xfrm>
          <a:prstGeom prst="rect">
            <a:avLst/>
          </a:prstGeom>
        </p:spPr>
        <p:txBody>
          <a:bodyPr vert="horz" lIns="111819" tIns="55906" rIns="111819" bIns="55906" rtlCol="0" anchor="ctr"/>
          <a:lstStyle>
            <a:lvl1pPr algn="ctr">
              <a:defRPr sz="1500">
                <a:solidFill>
                  <a:schemeClr val="tx1">
                    <a:tint val="75000"/>
                  </a:schemeClr>
                </a:solidFill>
              </a:defRPr>
            </a:lvl1pPr>
          </a:lstStyle>
          <a:p>
            <a:pPr defTabSz="1118120"/>
            <a:endParaRPr lang="en-GB" dirty="0">
              <a:solidFill>
                <a:prstClr val="black">
                  <a:tint val="75000"/>
                </a:prstClr>
              </a:solidFill>
            </a:endParaRPr>
          </a:p>
        </p:txBody>
      </p:sp>
      <p:sp>
        <p:nvSpPr>
          <p:cNvPr id="6" name="Slide Number Placeholder 5"/>
          <p:cNvSpPr>
            <a:spLocks noGrp="1"/>
          </p:cNvSpPr>
          <p:nvPr>
            <p:ph type="sldNum" sz="quarter" idx="4"/>
          </p:nvPr>
        </p:nvSpPr>
        <p:spPr>
          <a:xfrm>
            <a:off x="8736466" y="7008278"/>
            <a:ext cx="2844430" cy="402567"/>
          </a:xfrm>
          <a:prstGeom prst="rect">
            <a:avLst/>
          </a:prstGeom>
        </p:spPr>
        <p:txBody>
          <a:bodyPr vert="horz" lIns="111819" tIns="55906" rIns="111819" bIns="55906" rtlCol="0" anchor="ctr"/>
          <a:lstStyle>
            <a:lvl1pPr algn="r">
              <a:defRPr sz="1500">
                <a:solidFill>
                  <a:schemeClr val="tx1">
                    <a:tint val="75000"/>
                  </a:schemeClr>
                </a:solidFill>
              </a:defRPr>
            </a:lvl1pPr>
          </a:lstStyle>
          <a:p>
            <a:pPr defTabSz="1118120"/>
            <a:fld id="{0693AE5C-0775-4653-BF1C-2489E8BEC044}" type="slidenum">
              <a:rPr lang="en-GB" smtClean="0">
                <a:solidFill>
                  <a:prstClr val="black">
                    <a:tint val="75000"/>
                  </a:prstClr>
                </a:solidFill>
              </a:rPr>
              <a:pPr defTabSz="1118120"/>
              <a:t>‹#›</a:t>
            </a:fld>
            <a:endParaRPr lang="en-GB" dirty="0">
              <a:solidFill>
                <a:prstClr val="black">
                  <a:tint val="75000"/>
                </a:prstClr>
              </a:solidFill>
            </a:endParaRPr>
          </a:p>
        </p:txBody>
      </p:sp>
    </p:spTree>
    <p:extLst>
      <p:ext uri="{BB962C8B-B14F-4D97-AF65-F5344CB8AC3E}">
        <p14:creationId xmlns:p14="http://schemas.microsoft.com/office/powerpoint/2010/main" val="2546056199"/>
      </p:ext>
    </p:extLst>
  </p:cSld>
  <p:clrMap bg1="lt1" tx1="dk1" bg2="lt2" tx2="dk2" accent1="accent1" accent2="accent2" accent3="accent3" accent4="accent4" accent5="accent5" accent6="accent6" hlink="hlink" folHlink="folHlink"/>
  <p:txStyles>
    <p:titleStyle>
      <a:lvl1pPr algn="ctr" defTabSz="1118120" rtl="0" eaLnBrk="1" latinLnBrk="0" hangingPunct="1">
        <a:spcBef>
          <a:spcPct val="0"/>
        </a:spcBef>
        <a:buNone/>
        <a:defRPr sz="5600" kern="1200">
          <a:solidFill>
            <a:schemeClr val="tx1"/>
          </a:solidFill>
          <a:latin typeface="+mj-lt"/>
          <a:ea typeface="+mj-ea"/>
          <a:cs typeface="+mj-cs"/>
        </a:defRPr>
      </a:lvl1pPr>
    </p:titleStyle>
    <p:bodyStyle>
      <a:lvl1pPr marL="419287" indent="-419287" algn="l" defTabSz="1118120"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08483" indent="-349432" algn="l" defTabSz="111812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2pPr>
      <a:lvl3pPr marL="1397640" indent="-279523" algn="l" defTabSz="111812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56714" indent="-279523" algn="l" defTabSz="111812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15771" indent="-279523" algn="l" defTabSz="111812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74839" indent="-279523" algn="l" defTabSz="111812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33903" indent="-279523" algn="l" defTabSz="111812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192962" indent="-279523" algn="l" defTabSz="111812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52030" indent="-279523" algn="l" defTabSz="111812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18120" rtl="0" eaLnBrk="1" latinLnBrk="0" hangingPunct="1">
        <a:defRPr sz="2200" kern="1200">
          <a:solidFill>
            <a:schemeClr val="tx1"/>
          </a:solidFill>
          <a:latin typeface="+mn-lt"/>
          <a:ea typeface="+mn-ea"/>
          <a:cs typeface="+mn-cs"/>
        </a:defRPr>
      </a:lvl1pPr>
      <a:lvl2pPr marL="559050" algn="l" defTabSz="1118120" rtl="0" eaLnBrk="1" latinLnBrk="0" hangingPunct="1">
        <a:defRPr sz="2200" kern="1200">
          <a:solidFill>
            <a:schemeClr val="tx1"/>
          </a:solidFill>
          <a:latin typeface="+mn-lt"/>
          <a:ea typeface="+mn-ea"/>
          <a:cs typeface="+mn-cs"/>
        </a:defRPr>
      </a:lvl2pPr>
      <a:lvl3pPr marL="1118120" algn="l" defTabSz="1118120" rtl="0" eaLnBrk="1" latinLnBrk="0" hangingPunct="1">
        <a:defRPr sz="2200" kern="1200">
          <a:solidFill>
            <a:schemeClr val="tx1"/>
          </a:solidFill>
          <a:latin typeface="+mn-lt"/>
          <a:ea typeface="+mn-ea"/>
          <a:cs typeface="+mn-cs"/>
        </a:defRPr>
      </a:lvl3pPr>
      <a:lvl4pPr marL="1677154" algn="l" defTabSz="1118120" rtl="0" eaLnBrk="1" latinLnBrk="0" hangingPunct="1">
        <a:defRPr sz="2200" kern="1200">
          <a:solidFill>
            <a:schemeClr val="tx1"/>
          </a:solidFill>
          <a:latin typeface="+mn-lt"/>
          <a:ea typeface="+mn-ea"/>
          <a:cs typeface="+mn-cs"/>
        </a:defRPr>
      </a:lvl4pPr>
      <a:lvl5pPr marL="2236241" algn="l" defTabSz="1118120" rtl="0" eaLnBrk="1" latinLnBrk="0" hangingPunct="1">
        <a:defRPr sz="2200" kern="1200">
          <a:solidFill>
            <a:schemeClr val="tx1"/>
          </a:solidFill>
          <a:latin typeface="+mn-lt"/>
          <a:ea typeface="+mn-ea"/>
          <a:cs typeface="+mn-cs"/>
        </a:defRPr>
      </a:lvl5pPr>
      <a:lvl6pPr marL="2795307" algn="l" defTabSz="1118120" rtl="0" eaLnBrk="1" latinLnBrk="0" hangingPunct="1">
        <a:defRPr sz="2200" kern="1200">
          <a:solidFill>
            <a:schemeClr val="tx1"/>
          </a:solidFill>
          <a:latin typeface="+mn-lt"/>
          <a:ea typeface="+mn-ea"/>
          <a:cs typeface="+mn-cs"/>
        </a:defRPr>
      </a:lvl6pPr>
      <a:lvl7pPr marL="3354368" algn="l" defTabSz="1118120" rtl="0" eaLnBrk="1" latinLnBrk="0" hangingPunct="1">
        <a:defRPr sz="2200" kern="1200">
          <a:solidFill>
            <a:schemeClr val="tx1"/>
          </a:solidFill>
          <a:latin typeface="+mn-lt"/>
          <a:ea typeface="+mn-ea"/>
          <a:cs typeface="+mn-cs"/>
        </a:defRPr>
      </a:lvl7pPr>
      <a:lvl8pPr marL="3913438" algn="l" defTabSz="1118120" rtl="0" eaLnBrk="1" latinLnBrk="0" hangingPunct="1">
        <a:defRPr sz="2200" kern="1200">
          <a:solidFill>
            <a:schemeClr val="tx1"/>
          </a:solidFill>
          <a:latin typeface="+mn-lt"/>
          <a:ea typeface="+mn-ea"/>
          <a:cs typeface="+mn-cs"/>
        </a:defRPr>
      </a:lvl8pPr>
      <a:lvl9pPr marL="4472505" algn="l" defTabSz="1118120" rtl="0" eaLnBrk="1" latinLnBrk="0" hangingPunct="1">
        <a:defRPr sz="2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alphaModFix amt="30000"/>
            <a:lum/>
          </a:blip>
          <a:srcRect/>
          <a:stretch>
            <a:fillRect l="80000" t="50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4" y="302802"/>
            <a:ext cx="10971372" cy="1260211"/>
          </a:xfrm>
          <a:prstGeom prst="rect">
            <a:avLst/>
          </a:prstGeom>
        </p:spPr>
        <p:txBody>
          <a:bodyPr vert="horz" lIns="111862" tIns="55932" rIns="111862" bIns="5593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4" y="1764296"/>
            <a:ext cx="10971372" cy="4990084"/>
          </a:xfrm>
          <a:prstGeom prst="rect">
            <a:avLst/>
          </a:prstGeom>
        </p:spPr>
        <p:txBody>
          <a:bodyPr vert="horz" lIns="111862" tIns="55932" rIns="111862" bIns="559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0" y="7008275"/>
            <a:ext cx="2844430" cy="402567"/>
          </a:xfrm>
          <a:prstGeom prst="rect">
            <a:avLst/>
          </a:prstGeom>
        </p:spPr>
        <p:txBody>
          <a:bodyPr vert="horz" lIns="111862" tIns="55932" rIns="111862" bIns="55932" rtlCol="0" anchor="ctr"/>
          <a:lstStyle>
            <a:lvl1pPr algn="l">
              <a:defRPr sz="1500">
                <a:solidFill>
                  <a:schemeClr val="tx1">
                    <a:tint val="75000"/>
                  </a:schemeClr>
                </a:solidFill>
              </a:defRPr>
            </a:lvl1pPr>
          </a:lstStyle>
          <a:p>
            <a:pPr defTabSz="1118584"/>
            <a:fld id="{C349672C-D06F-48FE-86E6-FC38B1F6CECD}" type="datetimeFigureOut">
              <a:rPr lang="en-GB" smtClean="0">
                <a:solidFill>
                  <a:prstClr val="black">
                    <a:tint val="75000"/>
                  </a:prstClr>
                </a:solidFill>
              </a:rPr>
              <a:pPr defTabSz="1118584"/>
              <a:t>19/02/2020</a:t>
            </a:fld>
            <a:endParaRPr lang="en-GB" dirty="0">
              <a:solidFill>
                <a:prstClr val="black">
                  <a:tint val="75000"/>
                </a:prstClr>
              </a:solidFill>
            </a:endParaRPr>
          </a:p>
        </p:txBody>
      </p:sp>
      <p:sp>
        <p:nvSpPr>
          <p:cNvPr id="5" name="Footer Placeholder 4"/>
          <p:cNvSpPr>
            <a:spLocks noGrp="1"/>
          </p:cNvSpPr>
          <p:nvPr>
            <p:ph type="ftr" sz="quarter" idx="3"/>
          </p:nvPr>
        </p:nvSpPr>
        <p:spPr>
          <a:xfrm>
            <a:off x="4165058" y="7008275"/>
            <a:ext cx="3860297" cy="402567"/>
          </a:xfrm>
          <a:prstGeom prst="rect">
            <a:avLst/>
          </a:prstGeom>
        </p:spPr>
        <p:txBody>
          <a:bodyPr vert="horz" lIns="111862" tIns="55932" rIns="111862" bIns="55932" rtlCol="0" anchor="ctr"/>
          <a:lstStyle>
            <a:lvl1pPr algn="ctr">
              <a:defRPr sz="1500">
                <a:solidFill>
                  <a:schemeClr val="tx1">
                    <a:tint val="75000"/>
                  </a:schemeClr>
                </a:solidFill>
              </a:defRPr>
            </a:lvl1pPr>
          </a:lstStyle>
          <a:p>
            <a:pPr defTabSz="1118584"/>
            <a:endParaRPr lang="en-GB" dirty="0">
              <a:solidFill>
                <a:prstClr val="black">
                  <a:tint val="75000"/>
                </a:prstClr>
              </a:solidFill>
            </a:endParaRPr>
          </a:p>
        </p:txBody>
      </p:sp>
      <p:sp>
        <p:nvSpPr>
          <p:cNvPr id="6" name="Slide Number Placeholder 5"/>
          <p:cNvSpPr>
            <a:spLocks noGrp="1"/>
          </p:cNvSpPr>
          <p:nvPr>
            <p:ph type="sldNum" sz="quarter" idx="4"/>
          </p:nvPr>
        </p:nvSpPr>
        <p:spPr>
          <a:xfrm>
            <a:off x="8736466" y="7008275"/>
            <a:ext cx="2844430" cy="402567"/>
          </a:xfrm>
          <a:prstGeom prst="rect">
            <a:avLst/>
          </a:prstGeom>
        </p:spPr>
        <p:txBody>
          <a:bodyPr vert="horz" lIns="111862" tIns="55932" rIns="111862" bIns="55932" rtlCol="0" anchor="ctr"/>
          <a:lstStyle>
            <a:lvl1pPr algn="r">
              <a:defRPr sz="1500">
                <a:solidFill>
                  <a:schemeClr val="tx1">
                    <a:tint val="75000"/>
                  </a:schemeClr>
                </a:solidFill>
              </a:defRPr>
            </a:lvl1pPr>
          </a:lstStyle>
          <a:p>
            <a:pPr defTabSz="1118584"/>
            <a:fld id="{0693AE5C-0775-4653-BF1C-2489E8BEC044}" type="slidenum">
              <a:rPr lang="en-GB" smtClean="0">
                <a:solidFill>
                  <a:prstClr val="black">
                    <a:tint val="75000"/>
                  </a:prstClr>
                </a:solidFill>
              </a:rPr>
              <a:pPr defTabSz="1118584"/>
              <a:t>‹#›</a:t>
            </a:fld>
            <a:endParaRPr lang="en-GB" dirty="0">
              <a:solidFill>
                <a:prstClr val="black">
                  <a:tint val="75000"/>
                </a:prstClr>
              </a:solidFill>
            </a:endParaRPr>
          </a:p>
        </p:txBody>
      </p:sp>
    </p:spTree>
    <p:extLst>
      <p:ext uri="{BB962C8B-B14F-4D97-AF65-F5344CB8AC3E}">
        <p14:creationId xmlns:p14="http://schemas.microsoft.com/office/powerpoint/2010/main" val="2546056199"/>
      </p:ext>
    </p:extLst>
  </p:cSld>
  <p:clrMap bg1="lt1" tx1="dk1" bg2="lt2" tx2="dk2" accent1="accent1" accent2="accent2" accent3="accent3" accent4="accent4" accent5="accent5" accent6="accent6" hlink="hlink" folHlink="folHlink"/>
  <p:txStyles>
    <p:titleStyle>
      <a:lvl1pPr algn="ctr" defTabSz="1118584" rtl="0" eaLnBrk="1" latinLnBrk="0" hangingPunct="1">
        <a:spcBef>
          <a:spcPct val="0"/>
        </a:spcBef>
        <a:buNone/>
        <a:defRPr sz="5600" kern="1200">
          <a:solidFill>
            <a:schemeClr val="tx1"/>
          </a:solidFill>
          <a:latin typeface="+mj-lt"/>
          <a:ea typeface="+mj-ea"/>
          <a:cs typeface="+mj-cs"/>
        </a:defRPr>
      </a:lvl1pPr>
    </p:titleStyle>
    <p:bodyStyle>
      <a:lvl1pPr marL="419463" indent="-419463" algn="l" defTabSz="1118584"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08860" indent="-349570" algn="l" defTabSz="1118584"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2pPr>
      <a:lvl3pPr marL="1398220" indent="-279639" algn="l" defTabSz="1118584"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57525" indent="-279639" algn="l" defTabSz="111858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16797" indent="-279639" algn="l" defTabSz="111858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76104" indent="-279639" algn="l" defTabSz="111858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35404" indent="-279639" algn="l" defTabSz="111858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194694" indent="-279639" algn="l" defTabSz="111858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53985" indent="-279639" algn="l" defTabSz="111858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18584" rtl="0" eaLnBrk="1" latinLnBrk="0" hangingPunct="1">
        <a:defRPr sz="2200" kern="1200">
          <a:solidFill>
            <a:schemeClr val="tx1"/>
          </a:solidFill>
          <a:latin typeface="+mn-lt"/>
          <a:ea typeface="+mn-ea"/>
          <a:cs typeface="+mn-cs"/>
        </a:defRPr>
      </a:lvl1pPr>
      <a:lvl2pPr marL="559281" algn="l" defTabSz="1118584" rtl="0" eaLnBrk="1" latinLnBrk="0" hangingPunct="1">
        <a:defRPr sz="2200" kern="1200">
          <a:solidFill>
            <a:schemeClr val="tx1"/>
          </a:solidFill>
          <a:latin typeface="+mn-lt"/>
          <a:ea typeface="+mn-ea"/>
          <a:cs typeface="+mn-cs"/>
        </a:defRPr>
      </a:lvl2pPr>
      <a:lvl3pPr marL="1118584" algn="l" defTabSz="1118584" rtl="0" eaLnBrk="1" latinLnBrk="0" hangingPunct="1">
        <a:defRPr sz="2200" kern="1200">
          <a:solidFill>
            <a:schemeClr val="tx1"/>
          </a:solidFill>
          <a:latin typeface="+mn-lt"/>
          <a:ea typeface="+mn-ea"/>
          <a:cs typeface="+mn-cs"/>
        </a:defRPr>
      </a:lvl3pPr>
      <a:lvl4pPr marL="1677849" algn="l" defTabSz="1118584" rtl="0" eaLnBrk="1" latinLnBrk="0" hangingPunct="1">
        <a:defRPr sz="2200" kern="1200">
          <a:solidFill>
            <a:schemeClr val="tx1"/>
          </a:solidFill>
          <a:latin typeface="+mn-lt"/>
          <a:ea typeface="+mn-ea"/>
          <a:cs typeface="+mn-cs"/>
        </a:defRPr>
      </a:lvl4pPr>
      <a:lvl5pPr marL="2237161" algn="l" defTabSz="1118584" rtl="0" eaLnBrk="1" latinLnBrk="0" hangingPunct="1">
        <a:defRPr sz="2200" kern="1200">
          <a:solidFill>
            <a:schemeClr val="tx1"/>
          </a:solidFill>
          <a:latin typeface="+mn-lt"/>
          <a:ea typeface="+mn-ea"/>
          <a:cs typeface="+mn-cs"/>
        </a:defRPr>
      </a:lvl5pPr>
      <a:lvl6pPr marL="2796462" algn="l" defTabSz="1118584" rtl="0" eaLnBrk="1" latinLnBrk="0" hangingPunct="1">
        <a:defRPr sz="2200" kern="1200">
          <a:solidFill>
            <a:schemeClr val="tx1"/>
          </a:solidFill>
          <a:latin typeface="+mn-lt"/>
          <a:ea typeface="+mn-ea"/>
          <a:cs typeface="+mn-cs"/>
        </a:defRPr>
      </a:lvl6pPr>
      <a:lvl7pPr marL="3355744" algn="l" defTabSz="1118584" rtl="0" eaLnBrk="1" latinLnBrk="0" hangingPunct="1">
        <a:defRPr sz="2200" kern="1200">
          <a:solidFill>
            <a:schemeClr val="tx1"/>
          </a:solidFill>
          <a:latin typeface="+mn-lt"/>
          <a:ea typeface="+mn-ea"/>
          <a:cs typeface="+mn-cs"/>
        </a:defRPr>
      </a:lvl7pPr>
      <a:lvl8pPr marL="3915048" algn="l" defTabSz="1118584" rtl="0" eaLnBrk="1" latinLnBrk="0" hangingPunct="1">
        <a:defRPr sz="2200" kern="1200">
          <a:solidFill>
            <a:schemeClr val="tx1"/>
          </a:solidFill>
          <a:latin typeface="+mn-lt"/>
          <a:ea typeface="+mn-ea"/>
          <a:cs typeface="+mn-cs"/>
        </a:defRPr>
      </a:lvl8pPr>
      <a:lvl9pPr marL="4474347" algn="l" defTabSz="1118584" rtl="0" eaLnBrk="1" latinLnBrk="0" hangingPunct="1">
        <a:defRPr sz="2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alphaModFix amt="30000"/>
            <a:lum/>
          </a:blip>
          <a:srcRect/>
          <a:stretch>
            <a:fillRect l="80000" t="50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4" y="302802"/>
            <a:ext cx="10971372" cy="1260211"/>
          </a:xfrm>
          <a:prstGeom prst="rect">
            <a:avLst/>
          </a:prstGeom>
        </p:spPr>
        <p:txBody>
          <a:bodyPr vert="horz" lIns="111919" tIns="55958" rIns="111919" bIns="55958"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4" y="1764296"/>
            <a:ext cx="10971372" cy="4990084"/>
          </a:xfrm>
          <a:prstGeom prst="rect">
            <a:avLst/>
          </a:prstGeom>
        </p:spPr>
        <p:txBody>
          <a:bodyPr vert="horz" lIns="111919" tIns="55958" rIns="111919" bIns="55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0" y="7008269"/>
            <a:ext cx="2844430" cy="402567"/>
          </a:xfrm>
          <a:prstGeom prst="rect">
            <a:avLst/>
          </a:prstGeom>
        </p:spPr>
        <p:txBody>
          <a:bodyPr vert="horz" lIns="111919" tIns="55958" rIns="111919" bIns="55958" rtlCol="0" anchor="ctr"/>
          <a:lstStyle>
            <a:lvl1pPr algn="l">
              <a:defRPr sz="1500">
                <a:solidFill>
                  <a:schemeClr val="tx1">
                    <a:tint val="75000"/>
                  </a:schemeClr>
                </a:solidFill>
              </a:defRPr>
            </a:lvl1pPr>
          </a:lstStyle>
          <a:p>
            <a:pPr defTabSz="1119164"/>
            <a:fld id="{C349672C-D06F-48FE-86E6-FC38B1F6CECD}" type="datetimeFigureOut">
              <a:rPr lang="en-GB" smtClean="0">
                <a:solidFill>
                  <a:prstClr val="black">
                    <a:tint val="75000"/>
                  </a:prstClr>
                </a:solidFill>
              </a:rPr>
              <a:pPr defTabSz="1119164"/>
              <a:t>19/02/2020</a:t>
            </a:fld>
            <a:endParaRPr lang="en-GB" dirty="0">
              <a:solidFill>
                <a:prstClr val="black">
                  <a:tint val="75000"/>
                </a:prstClr>
              </a:solidFill>
            </a:endParaRPr>
          </a:p>
        </p:txBody>
      </p:sp>
      <p:sp>
        <p:nvSpPr>
          <p:cNvPr id="5" name="Footer Placeholder 4"/>
          <p:cNvSpPr>
            <a:spLocks noGrp="1"/>
          </p:cNvSpPr>
          <p:nvPr>
            <p:ph type="ftr" sz="quarter" idx="3"/>
          </p:nvPr>
        </p:nvSpPr>
        <p:spPr>
          <a:xfrm>
            <a:off x="4165058" y="7008269"/>
            <a:ext cx="3860297" cy="402567"/>
          </a:xfrm>
          <a:prstGeom prst="rect">
            <a:avLst/>
          </a:prstGeom>
        </p:spPr>
        <p:txBody>
          <a:bodyPr vert="horz" lIns="111919" tIns="55958" rIns="111919" bIns="55958" rtlCol="0" anchor="ctr"/>
          <a:lstStyle>
            <a:lvl1pPr algn="ctr">
              <a:defRPr sz="1500">
                <a:solidFill>
                  <a:schemeClr val="tx1">
                    <a:tint val="75000"/>
                  </a:schemeClr>
                </a:solidFill>
              </a:defRPr>
            </a:lvl1pPr>
          </a:lstStyle>
          <a:p>
            <a:pPr defTabSz="1119164"/>
            <a:endParaRPr lang="en-GB" dirty="0">
              <a:solidFill>
                <a:prstClr val="black">
                  <a:tint val="75000"/>
                </a:prstClr>
              </a:solidFill>
            </a:endParaRPr>
          </a:p>
        </p:txBody>
      </p:sp>
      <p:sp>
        <p:nvSpPr>
          <p:cNvPr id="6" name="Slide Number Placeholder 5"/>
          <p:cNvSpPr>
            <a:spLocks noGrp="1"/>
          </p:cNvSpPr>
          <p:nvPr>
            <p:ph type="sldNum" sz="quarter" idx="4"/>
          </p:nvPr>
        </p:nvSpPr>
        <p:spPr>
          <a:xfrm>
            <a:off x="8736466" y="7008269"/>
            <a:ext cx="2844430" cy="402567"/>
          </a:xfrm>
          <a:prstGeom prst="rect">
            <a:avLst/>
          </a:prstGeom>
        </p:spPr>
        <p:txBody>
          <a:bodyPr vert="horz" lIns="111919" tIns="55958" rIns="111919" bIns="55958" rtlCol="0" anchor="ctr"/>
          <a:lstStyle>
            <a:lvl1pPr algn="r">
              <a:defRPr sz="1500">
                <a:solidFill>
                  <a:schemeClr val="tx1">
                    <a:tint val="75000"/>
                  </a:schemeClr>
                </a:solidFill>
              </a:defRPr>
            </a:lvl1pPr>
          </a:lstStyle>
          <a:p>
            <a:pPr defTabSz="1119164"/>
            <a:fld id="{0693AE5C-0775-4653-BF1C-2489E8BEC044}" type="slidenum">
              <a:rPr lang="en-GB" smtClean="0">
                <a:solidFill>
                  <a:prstClr val="black">
                    <a:tint val="75000"/>
                  </a:prstClr>
                </a:solidFill>
              </a:rPr>
              <a:pPr defTabSz="1119164"/>
              <a:t>‹#›</a:t>
            </a:fld>
            <a:endParaRPr lang="en-GB" dirty="0">
              <a:solidFill>
                <a:prstClr val="black">
                  <a:tint val="75000"/>
                </a:prstClr>
              </a:solidFill>
            </a:endParaRPr>
          </a:p>
        </p:txBody>
      </p:sp>
    </p:spTree>
    <p:extLst>
      <p:ext uri="{BB962C8B-B14F-4D97-AF65-F5344CB8AC3E}">
        <p14:creationId xmlns:p14="http://schemas.microsoft.com/office/powerpoint/2010/main" val="2546056199"/>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1119164" rtl="0" eaLnBrk="1" latinLnBrk="0" hangingPunct="1">
        <a:spcBef>
          <a:spcPct val="0"/>
        </a:spcBef>
        <a:buNone/>
        <a:defRPr sz="5600" kern="1200">
          <a:solidFill>
            <a:schemeClr val="tx1"/>
          </a:solidFill>
          <a:latin typeface="+mj-lt"/>
          <a:ea typeface="+mj-ea"/>
          <a:cs typeface="+mj-cs"/>
        </a:defRPr>
      </a:lvl1pPr>
    </p:titleStyle>
    <p:bodyStyle>
      <a:lvl1pPr marL="419679" indent="-419679" algn="l" defTabSz="1119164"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09329" indent="-349748" algn="l" defTabSz="1119164"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2pPr>
      <a:lvl3pPr marL="1398947" indent="-279787" algn="l" defTabSz="1119164"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58535" indent="-279787" algn="l" defTabSz="111916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18102" indent="-279787" algn="l" defTabSz="111916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77690" indent="-279787" algn="l" defTabSz="111916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37282" indent="-279787" algn="l" defTabSz="111916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196858" indent="-279787" algn="l" defTabSz="111916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56437" indent="-279787" algn="l" defTabSz="111916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19164" rtl="0" eaLnBrk="1" latinLnBrk="0" hangingPunct="1">
        <a:defRPr sz="2200" kern="1200">
          <a:solidFill>
            <a:schemeClr val="tx1"/>
          </a:solidFill>
          <a:latin typeface="+mn-lt"/>
          <a:ea typeface="+mn-ea"/>
          <a:cs typeface="+mn-cs"/>
        </a:defRPr>
      </a:lvl1pPr>
      <a:lvl2pPr marL="559571" algn="l" defTabSz="1119164" rtl="0" eaLnBrk="1" latinLnBrk="0" hangingPunct="1">
        <a:defRPr sz="2200" kern="1200">
          <a:solidFill>
            <a:schemeClr val="tx1"/>
          </a:solidFill>
          <a:latin typeface="+mn-lt"/>
          <a:ea typeface="+mn-ea"/>
          <a:cs typeface="+mn-cs"/>
        </a:defRPr>
      </a:lvl2pPr>
      <a:lvl3pPr marL="1119164" algn="l" defTabSz="1119164" rtl="0" eaLnBrk="1" latinLnBrk="0" hangingPunct="1">
        <a:defRPr sz="2200" kern="1200">
          <a:solidFill>
            <a:schemeClr val="tx1"/>
          </a:solidFill>
          <a:latin typeface="+mn-lt"/>
          <a:ea typeface="+mn-ea"/>
          <a:cs typeface="+mn-cs"/>
        </a:defRPr>
      </a:lvl3pPr>
      <a:lvl4pPr marL="1678723" algn="l" defTabSz="1119164" rtl="0" eaLnBrk="1" latinLnBrk="0" hangingPunct="1">
        <a:defRPr sz="2200" kern="1200">
          <a:solidFill>
            <a:schemeClr val="tx1"/>
          </a:solidFill>
          <a:latin typeface="+mn-lt"/>
          <a:ea typeface="+mn-ea"/>
          <a:cs typeface="+mn-cs"/>
        </a:defRPr>
      </a:lvl4pPr>
      <a:lvl5pPr marL="2238319" algn="l" defTabSz="1119164" rtl="0" eaLnBrk="1" latinLnBrk="0" hangingPunct="1">
        <a:defRPr sz="2200" kern="1200">
          <a:solidFill>
            <a:schemeClr val="tx1"/>
          </a:solidFill>
          <a:latin typeface="+mn-lt"/>
          <a:ea typeface="+mn-ea"/>
          <a:cs typeface="+mn-cs"/>
        </a:defRPr>
      </a:lvl5pPr>
      <a:lvl6pPr marL="2797908" algn="l" defTabSz="1119164" rtl="0" eaLnBrk="1" latinLnBrk="0" hangingPunct="1">
        <a:defRPr sz="2200" kern="1200">
          <a:solidFill>
            <a:schemeClr val="tx1"/>
          </a:solidFill>
          <a:latin typeface="+mn-lt"/>
          <a:ea typeface="+mn-ea"/>
          <a:cs typeface="+mn-cs"/>
        </a:defRPr>
      </a:lvl6pPr>
      <a:lvl7pPr marL="3357486" algn="l" defTabSz="1119164" rtl="0" eaLnBrk="1" latinLnBrk="0" hangingPunct="1">
        <a:defRPr sz="2200" kern="1200">
          <a:solidFill>
            <a:schemeClr val="tx1"/>
          </a:solidFill>
          <a:latin typeface="+mn-lt"/>
          <a:ea typeface="+mn-ea"/>
          <a:cs typeface="+mn-cs"/>
        </a:defRPr>
      </a:lvl7pPr>
      <a:lvl8pPr marL="3917068" algn="l" defTabSz="1119164" rtl="0" eaLnBrk="1" latinLnBrk="0" hangingPunct="1">
        <a:defRPr sz="2200" kern="1200">
          <a:solidFill>
            <a:schemeClr val="tx1"/>
          </a:solidFill>
          <a:latin typeface="+mn-lt"/>
          <a:ea typeface="+mn-ea"/>
          <a:cs typeface="+mn-cs"/>
        </a:defRPr>
      </a:lvl8pPr>
      <a:lvl9pPr marL="4476659" algn="l" defTabSz="1119164"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hyperlink" Target="mailto:msommerfeld@r-e-a.net" TargetMode="Externa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3023266" cy="7561263"/>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lIns="107745" tIns="53890" rIns="107745" bIns="53890" rtlCol="0" anchor="ctr"/>
          <a:lstStyle/>
          <a:p>
            <a:pPr algn="ctr"/>
            <a:endParaRPr lang="en-GB">
              <a:solidFill>
                <a:srgbClr val="74E2D5"/>
              </a:solidFill>
            </a:endParaRPr>
          </a:p>
        </p:txBody>
      </p:sp>
      <p:sp>
        <p:nvSpPr>
          <p:cNvPr id="3" name="Subtitle 2"/>
          <p:cNvSpPr>
            <a:spLocks noGrp="1"/>
          </p:cNvSpPr>
          <p:nvPr>
            <p:ph type="subTitle" idx="1"/>
          </p:nvPr>
        </p:nvSpPr>
        <p:spPr>
          <a:xfrm>
            <a:off x="3286920" y="2484490"/>
            <a:ext cx="8533289" cy="1932323"/>
          </a:xfrm>
          <a:prstGeom prst="rect">
            <a:avLst/>
          </a:prstGeom>
        </p:spPr>
        <p:txBody>
          <a:bodyPr lIns="107745" tIns="53890" rIns="107745" bIns="53890">
            <a:noAutofit/>
          </a:bodyPr>
          <a:lstStyle/>
          <a:p>
            <a:pPr algn="l"/>
            <a:endParaRPr lang="en-GB" sz="3300" b="1" dirty="0">
              <a:solidFill>
                <a:srgbClr val="4E5053"/>
              </a:solidFill>
              <a:latin typeface="Futura PT Medium"/>
              <a:ea typeface="Open Sans" panose="020B0606030504020204" pitchFamily="34" charset="0"/>
              <a:cs typeface="Open Sans" panose="020B0606030504020204" pitchFamily="34" charset="0"/>
            </a:endParaRPr>
          </a:p>
          <a:p>
            <a:pPr algn="l"/>
            <a:r>
              <a:rPr lang="en-GB" sz="3300" b="1" i="0" dirty="0">
                <a:solidFill>
                  <a:srgbClr val="4E5053"/>
                </a:solidFill>
                <a:latin typeface="Futura PT Medium"/>
                <a:ea typeface="Open Sans" panose="020B0606030504020204" pitchFamily="34" charset="0"/>
                <a:cs typeface="Open Sans" panose="020B0606030504020204" pitchFamily="34" charset="0"/>
              </a:rPr>
              <a:t>REA Bioenergy Members Forum</a:t>
            </a:r>
          </a:p>
          <a:p>
            <a:pPr algn="l"/>
            <a:r>
              <a:rPr lang="en-GB" sz="2800" b="1" i="0" dirty="0">
                <a:solidFill>
                  <a:srgbClr val="4E5053"/>
                </a:solidFill>
                <a:latin typeface="Futura PT Medium"/>
                <a:ea typeface="Open Sans" panose="020B0606030504020204" pitchFamily="34" charset="0"/>
                <a:cs typeface="Open Sans" panose="020B0606030504020204" pitchFamily="34" charset="0"/>
              </a:rPr>
              <a:t>Wednesday 19</a:t>
            </a:r>
            <a:r>
              <a:rPr lang="en-GB" sz="2800" b="1" i="0" baseline="30000" dirty="0">
                <a:solidFill>
                  <a:srgbClr val="4E5053"/>
                </a:solidFill>
                <a:latin typeface="Futura PT Medium"/>
                <a:ea typeface="Open Sans" panose="020B0606030504020204" pitchFamily="34" charset="0"/>
                <a:cs typeface="Open Sans" panose="020B0606030504020204" pitchFamily="34" charset="0"/>
              </a:rPr>
              <a:t>th</a:t>
            </a:r>
            <a:r>
              <a:rPr lang="en-GB" sz="2800" b="1" i="0" dirty="0">
                <a:solidFill>
                  <a:srgbClr val="4E5053"/>
                </a:solidFill>
                <a:latin typeface="Futura PT Medium"/>
                <a:ea typeface="Open Sans" panose="020B0606030504020204" pitchFamily="34" charset="0"/>
                <a:cs typeface="Open Sans" panose="020B0606030504020204" pitchFamily="34" charset="0"/>
              </a:rPr>
              <a:t> February 2019</a:t>
            </a:r>
            <a:br>
              <a:rPr lang="en-GB" sz="1400" b="1" dirty="0">
                <a:solidFill>
                  <a:srgbClr val="4E5053"/>
                </a:solidFill>
                <a:latin typeface="Futura PT Medium"/>
                <a:ea typeface="Open Sans" panose="020B0606030504020204" pitchFamily="34" charset="0"/>
                <a:cs typeface="Open Sans" panose="020B0606030504020204" pitchFamily="34" charset="0"/>
              </a:rPr>
            </a:br>
            <a:endParaRPr lang="en-GB" sz="1400" b="1" dirty="0">
              <a:solidFill>
                <a:srgbClr val="4E5053"/>
              </a:solidFill>
              <a:latin typeface="Futura PT Medium"/>
              <a:ea typeface="Open Sans" panose="020B0606030504020204" pitchFamily="34" charset="0"/>
              <a:cs typeface="Open Sans" panose="020B0606030504020204" pitchFamily="34" charset="0"/>
            </a:endParaRPr>
          </a:p>
          <a:p>
            <a:pPr algn="l"/>
            <a:endParaRPr lang="en-GB" sz="1400" b="1" dirty="0">
              <a:solidFill>
                <a:srgbClr val="4E5053"/>
              </a:solidFill>
              <a:latin typeface="Futura PT Medium"/>
              <a:ea typeface="Open Sans" panose="020B0606030504020204" pitchFamily="34" charset="0"/>
              <a:cs typeface="Open Sans" panose="020B0606030504020204" pitchFamily="34" charset="0"/>
            </a:endParaRPr>
          </a:p>
          <a:p>
            <a:pPr algn="l"/>
            <a:endParaRPr lang="en-GB" sz="1400" b="1" dirty="0">
              <a:solidFill>
                <a:srgbClr val="4E5053"/>
              </a:solidFill>
              <a:latin typeface="Futura PT Medium"/>
              <a:ea typeface="Open Sans" panose="020B0606030504020204" pitchFamily="34" charset="0"/>
              <a:cs typeface="Open Sans" panose="020B0606030504020204" pitchFamily="34" charset="0"/>
            </a:endParaRPr>
          </a:p>
          <a:p>
            <a:pPr algn="l"/>
            <a:r>
              <a:rPr lang="en-GB" sz="1900" b="1" dirty="0">
                <a:solidFill>
                  <a:srgbClr val="4E5053"/>
                </a:solidFill>
                <a:latin typeface="Futura PT Medium"/>
                <a:ea typeface="Open Sans" panose="020B0606030504020204" pitchFamily="34" charset="0"/>
                <a:cs typeface="Open Sans" panose="020B0606030504020204" pitchFamily="34" charset="0"/>
              </a:rPr>
              <a:t>Kindly hosted by  </a:t>
            </a:r>
            <a:r>
              <a:rPr lang="en-GB" sz="1900" b="1" i="0" dirty="0">
                <a:solidFill>
                  <a:srgbClr val="4E5053"/>
                </a:solidFill>
                <a:latin typeface="Futura PT Medium"/>
                <a:ea typeface="Open Sans" panose="020B0606030504020204" pitchFamily="34" charset="0"/>
                <a:cs typeface="Open Sans" panose="020B0606030504020204" pitchFamily="34" charset="0"/>
              </a:rPr>
              <a:t>MHA </a:t>
            </a:r>
            <a:r>
              <a:rPr lang="en-GB" sz="1900" b="1" i="0" dirty="0" err="1">
                <a:solidFill>
                  <a:srgbClr val="4E5053"/>
                </a:solidFill>
                <a:latin typeface="Futura PT Medium"/>
                <a:ea typeface="Open Sans" panose="020B0606030504020204" pitchFamily="34" charset="0"/>
                <a:cs typeface="Open Sans" panose="020B0606030504020204" pitchFamily="34" charset="0"/>
              </a:rPr>
              <a:t>MacIntyre</a:t>
            </a:r>
            <a:r>
              <a:rPr lang="en-GB" sz="1900" b="1" i="0" dirty="0">
                <a:solidFill>
                  <a:srgbClr val="4E5053"/>
                </a:solidFill>
                <a:latin typeface="Futura PT Medium"/>
                <a:ea typeface="Open Sans" panose="020B0606030504020204" pitchFamily="34" charset="0"/>
                <a:cs typeface="Open Sans" panose="020B0606030504020204" pitchFamily="34" charset="0"/>
              </a:rPr>
              <a:t> Hudson</a:t>
            </a:r>
          </a:p>
        </p:txBody>
      </p:sp>
    </p:spTree>
    <p:extLst>
      <p:ext uri="{BB962C8B-B14F-4D97-AF65-F5344CB8AC3E}">
        <p14:creationId xmlns:p14="http://schemas.microsoft.com/office/powerpoint/2010/main" val="688710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Relevant Reports: Committee on Climate Change</a:t>
            </a:r>
            <a:br>
              <a:rPr lang="en-GB" b="1" dirty="0"/>
            </a:br>
            <a:r>
              <a:rPr lang="en-GB" b="1" dirty="0"/>
              <a:t>Land use: Policies for a Net Zero UK</a:t>
            </a:r>
          </a:p>
        </p:txBody>
      </p:sp>
      <p:sp>
        <p:nvSpPr>
          <p:cNvPr id="3" name="Content Placeholder 2"/>
          <p:cNvSpPr>
            <a:spLocks noGrp="1"/>
          </p:cNvSpPr>
          <p:nvPr>
            <p:ph idx="1"/>
          </p:nvPr>
        </p:nvSpPr>
        <p:spPr>
          <a:xfrm>
            <a:off x="609604" y="1320044"/>
            <a:ext cx="10971213" cy="4990678"/>
          </a:xfrm>
        </p:spPr>
        <p:txBody>
          <a:bodyPr>
            <a:noAutofit/>
          </a:bodyPr>
          <a:lstStyle/>
          <a:p>
            <a:r>
              <a:rPr lang="en-GB" sz="1900" dirty="0"/>
              <a:t>Released in January 2020</a:t>
            </a:r>
          </a:p>
          <a:p>
            <a:r>
              <a:rPr lang="en-GB" sz="1900" dirty="0"/>
              <a:t>CCC sets out an opportunity for British farmers to use bioenergy to increase their incomes and UK tree cover while cutting carbon emissions</a:t>
            </a:r>
          </a:p>
          <a:p>
            <a:r>
              <a:rPr lang="en-GB" sz="1900" dirty="0"/>
              <a:t>States the importance of changes to land use in the UK in order to meet net-zero targets, including additional usage of bioenergy crops </a:t>
            </a:r>
          </a:p>
          <a:p>
            <a:pPr marL="0" indent="0">
              <a:buNone/>
            </a:pPr>
            <a:r>
              <a:rPr lang="en-GB" sz="1900" dirty="0"/>
              <a:t>	</a:t>
            </a:r>
            <a:r>
              <a:rPr lang="en-GB" sz="1900" u="sng" dirty="0"/>
              <a:t>“Our Further Ambition</a:t>
            </a:r>
            <a:r>
              <a:rPr lang="en-GB" sz="1900" dirty="0"/>
              <a:t>” scenario: planting 0.7 million hectares of miscanthus, SRC, and SRF 	by 	2050 (approx. 23000 hectares per year). </a:t>
            </a:r>
          </a:p>
          <a:p>
            <a:pPr marL="0" indent="0">
              <a:buNone/>
            </a:pPr>
            <a:r>
              <a:rPr lang="en-GB" sz="1900" dirty="0"/>
              <a:t>	</a:t>
            </a:r>
            <a:r>
              <a:rPr lang="en-GB" sz="1900" u="sng" dirty="0"/>
              <a:t>“Speculative” scenario </a:t>
            </a:r>
            <a:r>
              <a:rPr lang="en-GB" sz="1900" dirty="0"/>
              <a:t>sees that rise to 1.2 million hectares by 2050</a:t>
            </a:r>
          </a:p>
          <a:p>
            <a:r>
              <a:rPr lang="en-GB" sz="1900" dirty="0"/>
              <a:t>Current emissions in agriculture, land use and peatlands were 58 MtCo2e in 2017. With ambitious steps, emissions could be reduced 64% by 2050, delivering a net lifetime benefit of £80 billion to the UK </a:t>
            </a:r>
          </a:p>
          <a:p>
            <a:r>
              <a:rPr lang="en-GB" sz="1900" dirty="0"/>
              <a:t>Steps required include increasing UK forestry cover 4% to both store carbon and use harvested wood for bioenergy feedstocks and CCS</a:t>
            </a:r>
          </a:p>
          <a:p>
            <a:r>
              <a:rPr lang="en-GB" sz="1900" dirty="0"/>
              <a:t>Bioenergy crops: expanding the growth of bioenergy crops by 23,000 hectares each year to deliver an additional 2 MtCO2e emissions savings in the land sector and 11 MtCO2e emissions savings from harvested biomass</a:t>
            </a:r>
          </a:p>
        </p:txBody>
      </p:sp>
    </p:spTree>
    <p:extLst>
      <p:ext uri="{BB962C8B-B14F-4D97-AF65-F5344CB8AC3E}">
        <p14:creationId xmlns:p14="http://schemas.microsoft.com/office/powerpoint/2010/main" val="3173704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Relevant Reports: HM Government</a:t>
            </a:r>
            <a:br>
              <a:rPr lang="en-GB" b="1" dirty="0"/>
            </a:br>
            <a:r>
              <a:rPr lang="en-GB" b="1" dirty="0"/>
              <a:t>Growing the Bioeconomy: a National Strategy to 2030</a:t>
            </a:r>
          </a:p>
        </p:txBody>
      </p:sp>
      <p:sp>
        <p:nvSpPr>
          <p:cNvPr id="3" name="Content Placeholder 2"/>
          <p:cNvSpPr>
            <a:spLocks noGrp="1"/>
          </p:cNvSpPr>
          <p:nvPr>
            <p:ph idx="1"/>
          </p:nvPr>
        </p:nvSpPr>
        <p:spPr>
          <a:xfrm>
            <a:off x="609604" y="1320048"/>
            <a:ext cx="10971213" cy="5268899"/>
          </a:xfrm>
        </p:spPr>
        <p:txBody>
          <a:bodyPr>
            <a:normAutofit/>
          </a:bodyPr>
          <a:lstStyle/>
          <a:p>
            <a:r>
              <a:rPr lang="en-GB" sz="1900" dirty="0"/>
              <a:t>The government wishes to become a bioeconomy world leader, recognising  that this would result in more high-value and high-skilled jobs, a more productive agricultural system, healthier and more sustainable foods, and an overall cleaner environment. </a:t>
            </a:r>
          </a:p>
          <a:p>
            <a:r>
              <a:rPr lang="en-GB" sz="1900" dirty="0"/>
              <a:t>Important factor for the bioeconomy is bioenergy.: the report makes frequent reference to bioenergy and the increased need of sustainable feedstocks including those from waste and effective biorefineries</a:t>
            </a:r>
          </a:p>
          <a:p>
            <a:r>
              <a:rPr lang="en-GB" sz="1900" dirty="0"/>
              <a:t>Bioeconomy in 2014 contributed £220 billion and 5.2 million jobs to the wider UK economy</a:t>
            </a:r>
          </a:p>
          <a:p>
            <a:r>
              <a:rPr lang="en-GB" sz="1900" dirty="0"/>
              <a:t>The provision of bio-based feedstocks as well as other required inputs such as machinery, power and financial services represent what the ‘transformative bioeconomy’ demands as inputs from other industries, and are estimated to be worth almost £36bn in value added to the UK economy</a:t>
            </a:r>
          </a:p>
          <a:p>
            <a:r>
              <a:rPr lang="en-GB" sz="1900" dirty="0"/>
              <a:t>By 2030 the UK waste processing and materials recovery market is forecast to grow to £67 billion</a:t>
            </a:r>
          </a:p>
          <a:p>
            <a:r>
              <a:rPr lang="en-GB" sz="1900" dirty="0"/>
              <a:t>Annual turnover of the UK industrial biotechnology and bioenergy sectors was £2.9 billion in 2014 and is forecasted to grow to £8.6 billion by 2035</a:t>
            </a:r>
          </a:p>
          <a:p>
            <a:endParaRPr lang="en-GB" sz="1900" dirty="0"/>
          </a:p>
        </p:txBody>
      </p:sp>
    </p:spTree>
    <p:extLst>
      <p:ext uri="{BB962C8B-B14F-4D97-AF65-F5344CB8AC3E}">
        <p14:creationId xmlns:p14="http://schemas.microsoft.com/office/powerpoint/2010/main" val="4050713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86" y="8203"/>
            <a:ext cx="10971213" cy="1081924"/>
          </a:xfrm>
          <a:noFill/>
          <a:ln>
            <a:noFill/>
          </a:ln>
        </p:spPr>
        <p:txBody>
          <a:bodyPr wrap="square">
            <a:normAutofit/>
          </a:bodyPr>
          <a:lstStyle/>
          <a:p>
            <a:r>
              <a:rPr lang="en-GB" sz="3900" b="1" i="1" dirty="0">
                <a:ea typeface="Futura" panose="02020800000000000000" pitchFamily="18" charset="0"/>
                <a:cs typeface="Futura" panose="02020800000000000000" pitchFamily="18" charset="0"/>
              </a:rPr>
              <a:t>Questions for Consideration - Bioeconomy</a:t>
            </a:r>
          </a:p>
        </p:txBody>
      </p:sp>
      <p:sp>
        <p:nvSpPr>
          <p:cNvPr id="14" name="Rectangle 13">
            <a:extLst>
              <a:ext uri="{FF2B5EF4-FFF2-40B4-BE49-F238E27FC236}">
                <a16:creationId xmlns:a16="http://schemas.microsoft.com/office/drawing/2014/main" id="{D6D64BAB-8247-41FF-98B8-D41508481985}"/>
              </a:ext>
            </a:extLst>
          </p:cNvPr>
          <p:cNvSpPr/>
          <p:nvPr/>
        </p:nvSpPr>
        <p:spPr>
          <a:xfrm>
            <a:off x="334569" y="1558166"/>
            <a:ext cx="9001000" cy="4921174"/>
          </a:xfrm>
          <a:prstGeom prst="rect">
            <a:avLst/>
          </a:prstGeom>
        </p:spPr>
        <p:txBody>
          <a:bodyPr wrap="square" lIns="107745" tIns="53890" rIns="107745" bIns="53890">
            <a:noAutofit/>
          </a:bodyPr>
          <a:lstStyle/>
          <a:p>
            <a:pPr>
              <a:lnSpc>
                <a:spcPct val="120000"/>
              </a:lnSpc>
              <a:spcBef>
                <a:spcPts val="118"/>
              </a:spcBef>
            </a:pPr>
            <a:endParaRPr lang="en-GB" altLang="en-US" sz="2200" dirty="0">
              <a:solidFill>
                <a:srgbClr val="6F6F6F"/>
              </a:solidFill>
              <a:latin typeface="Open Sans" panose="020B0606030504020204"/>
              <a:cs typeface="Arial" charset="0"/>
            </a:endParaRPr>
          </a:p>
        </p:txBody>
      </p:sp>
      <p:sp>
        <p:nvSpPr>
          <p:cNvPr id="4" name="TextBox 3"/>
          <p:cNvSpPr txBox="1"/>
          <p:nvPr/>
        </p:nvSpPr>
        <p:spPr>
          <a:xfrm>
            <a:off x="369272" y="1522791"/>
            <a:ext cx="10838506" cy="5692873"/>
          </a:xfrm>
          <a:prstGeom prst="rect">
            <a:avLst/>
          </a:prstGeom>
          <a:noFill/>
        </p:spPr>
        <p:txBody>
          <a:bodyPr wrap="square" lIns="90515" tIns="45228" rIns="90515" bIns="45228" rtlCol="0">
            <a:spAutoFit/>
          </a:bodyPr>
          <a:lstStyle/>
          <a:p>
            <a:pPr marL="456990" indent="-456990">
              <a:buFont typeface="+mj-lt"/>
              <a:buAutoNum type="arabicPeriod"/>
            </a:pPr>
            <a:r>
              <a:rPr lang="en-GB" sz="2800" dirty="0">
                <a:latin typeface="Open Sans" panose="020B0606030504020204"/>
                <a:ea typeface="Open Sans" panose="020B0606030504020204" pitchFamily="34" charset="0"/>
                <a:cs typeface="Open Sans" panose="020B0606030504020204" pitchFamily="34" charset="0"/>
              </a:rPr>
              <a:t>Do we have a good understanding of the c</a:t>
            </a:r>
            <a:r>
              <a:rPr lang="en-GB" sz="2800" dirty="0">
                <a:latin typeface="Open Sans" panose="020B0606030504020204"/>
              </a:rPr>
              <a:t>urrent state of the domestic feedstocks sector?</a:t>
            </a:r>
          </a:p>
          <a:p>
            <a:pPr marL="514109" indent="-514109">
              <a:buFont typeface="+mj-lt"/>
              <a:buAutoNum type="arabicPeriod"/>
            </a:pPr>
            <a:endParaRPr lang="en-GB" sz="2800" dirty="0">
              <a:latin typeface="Open Sans" panose="020B0606030504020204"/>
              <a:ea typeface="Open Sans" panose="020B0606030504020204" pitchFamily="34" charset="0"/>
              <a:cs typeface="Open Sans" panose="020B0606030504020204" pitchFamily="34" charset="0"/>
            </a:endParaRPr>
          </a:p>
          <a:p>
            <a:pPr marL="456990" indent="-456990">
              <a:buFont typeface="+mj-lt"/>
              <a:buAutoNum type="arabicPeriod"/>
            </a:pPr>
            <a:r>
              <a:rPr lang="en-GB" sz="2800" dirty="0">
                <a:latin typeface="Open Sans" panose="020B0606030504020204"/>
                <a:ea typeface="Open Sans" panose="020B0606030504020204" pitchFamily="34" charset="0"/>
                <a:cs typeface="Open Sans" panose="020B0606030504020204" pitchFamily="34" charset="0"/>
              </a:rPr>
              <a:t>What is the potential value of </a:t>
            </a:r>
            <a:r>
              <a:rPr lang="en-GB" sz="2800" dirty="0">
                <a:latin typeface="Open Sans" panose="020B0606030504020204"/>
              </a:rPr>
              <a:t>bioenergy to farming and forestry sectors?</a:t>
            </a:r>
          </a:p>
          <a:p>
            <a:pPr marL="456990" indent="-456990">
              <a:buFont typeface="+mj-lt"/>
              <a:buAutoNum type="arabicPeriod"/>
            </a:pPr>
            <a:endParaRPr lang="en-GB" sz="2800" dirty="0">
              <a:latin typeface="Open Sans" panose="020B0606030504020204"/>
              <a:ea typeface="Open Sans" panose="020B0606030504020204" pitchFamily="34" charset="0"/>
              <a:cs typeface="Open Sans" panose="020B0606030504020204" pitchFamily="34" charset="0"/>
            </a:endParaRPr>
          </a:p>
          <a:p>
            <a:pPr marL="456990" indent="-456990">
              <a:buFont typeface="+mj-lt"/>
              <a:buAutoNum type="arabicPeriod"/>
            </a:pPr>
            <a:r>
              <a:rPr lang="en-GB" sz="2800" dirty="0">
                <a:latin typeface="Open Sans" panose="020B0606030504020204"/>
                <a:ea typeface="Open Sans" panose="020B0606030504020204" pitchFamily="34" charset="0"/>
                <a:cs typeface="Open Sans" panose="020B0606030504020204" pitchFamily="34" charset="0"/>
              </a:rPr>
              <a:t>How do we address the policy  and other barriers to promoting bioenergy within the </a:t>
            </a:r>
            <a:r>
              <a:rPr lang="en-GB" sz="2800" dirty="0" err="1">
                <a:latin typeface="Open Sans" panose="020B0606030504020204"/>
                <a:ea typeface="Open Sans" panose="020B0606030504020204" pitchFamily="34" charset="0"/>
                <a:cs typeface="Open Sans" panose="020B0606030504020204" pitchFamily="34" charset="0"/>
              </a:rPr>
              <a:t>bioeconomy</a:t>
            </a:r>
            <a:r>
              <a:rPr lang="en-GB" sz="2800" dirty="0">
                <a:latin typeface="Open Sans" panose="020B0606030504020204"/>
                <a:ea typeface="Open Sans" panose="020B0606030504020204" pitchFamily="34" charset="0"/>
                <a:cs typeface="Open Sans" panose="020B0606030504020204" pitchFamily="34" charset="0"/>
              </a:rPr>
              <a:t>?</a:t>
            </a:r>
          </a:p>
          <a:p>
            <a:pPr marL="456990" indent="-456990">
              <a:buFont typeface="+mj-lt"/>
              <a:buAutoNum type="arabicPeriod"/>
            </a:pPr>
            <a:endParaRPr lang="en-GB" sz="2800" dirty="0">
              <a:latin typeface="Open Sans" panose="020B0606030504020204"/>
              <a:ea typeface="Open Sans" panose="020B0606030504020204" pitchFamily="34" charset="0"/>
              <a:cs typeface="Open Sans" panose="020B0606030504020204" pitchFamily="34" charset="0"/>
            </a:endParaRPr>
          </a:p>
          <a:p>
            <a:pPr marL="456990" indent="-456990">
              <a:buFont typeface="+mj-lt"/>
              <a:buAutoNum type="arabicPeriod"/>
            </a:pPr>
            <a:r>
              <a:rPr lang="en-GB" sz="2800" dirty="0">
                <a:latin typeface="Open Sans" panose="020B0606030504020204"/>
                <a:ea typeface="Open Sans" panose="020B0606030504020204" pitchFamily="34" charset="0"/>
                <a:cs typeface="Open Sans" panose="020B0606030504020204" pitchFamily="34" charset="0"/>
              </a:rPr>
              <a:t>How do we fit this report in with the current policy trajectory?</a:t>
            </a:r>
          </a:p>
          <a:p>
            <a:pPr marL="456990" indent="-456990">
              <a:buAutoNum type="arabicPeriod"/>
            </a:pPr>
            <a:endParaRPr lang="en-GB" dirty="0">
              <a:latin typeface="Open Sans" panose="020B0606030504020204"/>
              <a:ea typeface="Open Sans" panose="020B0606030504020204" pitchFamily="34" charset="0"/>
              <a:cs typeface="Open Sans" panose="020B0606030504020204" pitchFamily="34" charset="0"/>
            </a:endParaRPr>
          </a:p>
          <a:p>
            <a:endParaRPr lang="en-GB" dirty="0">
              <a:latin typeface="Open Sans" panose="020B0606030504020204"/>
              <a:ea typeface="Open Sans" panose="020B0606030504020204" pitchFamily="34" charset="0"/>
              <a:cs typeface="Open Sans" panose="020B0606030504020204" pitchFamily="34" charset="0"/>
            </a:endParaRPr>
          </a:p>
          <a:p>
            <a:endParaRPr lang="en-GB" dirty="0">
              <a:latin typeface="Open Sans" panose="020B0606030504020204"/>
              <a:ea typeface="Open Sans" panose="020B0606030504020204" pitchFamily="34" charset="0"/>
              <a:cs typeface="Open Sans" panose="020B0606030504020204" pitchFamily="34" charset="0"/>
            </a:endParaRPr>
          </a:p>
          <a:p>
            <a:r>
              <a:rPr lang="en-GB" dirty="0">
                <a:latin typeface="Open Sans" panose="020B0606030504020204"/>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896999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0116" y="2916535"/>
            <a:ext cx="7992887" cy="1292615"/>
          </a:xfrm>
          <a:prstGeom prst="rect">
            <a:avLst/>
          </a:prstGeom>
          <a:noFill/>
        </p:spPr>
        <p:txBody>
          <a:bodyPr wrap="square" lIns="91397" tIns="45697" rIns="91397" bIns="45697" rtlCol="0">
            <a:spAutoFit/>
          </a:bodyPr>
          <a:lstStyle/>
          <a:p>
            <a:r>
              <a:rPr lang="en-GB" sz="3900" b="1" dirty="0">
                <a:latin typeface="Futura PT Medium"/>
              </a:rPr>
              <a:t>Focus on Agriculture</a:t>
            </a:r>
          </a:p>
          <a:p>
            <a:r>
              <a:rPr lang="en-GB" sz="3900" b="1" i="1" dirty="0">
                <a:solidFill>
                  <a:schemeClr val="tx1">
                    <a:lumMod val="50000"/>
                    <a:lumOff val="50000"/>
                  </a:schemeClr>
                </a:solidFill>
                <a:latin typeface="Futura PT Medium"/>
              </a:rPr>
              <a:t>Jonathan Scurlock, NFU</a:t>
            </a:r>
          </a:p>
        </p:txBody>
      </p:sp>
    </p:spTree>
    <p:extLst>
      <p:ext uri="{BB962C8B-B14F-4D97-AF65-F5344CB8AC3E}">
        <p14:creationId xmlns:p14="http://schemas.microsoft.com/office/powerpoint/2010/main" val="3228789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35318" y="207985"/>
            <a:ext cx="11326925" cy="1199622"/>
          </a:xfrm>
        </p:spPr>
        <p:txBody>
          <a:bodyPr>
            <a:normAutofit fontScale="90000"/>
          </a:bodyPr>
          <a:lstStyle/>
          <a:p>
            <a:pPr eaLnBrk="1" hangingPunct="1"/>
            <a:r>
              <a:rPr lang="en-GB" altLang="en-US" sz="4400" b="1" dirty="0">
                <a:latin typeface="Arial" pitchFamily="34" charset="0"/>
              </a:rPr>
              <a:t>Achieving Net Zero: </a:t>
            </a:r>
            <a:br>
              <a:rPr lang="en-GB" altLang="en-US" sz="4400" b="1" dirty="0">
                <a:latin typeface="Arial" pitchFamily="34" charset="0"/>
              </a:rPr>
            </a:br>
            <a:r>
              <a:rPr lang="en-GB" altLang="en-US" sz="4400" b="1" dirty="0">
                <a:latin typeface="Arial" pitchFamily="34" charset="0"/>
              </a:rPr>
              <a:t>farming and the </a:t>
            </a:r>
            <a:r>
              <a:rPr lang="en-GB" altLang="en-US" sz="4400" b="1" dirty="0" err="1">
                <a:latin typeface="Arial" pitchFamily="34" charset="0"/>
              </a:rPr>
              <a:t>bioeconomy</a:t>
            </a:r>
            <a:endParaRPr lang="en-GB" altLang="en-US" sz="3900" b="1" dirty="0">
              <a:solidFill>
                <a:schemeClr val="tx1"/>
              </a:solidFill>
            </a:endParaRPr>
          </a:p>
        </p:txBody>
      </p:sp>
      <p:sp>
        <p:nvSpPr>
          <p:cNvPr id="7" name="Subtitle 2"/>
          <p:cNvSpPr txBox="1">
            <a:spLocks/>
          </p:cNvSpPr>
          <p:nvPr/>
        </p:nvSpPr>
        <p:spPr>
          <a:xfrm>
            <a:off x="335325" y="4850609"/>
            <a:ext cx="11712109" cy="873013"/>
          </a:xfrm>
          <a:prstGeom prst="rect">
            <a:avLst/>
          </a:prstGeom>
        </p:spPr>
        <p:txBody>
          <a:bodyPr lIns="112799" tIns="56401" rIns="112799" bIns="56401"/>
          <a:lstStyle>
            <a:lvl1pPr marL="0" indent="0" algn="ctr" defTabSz="914400" rtl="0" eaLnBrk="1" latinLnBrk="0" hangingPunct="1">
              <a:spcBef>
                <a:spcPct val="20000"/>
              </a:spcBef>
              <a:buFont typeface="Arial" pitchFamily="34" charset="0"/>
              <a:buNone/>
              <a:defRPr sz="1200" kern="1200">
                <a:solidFill>
                  <a:schemeClr val="tx1"/>
                </a:solidFill>
                <a:latin typeface="+mn-lt"/>
                <a:ea typeface="+mn-ea"/>
                <a:cs typeface="Arial" panose="020B0604020202020204" pitchFamily="34" charset="0"/>
              </a:defRPr>
            </a:lvl1pPr>
            <a:lvl2pPr marL="457200" indent="0" algn="ctr" defTabSz="914400" rtl="0" eaLnBrk="1" latinLnBrk="0" hangingPunct="1">
              <a:spcBef>
                <a:spcPct val="20000"/>
              </a:spcBef>
              <a:buFont typeface="Arial" pitchFamily="34" charset="0"/>
              <a:buNone/>
              <a:defRPr sz="1200" kern="1200">
                <a:solidFill>
                  <a:schemeClr val="tx1">
                    <a:tint val="75000"/>
                  </a:schemeClr>
                </a:solidFill>
                <a:latin typeface="+mn-lt"/>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1200" kern="1200">
                <a:solidFill>
                  <a:schemeClr val="tx1">
                    <a:tint val="75000"/>
                  </a:schemeClr>
                </a:solidFill>
                <a:latin typeface="+mn-lt"/>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1200" kern="1200">
                <a:solidFill>
                  <a:schemeClr val="tx1">
                    <a:tint val="75000"/>
                  </a:schemeClr>
                </a:solidFill>
                <a:latin typeface="+mn-lt"/>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1200" kern="1200">
                <a:solidFill>
                  <a:schemeClr val="tx1">
                    <a:tint val="75000"/>
                  </a:schemeClr>
                </a:solidFill>
                <a:latin typeface="+mn-lt"/>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defTabSz="564005">
              <a:spcBef>
                <a:spcPts val="0"/>
              </a:spcBef>
              <a:defRPr/>
            </a:pPr>
            <a:r>
              <a:rPr lang="en-GB" sz="2200" kern="0" dirty="0">
                <a:solidFill>
                  <a:srgbClr val="016938"/>
                </a:solidFill>
                <a:latin typeface="Arial"/>
              </a:rPr>
              <a:t>Dr Jonathan Scurlock</a:t>
            </a:r>
          </a:p>
          <a:p>
            <a:pPr algn="l" defTabSz="564005">
              <a:spcBef>
                <a:spcPts val="0"/>
              </a:spcBef>
              <a:defRPr/>
            </a:pPr>
            <a:r>
              <a:rPr lang="en-GB" sz="2200" kern="0" dirty="0">
                <a:solidFill>
                  <a:srgbClr val="016938"/>
                </a:solidFill>
                <a:latin typeface="Arial"/>
              </a:rPr>
              <a:t>Chief Adviser, Renewable Energy </a:t>
            </a:r>
          </a:p>
          <a:p>
            <a:pPr algn="l" defTabSz="564005">
              <a:spcBef>
                <a:spcPts val="0"/>
              </a:spcBef>
              <a:defRPr/>
            </a:pPr>
            <a:r>
              <a:rPr lang="en-GB" sz="2200" kern="0" dirty="0">
                <a:solidFill>
                  <a:srgbClr val="016938"/>
                </a:solidFill>
                <a:latin typeface="Arial"/>
              </a:rPr>
              <a:t>   and Climate Change </a:t>
            </a:r>
          </a:p>
          <a:p>
            <a:pPr algn="l" defTabSz="564005">
              <a:spcBef>
                <a:spcPts val="0"/>
              </a:spcBef>
              <a:defRPr/>
            </a:pPr>
            <a:r>
              <a:rPr lang="en-GB" sz="2200" kern="0" dirty="0">
                <a:solidFill>
                  <a:srgbClr val="016938"/>
                </a:solidFill>
                <a:latin typeface="Arial"/>
              </a:rPr>
              <a:t>National Farmers’ Union of England and Wales</a:t>
            </a:r>
            <a:endParaRPr lang="en-GB" sz="2200" dirty="0">
              <a:solidFill>
                <a:prstClr val="black"/>
              </a:solidFill>
            </a:endParaRPr>
          </a:p>
          <a:p>
            <a:pPr algn="l">
              <a:spcBef>
                <a:spcPts val="0"/>
              </a:spcBef>
              <a:defRPr/>
            </a:pPr>
            <a:endParaRPr lang="en-GB" dirty="0">
              <a:solidFill>
                <a:prstClr val="black"/>
              </a:solidFill>
            </a:endParaRPr>
          </a:p>
        </p:txBody>
      </p:sp>
      <p:pic>
        <p:nvPicPr>
          <p:cNvPr id="2052" name="Picture 10" descr="H:\my documents\NFUworking\Images\Biogas-Compost\HarperAdamsAD_F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16" y="1769596"/>
            <a:ext cx="6239121" cy="290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jscurlock\Documents\my documents\NFUworking\Images\SardiniaMay15\IMG_20150527_170715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200" y="1769596"/>
            <a:ext cx="5280231" cy="35175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82932" y="5297771"/>
            <a:ext cx="3551932" cy="344736"/>
          </a:xfrm>
          <a:prstGeom prst="rect">
            <a:avLst/>
          </a:prstGeom>
          <a:noFill/>
        </p:spPr>
        <p:txBody>
          <a:bodyPr wrap="square" lIns="112799" tIns="56401" rIns="112799" bIns="56401" rtlCol="0">
            <a:spAutoFit/>
          </a:bodyPr>
          <a:lstStyle/>
          <a:p>
            <a:pPr algn="r" defTabSz="1128012"/>
            <a:r>
              <a:rPr lang="en-GB" sz="1500" dirty="0" err="1">
                <a:solidFill>
                  <a:prstClr val="black"/>
                </a:solidFill>
              </a:rPr>
              <a:t>Novamont</a:t>
            </a:r>
            <a:r>
              <a:rPr lang="en-GB" sz="1500" dirty="0">
                <a:solidFill>
                  <a:prstClr val="black"/>
                </a:solidFill>
              </a:rPr>
              <a:t> </a:t>
            </a:r>
            <a:r>
              <a:rPr lang="en-GB" sz="1500" dirty="0" err="1">
                <a:solidFill>
                  <a:prstClr val="black"/>
                </a:solidFill>
              </a:rPr>
              <a:t>Matrol</a:t>
            </a:r>
            <a:r>
              <a:rPr lang="en-GB" sz="1500" dirty="0">
                <a:solidFill>
                  <a:prstClr val="black"/>
                </a:solidFill>
              </a:rPr>
              <a:t>-Bi products</a:t>
            </a:r>
          </a:p>
        </p:txBody>
      </p:sp>
    </p:spTree>
    <p:extLst>
      <p:ext uri="{BB962C8B-B14F-4D97-AF65-F5344CB8AC3E}">
        <p14:creationId xmlns:p14="http://schemas.microsoft.com/office/powerpoint/2010/main" val="187220928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a:xfrm>
            <a:off x="8207166" y="446161"/>
            <a:ext cx="3983247" cy="1906014"/>
          </a:xfrm>
        </p:spPr>
        <p:txBody>
          <a:bodyPr>
            <a:normAutofit/>
          </a:bodyPr>
          <a:lstStyle/>
          <a:p>
            <a:pPr algn="ctr"/>
            <a:r>
              <a:rPr lang="en-GB" altLang="en-US" sz="4400" b="1" dirty="0"/>
              <a:t>NFU </a:t>
            </a:r>
            <a:br>
              <a:rPr lang="en-GB" altLang="en-US" sz="4400" b="1" dirty="0"/>
            </a:br>
            <a:r>
              <a:rPr lang="en-GB" altLang="en-US" sz="4400" b="1" dirty="0"/>
              <a:t>‘White Paper’</a:t>
            </a:r>
          </a:p>
        </p:txBody>
      </p:sp>
      <p:sp>
        <p:nvSpPr>
          <p:cNvPr id="2053" name="TextBox 11"/>
          <p:cNvSpPr txBox="1">
            <a:spLocks noChangeArrowheads="1"/>
          </p:cNvSpPr>
          <p:nvPr/>
        </p:nvSpPr>
        <p:spPr bwMode="auto">
          <a:xfrm>
            <a:off x="8591166" y="2276441"/>
            <a:ext cx="3359937" cy="57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2809" tIns="56406" rIns="112809" bIns="56406">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1128117">
              <a:spcBef>
                <a:spcPct val="0"/>
              </a:spcBef>
              <a:spcAft>
                <a:spcPts val="741"/>
              </a:spcAft>
              <a:buNone/>
            </a:pPr>
            <a:r>
              <a:rPr lang="en-GB" altLang="en-US" sz="3000" b="1" dirty="0">
                <a:solidFill>
                  <a:prstClr val="black"/>
                </a:solidFill>
              </a:rPr>
              <a:t>September 2019</a:t>
            </a:r>
          </a:p>
        </p:txBody>
      </p:sp>
      <p:sp>
        <p:nvSpPr>
          <p:cNvPr id="2054" name="TextBox 12"/>
          <p:cNvSpPr txBox="1">
            <a:spLocks noChangeArrowheads="1"/>
          </p:cNvSpPr>
          <p:nvPr/>
        </p:nvSpPr>
        <p:spPr bwMode="auto">
          <a:xfrm>
            <a:off x="1871290" y="4336379"/>
            <a:ext cx="8913180" cy="248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2809" tIns="56406" rIns="112809" bIns="56406">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marL="352536" indent="-352536" defTabSz="1128117">
              <a:spcBef>
                <a:spcPct val="0"/>
              </a:spcBef>
            </a:pPr>
            <a:r>
              <a:rPr lang="en-GB" altLang="en-US" sz="2200" dirty="0">
                <a:solidFill>
                  <a:prstClr val="black"/>
                </a:solidFill>
              </a:rPr>
              <a:t>The global challenge </a:t>
            </a:r>
          </a:p>
          <a:p>
            <a:pPr marL="352536" indent="-352536" defTabSz="1128117">
              <a:spcBef>
                <a:spcPct val="0"/>
              </a:spcBef>
            </a:pPr>
            <a:r>
              <a:rPr lang="en-GB" altLang="en-US" sz="2200" dirty="0">
                <a:solidFill>
                  <a:prstClr val="black"/>
                </a:solidFill>
              </a:rPr>
              <a:t>Current UK inventory</a:t>
            </a:r>
          </a:p>
          <a:p>
            <a:pPr marL="352536" indent="-352536" defTabSz="1128117">
              <a:spcBef>
                <a:spcPct val="0"/>
              </a:spcBef>
            </a:pPr>
            <a:r>
              <a:rPr lang="en-GB" altLang="en-US" sz="2200" dirty="0">
                <a:solidFill>
                  <a:prstClr val="black"/>
                </a:solidFill>
              </a:rPr>
              <a:t>Why agriculture is part of the solution</a:t>
            </a:r>
          </a:p>
          <a:p>
            <a:pPr marL="352536" indent="-352536" defTabSz="1128117">
              <a:spcBef>
                <a:spcPct val="0"/>
              </a:spcBef>
            </a:pPr>
            <a:r>
              <a:rPr lang="en-GB" altLang="en-US" sz="2200" dirty="0">
                <a:solidFill>
                  <a:prstClr val="black"/>
                </a:solidFill>
              </a:rPr>
              <a:t>Our approach</a:t>
            </a:r>
          </a:p>
          <a:p>
            <a:pPr marL="352536" indent="-352536" defTabSz="1128117">
              <a:spcBef>
                <a:spcPct val="0"/>
              </a:spcBef>
            </a:pPr>
            <a:r>
              <a:rPr lang="en-GB" altLang="en-US" sz="2200" dirty="0">
                <a:solidFill>
                  <a:prstClr val="black"/>
                </a:solidFill>
              </a:rPr>
              <a:t>Partnership working</a:t>
            </a:r>
          </a:p>
          <a:p>
            <a:pPr marL="352536" indent="-352536" defTabSz="1128117">
              <a:spcBef>
                <a:spcPct val="0"/>
              </a:spcBef>
            </a:pPr>
            <a:r>
              <a:rPr lang="en-GB" altLang="en-US" sz="2200" dirty="0">
                <a:solidFill>
                  <a:prstClr val="black"/>
                </a:solidFill>
              </a:rPr>
              <a:t>Measurement and reporting</a:t>
            </a:r>
          </a:p>
          <a:p>
            <a:pPr defTabSz="1128117">
              <a:spcBef>
                <a:spcPct val="0"/>
              </a:spcBef>
              <a:buNone/>
            </a:pPr>
            <a:endParaRPr lang="en-GB" altLang="en-US" sz="2200" dirty="0">
              <a:solidFill>
                <a:prstClr val="black"/>
              </a:solidFill>
            </a:endParaRPr>
          </a:p>
        </p:txBody>
      </p:sp>
      <p:pic>
        <p:nvPicPr>
          <p:cNvPr id="1028" name="Picture 4" descr="An image of the cover of the NFU report - Achieving Net Zero: Farming's 2040 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23" y="287383"/>
            <a:ext cx="7247863" cy="33600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p:cNvGraphicFramePr>
            <a:graphicFrameLocks/>
          </p:cNvGraphicFramePr>
          <p:nvPr>
            <p:extLst>
              <p:ext uri="{D42A27DB-BD31-4B8C-83A1-F6EECF244321}">
                <p14:modId xmlns:p14="http://schemas.microsoft.com/office/powerpoint/2010/main" val="1985478105"/>
              </p:ext>
            </p:extLst>
          </p:nvPr>
        </p:nvGraphicFramePr>
        <p:xfrm>
          <a:off x="7379421" y="3224891"/>
          <a:ext cx="4607911" cy="3476315"/>
        </p:xfrm>
        <a:graphic>
          <a:graphicData uri="http://schemas.openxmlformats.org/drawingml/2006/chart">
            <c:chart xmlns:c="http://schemas.openxmlformats.org/drawingml/2006/chart" xmlns:r="http://schemas.openxmlformats.org/officeDocument/2006/relationships" r:id="rId4"/>
          </a:graphicData>
        </a:graphic>
      </p:graphicFrame>
      <p:sp>
        <p:nvSpPr>
          <p:cNvPr id="7" name="Straight Connector 6"/>
          <p:cNvSpPr>
            <a:spLocks noChangeShapeType="1"/>
          </p:cNvSpPr>
          <p:nvPr/>
        </p:nvSpPr>
        <p:spPr bwMode="auto">
          <a:xfrm flipV="1">
            <a:off x="9679568" y="5456191"/>
            <a:ext cx="227152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112809" tIns="56406" rIns="112809" bIns="56406" numCol="1" anchor="t" anchorCtr="0" compatLnSpc="1">
            <a:prstTxWarp prst="textNoShape">
              <a:avLst/>
            </a:prstTxWarp>
          </a:bodyPr>
          <a:lstStyle/>
          <a:p>
            <a:pPr defTabSz="1128117"/>
            <a:endParaRPr lang="en-GB" sz="2200">
              <a:solidFill>
                <a:prstClr val="black"/>
              </a:solidFill>
            </a:endParaRPr>
          </a:p>
        </p:txBody>
      </p:sp>
      <p:sp>
        <p:nvSpPr>
          <p:cNvPr id="8" name="Straight Connector 7"/>
          <p:cNvSpPr>
            <a:spLocks noChangeShapeType="1"/>
          </p:cNvSpPr>
          <p:nvPr/>
        </p:nvSpPr>
        <p:spPr bwMode="auto">
          <a:xfrm flipV="1">
            <a:off x="9621567" y="5924220"/>
            <a:ext cx="232579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112809" tIns="56406" rIns="112809" bIns="56406" numCol="1" anchor="t" anchorCtr="0" compatLnSpc="1">
            <a:prstTxWarp prst="textNoShape">
              <a:avLst/>
            </a:prstTxWarp>
          </a:bodyPr>
          <a:lstStyle/>
          <a:p>
            <a:pPr defTabSz="1128117"/>
            <a:endParaRPr lang="en-GB" sz="2200">
              <a:solidFill>
                <a:prstClr val="black"/>
              </a:solidFill>
            </a:endParaRPr>
          </a:p>
        </p:txBody>
      </p:sp>
      <p:sp>
        <p:nvSpPr>
          <p:cNvPr id="2" name="TextBox 1"/>
          <p:cNvSpPr txBox="1"/>
          <p:nvPr/>
        </p:nvSpPr>
        <p:spPr>
          <a:xfrm>
            <a:off x="11357581" y="6071170"/>
            <a:ext cx="479991" cy="375524"/>
          </a:xfrm>
          <a:prstGeom prst="rect">
            <a:avLst/>
          </a:prstGeom>
          <a:noFill/>
        </p:spPr>
        <p:txBody>
          <a:bodyPr wrap="square" lIns="112809" tIns="56406" rIns="112809" bIns="56406" rtlCol="0">
            <a:spAutoFit/>
          </a:bodyPr>
          <a:lstStyle/>
          <a:p>
            <a:pPr defTabSz="1128117"/>
            <a:r>
              <a:rPr lang="en-GB" sz="1700" dirty="0">
                <a:solidFill>
                  <a:prstClr val="black"/>
                </a:solidFill>
              </a:rPr>
              <a:t>1</a:t>
            </a:r>
          </a:p>
        </p:txBody>
      </p:sp>
      <p:sp>
        <p:nvSpPr>
          <p:cNvPr id="3" name="TextBox 2"/>
          <p:cNvSpPr txBox="1"/>
          <p:nvPr/>
        </p:nvSpPr>
        <p:spPr>
          <a:xfrm flipH="1">
            <a:off x="11357582" y="5584882"/>
            <a:ext cx="323042" cy="375524"/>
          </a:xfrm>
          <a:prstGeom prst="rect">
            <a:avLst/>
          </a:prstGeom>
          <a:noFill/>
        </p:spPr>
        <p:txBody>
          <a:bodyPr wrap="square" lIns="112809" tIns="56406" rIns="112809" bIns="56406" rtlCol="0">
            <a:spAutoFit/>
          </a:bodyPr>
          <a:lstStyle/>
          <a:p>
            <a:pPr defTabSz="1128117"/>
            <a:r>
              <a:rPr lang="en-GB" sz="1700" dirty="0">
                <a:solidFill>
                  <a:prstClr val="black"/>
                </a:solidFill>
              </a:rPr>
              <a:t>2</a:t>
            </a:r>
          </a:p>
        </p:txBody>
      </p:sp>
      <p:sp>
        <p:nvSpPr>
          <p:cNvPr id="4" name="TextBox 3"/>
          <p:cNvSpPr txBox="1"/>
          <p:nvPr/>
        </p:nvSpPr>
        <p:spPr>
          <a:xfrm>
            <a:off x="11358373" y="4574554"/>
            <a:ext cx="479991" cy="375524"/>
          </a:xfrm>
          <a:prstGeom prst="rect">
            <a:avLst/>
          </a:prstGeom>
          <a:noFill/>
        </p:spPr>
        <p:txBody>
          <a:bodyPr wrap="square" lIns="112809" tIns="56406" rIns="112809" bIns="56406" rtlCol="0">
            <a:spAutoFit/>
          </a:bodyPr>
          <a:lstStyle/>
          <a:p>
            <a:pPr defTabSz="1128117"/>
            <a:r>
              <a:rPr lang="en-GB" sz="1700" dirty="0">
                <a:solidFill>
                  <a:prstClr val="black"/>
                </a:solidFill>
              </a:rPr>
              <a:t>3</a:t>
            </a:r>
          </a:p>
        </p:txBody>
      </p:sp>
    </p:spTree>
    <p:extLst>
      <p:ext uri="{BB962C8B-B14F-4D97-AF65-F5344CB8AC3E}">
        <p14:creationId xmlns:p14="http://schemas.microsoft.com/office/powerpoint/2010/main" val="2968918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12" y="520532"/>
            <a:ext cx="5903942" cy="2030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77" y="2748534"/>
            <a:ext cx="6110977" cy="1809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12" y="4653950"/>
            <a:ext cx="6133342" cy="256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43279" y="763736"/>
            <a:ext cx="5111820" cy="1468120"/>
          </a:xfrm>
          <a:prstGeom prst="rect">
            <a:avLst/>
          </a:prstGeom>
          <a:noFill/>
        </p:spPr>
        <p:txBody>
          <a:bodyPr wrap="square" lIns="112799" tIns="56401" rIns="112799" bIns="56401" rtlCol="0">
            <a:spAutoFit/>
          </a:bodyPr>
          <a:lstStyle/>
          <a:p>
            <a:pPr defTabSz="1128012"/>
            <a:r>
              <a:rPr lang="en-GB" sz="2200" dirty="0">
                <a:solidFill>
                  <a:prstClr val="black"/>
                </a:solidFill>
              </a:rPr>
              <a:t>Wide variety of measures, from controlled release fertilisers and inhibitors to feed additives, advanced breeding, energy efficiency, on-farm AD</a:t>
            </a:r>
          </a:p>
        </p:txBody>
      </p:sp>
      <p:sp>
        <p:nvSpPr>
          <p:cNvPr id="9" name="TextBox 8"/>
          <p:cNvSpPr txBox="1"/>
          <p:nvPr/>
        </p:nvSpPr>
        <p:spPr>
          <a:xfrm>
            <a:off x="6743279" y="2997654"/>
            <a:ext cx="5114466" cy="1129566"/>
          </a:xfrm>
          <a:prstGeom prst="rect">
            <a:avLst/>
          </a:prstGeom>
          <a:noFill/>
        </p:spPr>
        <p:txBody>
          <a:bodyPr wrap="square" lIns="112799" tIns="56401" rIns="112799" bIns="56401" rtlCol="0">
            <a:spAutoFit/>
          </a:bodyPr>
          <a:lstStyle/>
          <a:p>
            <a:pPr defTabSz="1128012"/>
            <a:r>
              <a:rPr lang="en-GB" sz="2200" dirty="0">
                <a:solidFill>
                  <a:prstClr val="black"/>
                </a:solidFill>
              </a:rPr>
              <a:t>Enhanced hedgerows, increased tree planting, measures to boost soil organic matter</a:t>
            </a:r>
          </a:p>
        </p:txBody>
      </p:sp>
      <p:sp>
        <p:nvSpPr>
          <p:cNvPr id="10" name="TextBox 9"/>
          <p:cNvSpPr txBox="1"/>
          <p:nvPr/>
        </p:nvSpPr>
        <p:spPr>
          <a:xfrm>
            <a:off x="6815287" y="4980714"/>
            <a:ext cx="5038511" cy="1806675"/>
          </a:xfrm>
          <a:prstGeom prst="rect">
            <a:avLst/>
          </a:prstGeom>
          <a:noFill/>
        </p:spPr>
        <p:txBody>
          <a:bodyPr wrap="square" lIns="112799" tIns="56401" rIns="112799" bIns="56401" rtlCol="0">
            <a:spAutoFit/>
          </a:bodyPr>
          <a:lstStyle/>
          <a:p>
            <a:pPr defTabSz="1128012"/>
            <a:r>
              <a:rPr lang="en-GB" sz="2200" dirty="0">
                <a:solidFill>
                  <a:prstClr val="black"/>
                </a:solidFill>
              </a:rPr>
              <a:t>BECCS/BECCUS – notably farm-scale technologies and supply chains, plus </a:t>
            </a:r>
            <a:r>
              <a:rPr lang="en-GB" sz="2200" b="1" dirty="0">
                <a:solidFill>
                  <a:prstClr val="black"/>
                </a:solidFill>
              </a:rPr>
              <a:t>bio-based materials</a:t>
            </a:r>
            <a:r>
              <a:rPr lang="en-GB" sz="2200" dirty="0">
                <a:solidFill>
                  <a:prstClr val="black"/>
                </a:solidFill>
              </a:rPr>
              <a:t>, further displacement of fossil fuel emissions by renewables, and novel soil amendments</a:t>
            </a:r>
          </a:p>
        </p:txBody>
      </p:sp>
    </p:spTree>
    <p:extLst>
      <p:ext uri="{BB962C8B-B14F-4D97-AF65-F5344CB8AC3E}">
        <p14:creationId xmlns:p14="http://schemas.microsoft.com/office/powerpoint/2010/main" val="2042407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31744" y="287052"/>
            <a:ext cx="11326925" cy="873396"/>
          </a:xfrm>
        </p:spPr>
        <p:txBody>
          <a:bodyPr/>
          <a:lstStyle/>
          <a:p>
            <a:pPr algn="ctr" eaLnBrk="1" hangingPunct="1"/>
            <a:r>
              <a:rPr lang="en-GB" altLang="en-US" sz="4400" b="1" dirty="0">
                <a:cs typeface="Arial" charset="0"/>
              </a:rPr>
              <a:t>GHG removal through bio-based materials</a:t>
            </a:r>
            <a:endParaRPr lang="en-US" altLang="en-US" sz="4400" b="1" dirty="0">
              <a:cs typeface="Arial" charset="0"/>
            </a:endParaRPr>
          </a:p>
        </p:txBody>
      </p:sp>
      <p:sp>
        <p:nvSpPr>
          <p:cNvPr id="10243" name="Rectangle 3"/>
          <p:cNvSpPr txBox="1">
            <a:spLocks noChangeArrowheads="1"/>
          </p:cNvSpPr>
          <p:nvPr/>
        </p:nvSpPr>
        <p:spPr bwMode="auto">
          <a:xfrm>
            <a:off x="285721" y="1240958"/>
            <a:ext cx="11618987" cy="404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809" tIns="56406" rIns="112809" bIns="56406"/>
          <a:lstStyle>
            <a:lvl1pPr marL="342900" indent="-342900" eaLnBrk="0" hangingPunct="0">
              <a:spcBef>
                <a:spcPct val="20000"/>
              </a:spcBef>
              <a:buFont typeface="Arial" charset="0"/>
              <a:buChar char="•"/>
              <a:defRPr sz="1200">
                <a:solidFill>
                  <a:schemeClr val="tx1"/>
                </a:solidFill>
                <a:latin typeface="Calibri" pitchFamily="34" charset="0"/>
                <a:cs typeface="Arial" charset="0"/>
              </a:defRPr>
            </a:lvl1pPr>
            <a:lvl2pPr marL="742950" indent="-285750" eaLnBrk="0" hangingPunct="0">
              <a:spcBef>
                <a:spcPct val="20000"/>
              </a:spcBef>
              <a:buFont typeface="Arial" charset="0"/>
              <a:buChar char="–"/>
              <a:defRPr sz="1200">
                <a:solidFill>
                  <a:schemeClr val="tx1"/>
                </a:solidFill>
                <a:latin typeface="Calibri" pitchFamily="34" charset="0"/>
                <a:cs typeface="Arial" charset="0"/>
              </a:defRPr>
            </a:lvl2pPr>
            <a:lvl3pPr marL="1143000" indent="-228600" eaLnBrk="0" hangingPunct="0">
              <a:spcBef>
                <a:spcPct val="20000"/>
              </a:spcBef>
              <a:buFont typeface="Arial" charset="0"/>
              <a:buChar char="•"/>
              <a:defRPr sz="1200">
                <a:solidFill>
                  <a:schemeClr val="tx1"/>
                </a:solidFill>
                <a:latin typeface="Calibri" pitchFamily="34" charset="0"/>
                <a:cs typeface="Arial" charset="0"/>
              </a:defRPr>
            </a:lvl3pPr>
            <a:lvl4pPr marL="1600200" indent="-228600" eaLnBrk="0" hangingPunct="0">
              <a:spcBef>
                <a:spcPct val="20000"/>
              </a:spcBef>
              <a:buFont typeface="Arial" charset="0"/>
              <a:buChar char="–"/>
              <a:defRPr sz="1200">
                <a:solidFill>
                  <a:schemeClr val="tx1"/>
                </a:solidFill>
                <a:latin typeface="Calibri" pitchFamily="34" charset="0"/>
                <a:cs typeface="Arial" charset="0"/>
              </a:defRPr>
            </a:lvl4pPr>
            <a:lvl5pPr marL="2057400" indent="-228600" eaLnBrk="0" hangingPunct="0">
              <a:spcBef>
                <a:spcPct val="20000"/>
              </a:spcBef>
              <a:buFont typeface="Arial" charset="0"/>
              <a:buChar char="»"/>
              <a:defRPr sz="12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9pPr>
          </a:lstStyle>
          <a:p>
            <a:pPr defTabSz="1128117"/>
            <a:r>
              <a:rPr lang="en-GB" altLang="en-US" sz="2500" dirty="0">
                <a:solidFill>
                  <a:prstClr val="black"/>
                </a:solidFill>
                <a:latin typeface="Calibri"/>
              </a:rPr>
              <a:t>Not a new subject – NFU has worked previously on EU </a:t>
            </a:r>
            <a:r>
              <a:rPr lang="en-GB" altLang="en-US" sz="2500" dirty="0" err="1">
                <a:solidFill>
                  <a:prstClr val="black"/>
                </a:solidFill>
                <a:latin typeface="Calibri"/>
              </a:rPr>
              <a:t>Bioeconomy</a:t>
            </a:r>
            <a:r>
              <a:rPr lang="en-GB" altLang="en-US" sz="2500" dirty="0">
                <a:solidFill>
                  <a:prstClr val="black"/>
                </a:solidFill>
                <a:latin typeface="Calibri"/>
              </a:rPr>
              <a:t> Strategy, </a:t>
            </a:r>
            <a:r>
              <a:rPr lang="en-GB" altLang="en-US" sz="2500" dirty="0" err="1">
                <a:solidFill>
                  <a:prstClr val="black"/>
                </a:solidFill>
                <a:latin typeface="Calibri"/>
              </a:rPr>
              <a:t>Bioeconomy</a:t>
            </a:r>
            <a:r>
              <a:rPr lang="en-GB" altLang="en-US" sz="2500" dirty="0">
                <a:solidFill>
                  <a:prstClr val="black"/>
                </a:solidFill>
                <a:latin typeface="Calibri"/>
              </a:rPr>
              <a:t> Manifesto, etc. – other initiatives include International </a:t>
            </a:r>
            <a:r>
              <a:rPr lang="en-GB" altLang="en-US" sz="2500" dirty="0" err="1">
                <a:solidFill>
                  <a:prstClr val="black"/>
                </a:solidFill>
                <a:latin typeface="Calibri"/>
              </a:rPr>
              <a:t>BioFuture</a:t>
            </a:r>
            <a:r>
              <a:rPr lang="en-GB" altLang="en-US" sz="2500" dirty="0">
                <a:solidFill>
                  <a:prstClr val="black"/>
                </a:solidFill>
                <a:latin typeface="Calibri"/>
              </a:rPr>
              <a:t> Platform, announced at COP23 in Bonn 2017</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7146" y="2965925"/>
            <a:ext cx="2431733" cy="281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bwMode="auto">
          <a:xfrm>
            <a:off x="285721" y="2351573"/>
            <a:ext cx="9361425" cy="404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809" tIns="56406" rIns="112809" bIns="56406"/>
          <a:lstStyle>
            <a:lvl1pPr marL="342900" indent="-342900" eaLnBrk="0" hangingPunct="0">
              <a:spcBef>
                <a:spcPct val="20000"/>
              </a:spcBef>
              <a:buFont typeface="Arial" charset="0"/>
              <a:buChar char="•"/>
              <a:defRPr sz="1200">
                <a:solidFill>
                  <a:schemeClr val="tx1"/>
                </a:solidFill>
                <a:latin typeface="Calibri" pitchFamily="34" charset="0"/>
                <a:cs typeface="Arial" charset="0"/>
              </a:defRPr>
            </a:lvl1pPr>
            <a:lvl2pPr marL="742950" indent="-285750" eaLnBrk="0" hangingPunct="0">
              <a:spcBef>
                <a:spcPct val="20000"/>
              </a:spcBef>
              <a:buFont typeface="Arial" charset="0"/>
              <a:buChar char="–"/>
              <a:defRPr sz="1200">
                <a:solidFill>
                  <a:schemeClr val="tx1"/>
                </a:solidFill>
                <a:latin typeface="Calibri" pitchFamily="34" charset="0"/>
                <a:cs typeface="Arial" charset="0"/>
              </a:defRPr>
            </a:lvl2pPr>
            <a:lvl3pPr marL="1143000" indent="-228600" eaLnBrk="0" hangingPunct="0">
              <a:spcBef>
                <a:spcPct val="20000"/>
              </a:spcBef>
              <a:buFont typeface="Arial" charset="0"/>
              <a:buChar char="•"/>
              <a:defRPr sz="1200">
                <a:solidFill>
                  <a:schemeClr val="tx1"/>
                </a:solidFill>
                <a:latin typeface="Calibri" pitchFamily="34" charset="0"/>
                <a:cs typeface="Arial" charset="0"/>
              </a:defRPr>
            </a:lvl3pPr>
            <a:lvl4pPr marL="1600200" indent="-228600" eaLnBrk="0" hangingPunct="0">
              <a:spcBef>
                <a:spcPct val="20000"/>
              </a:spcBef>
              <a:buFont typeface="Arial" charset="0"/>
              <a:buChar char="–"/>
              <a:defRPr sz="1200">
                <a:solidFill>
                  <a:schemeClr val="tx1"/>
                </a:solidFill>
                <a:latin typeface="Calibri" pitchFamily="34" charset="0"/>
                <a:cs typeface="Arial" charset="0"/>
              </a:defRPr>
            </a:lvl4pPr>
            <a:lvl5pPr marL="2057400" indent="-228600" eaLnBrk="0" hangingPunct="0">
              <a:spcBef>
                <a:spcPct val="20000"/>
              </a:spcBef>
              <a:buFont typeface="Arial" charset="0"/>
              <a:buChar char="»"/>
              <a:defRPr sz="12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9pPr>
          </a:lstStyle>
          <a:p>
            <a:pPr defTabSz="1128117"/>
            <a:r>
              <a:rPr lang="en-GB" altLang="en-US" sz="2500" dirty="0" err="1">
                <a:solidFill>
                  <a:prstClr val="black"/>
                </a:solidFill>
                <a:latin typeface="Calibri"/>
              </a:rPr>
              <a:t>Bioeconomy</a:t>
            </a:r>
            <a:r>
              <a:rPr lang="en-GB" altLang="en-US" sz="2500" dirty="0">
                <a:solidFill>
                  <a:prstClr val="black"/>
                </a:solidFill>
                <a:latin typeface="Calibri"/>
              </a:rPr>
              <a:t> includes all renewable biological resources (crops, forests, fish, animals, micro-organisms), i.e. primary agricultural biomass and energy crops (ABEC) plus forest and woodland resources, AND secondary co-products, residues and wastes from both food and non-food production</a:t>
            </a:r>
          </a:p>
          <a:p>
            <a:pPr defTabSz="1128117"/>
            <a:r>
              <a:rPr lang="en-GB" altLang="en-US" sz="2500" dirty="0">
                <a:solidFill>
                  <a:prstClr val="black"/>
                </a:solidFill>
                <a:latin typeface="Calibri"/>
              </a:rPr>
              <a:t>Key stakeholders:</a:t>
            </a:r>
          </a:p>
          <a:p>
            <a:pPr marL="493551" lvl="1" indent="0" defTabSz="1128117">
              <a:buNone/>
            </a:pPr>
            <a:r>
              <a:rPr lang="en-GB" altLang="en-US" sz="2500" b="1" dirty="0" err="1">
                <a:solidFill>
                  <a:prstClr val="black"/>
                </a:solidFill>
                <a:latin typeface="Calibri"/>
              </a:rPr>
              <a:t>paper+pulp</a:t>
            </a:r>
            <a:r>
              <a:rPr lang="en-GB" altLang="en-US" sz="2500" b="1" dirty="0">
                <a:solidFill>
                  <a:prstClr val="black"/>
                </a:solidFill>
                <a:latin typeface="Calibri"/>
              </a:rPr>
              <a:t>/timber industry </a:t>
            </a:r>
            <a:r>
              <a:rPr lang="en-GB" altLang="en-US" sz="2500" dirty="0">
                <a:solidFill>
                  <a:prstClr val="black"/>
                </a:solidFill>
                <a:latin typeface="Calibri"/>
              </a:rPr>
              <a:t>- timber/fibre based </a:t>
            </a:r>
            <a:r>
              <a:rPr lang="en-GB" altLang="en-US" sz="2500" dirty="0" err="1">
                <a:solidFill>
                  <a:prstClr val="black"/>
                </a:solidFill>
                <a:latin typeface="Calibri"/>
              </a:rPr>
              <a:t>biorefinery</a:t>
            </a:r>
            <a:r>
              <a:rPr lang="en-GB" altLang="en-US" sz="2500" dirty="0">
                <a:solidFill>
                  <a:prstClr val="black"/>
                </a:solidFill>
                <a:latin typeface="Calibri"/>
              </a:rPr>
              <a:t>, added value from CLT, </a:t>
            </a:r>
            <a:r>
              <a:rPr lang="en-GB" altLang="en-US" sz="2500" dirty="0" err="1">
                <a:solidFill>
                  <a:prstClr val="black"/>
                </a:solidFill>
                <a:latin typeface="Calibri"/>
              </a:rPr>
              <a:t>gluelam</a:t>
            </a:r>
            <a:r>
              <a:rPr lang="en-GB" altLang="en-US" sz="2500" dirty="0">
                <a:solidFill>
                  <a:prstClr val="black"/>
                </a:solidFill>
                <a:latin typeface="Calibri"/>
              </a:rPr>
              <a:t>, acetylated wood, potentially net energy positive and C negative</a:t>
            </a:r>
          </a:p>
          <a:p>
            <a:pPr marL="493551" lvl="1" indent="0" defTabSz="1128117">
              <a:buNone/>
            </a:pPr>
            <a:r>
              <a:rPr lang="en-GB" altLang="en-US" sz="2500" b="1" dirty="0">
                <a:solidFill>
                  <a:prstClr val="black"/>
                </a:solidFill>
                <a:latin typeface="Calibri"/>
              </a:rPr>
              <a:t>petrochemicals sector </a:t>
            </a:r>
            <a:r>
              <a:rPr lang="en-GB" altLang="en-US" sz="2500" dirty="0">
                <a:solidFill>
                  <a:prstClr val="black"/>
                </a:solidFill>
                <a:latin typeface="Calibri"/>
              </a:rPr>
              <a:t>- carbohydrate </a:t>
            </a:r>
            <a:r>
              <a:rPr lang="en-GB" altLang="en-US" sz="2500" dirty="0" err="1">
                <a:solidFill>
                  <a:prstClr val="black"/>
                </a:solidFill>
                <a:latin typeface="Calibri"/>
              </a:rPr>
              <a:t>biorefinery</a:t>
            </a:r>
            <a:r>
              <a:rPr lang="en-GB" altLang="en-US" sz="2500" dirty="0">
                <a:solidFill>
                  <a:prstClr val="black"/>
                </a:solidFill>
                <a:latin typeface="Calibri"/>
              </a:rPr>
              <a:t> replacing fossil-fuel inputs (paint, lubricants, fine chemicals, carbon fibre, resins) </a:t>
            </a:r>
          </a:p>
          <a:p>
            <a:pPr marL="0" indent="0" defTabSz="1128117">
              <a:buNone/>
            </a:pPr>
            <a:endParaRPr lang="en-GB" altLang="en-US" sz="2500" dirty="0">
              <a:solidFill>
                <a:prstClr val="black"/>
              </a:solidFill>
              <a:latin typeface="Calibri"/>
            </a:endParaRPr>
          </a:p>
          <a:p>
            <a:pPr marL="0" indent="0" defTabSz="1128117">
              <a:buNone/>
            </a:pPr>
            <a:endParaRPr lang="en-GB" altLang="en-US" sz="2500" dirty="0">
              <a:solidFill>
                <a:prstClr val="black"/>
              </a:solidFill>
              <a:latin typeface="Calibri"/>
            </a:endParaRPr>
          </a:p>
        </p:txBody>
      </p:sp>
    </p:spTree>
    <p:extLst>
      <p:ext uri="{BB962C8B-B14F-4D97-AF65-F5344CB8AC3E}">
        <p14:creationId xmlns:p14="http://schemas.microsoft.com/office/powerpoint/2010/main" val="2503397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238" y="1198952"/>
            <a:ext cx="8050365" cy="385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98445" y="175443"/>
            <a:ext cx="10456904" cy="791022"/>
          </a:xfrm>
          <a:prstGeom prst="rect">
            <a:avLst/>
          </a:prstGeom>
        </p:spPr>
        <p:txBody>
          <a:bodyPr wrap="none" lIns="112809" tIns="56406" rIns="112809" bIns="56406">
            <a:spAutoFit/>
          </a:bodyPr>
          <a:lstStyle/>
          <a:p>
            <a:pPr algn="ctr" defTabSz="1128117"/>
            <a:r>
              <a:rPr lang="en-GB" altLang="en-US" sz="4400" b="1" dirty="0">
                <a:solidFill>
                  <a:srgbClr val="006938"/>
                </a:solidFill>
              </a:rPr>
              <a:t>Synthetic fuels and materials: Power-to-Gas</a:t>
            </a:r>
          </a:p>
        </p:txBody>
      </p:sp>
      <p:sp>
        <p:nvSpPr>
          <p:cNvPr id="6" name="Rectangle 9"/>
          <p:cNvSpPr>
            <a:spLocks noChangeArrowheads="1"/>
          </p:cNvSpPr>
          <p:nvPr/>
        </p:nvSpPr>
        <p:spPr bwMode="auto">
          <a:xfrm>
            <a:off x="8590432" y="1088688"/>
            <a:ext cx="3360829" cy="293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809" tIns="56406" rIns="112809" bIns="56406"/>
          <a:lstStyle>
            <a:lvl1pPr eaLnBrk="0" hangingPunct="0">
              <a:spcBef>
                <a:spcPct val="20000"/>
              </a:spcBef>
              <a:buFont typeface="Arial" charset="0"/>
              <a:buChar char="•"/>
              <a:defRPr sz="1200">
                <a:solidFill>
                  <a:schemeClr val="tx1"/>
                </a:solidFill>
                <a:latin typeface="Calibri" pitchFamily="34" charset="0"/>
                <a:cs typeface="Arial" charset="0"/>
              </a:defRPr>
            </a:lvl1pPr>
            <a:lvl2pPr marL="742950" indent="-285750" eaLnBrk="0" hangingPunct="0">
              <a:spcBef>
                <a:spcPct val="20000"/>
              </a:spcBef>
              <a:buFont typeface="Arial" charset="0"/>
              <a:buChar char="–"/>
              <a:defRPr sz="1200">
                <a:solidFill>
                  <a:schemeClr val="tx1"/>
                </a:solidFill>
                <a:latin typeface="Calibri" pitchFamily="34" charset="0"/>
                <a:cs typeface="Arial" charset="0"/>
              </a:defRPr>
            </a:lvl2pPr>
            <a:lvl3pPr marL="1143000" indent="-228600" eaLnBrk="0" hangingPunct="0">
              <a:spcBef>
                <a:spcPct val="20000"/>
              </a:spcBef>
              <a:buFont typeface="Arial" charset="0"/>
              <a:buChar char="•"/>
              <a:defRPr sz="1200">
                <a:solidFill>
                  <a:schemeClr val="tx1"/>
                </a:solidFill>
                <a:latin typeface="Calibri" pitchFamily="34" charset="0"/>
                <a:cs typeface="Arial" charset="0"/>
              </a:defRPr>
            </a:lvl3pPr>
            <a:lvl4pPr marL="1600200" indent="-228600" eaLnBrk="0" hangingPunct="0">
              <a:spcBef>
                <a:spcPct val="20000"/>
              </a:spcBef>
              <a:buFont typeface="Arial" charset="0"/>
              <a:buChar char="–"/>
              <a:defRPr sz="1200">
                <a:solidFill>
                  <a:schemeClr val="tx1"/>
                </a:solidFill>
                <a:latin typeface="Calibri" pitchFamily="34" charset="0"/>
                <a:cs typeface="Arial" charset="0"/>
              </a:defRPr>
            </a:lvl4pPr>
            <a:lvl5pPr marL="2057400" indent="-228600" eaLnBrk="0" hangingPunct="0">
              <a:spcBef>
                <a:spcPct val="20000"/>
              </a:spcBef>
              <a:buFont typeface="Arial" charset="0"/>
              <a:buChar char="»"/>
              <a:defRPr sz="12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1200">
                <a:solidFill>
                  <a:schemeClr val="tx1"/>
                </a:solidFill>
                <a:latin typeface="Calibri" pitchFamily="34" charset="0"/>
                <a:cs typeface="Arial" charset="0"/>
              </a:defRPr>
            </a:lvl9pPr>
          </a:lstStyle>
          <a:p>
            <a:pPr defTabSz="1128117">
              <a:buNone/>
            </a:pPr>
            <a:r>
              <a:rPr lang="en-GB" altLang="en-US" sz="2200" dirty="0" err="1">
                <a:solidFill>
                  <a:prstClr val="black"/>
                </a:solidFill>
                <a:latin typeface="Calibri"/>
              </a:rPr>
              <a:t>Allendorf</a:t>
            </a:r>
            <a:r>
              <a:rPr lang="en-GB" altLang="en-US" sz="2200" dirty="0">
                <a:solidFill>
                  <a:prstClr val="black"/>
                </a:solidFill>
                <a:latin typeface="Calibri"/>
              </a:rPr>
              <a:t>, Germany - </a:t>
            </a:r>
            <a:r>
              <a:rPr lang="en-GB" altLang="en-US" sz="2200" dirty="0" err="1">
                <a:solidFill>
                  <a:prstClr val="black"/>
                </a:solidFill>
                <a:latin typeface="Calibri"/>
              </a:rPr>
              <a:t>Schmack</a:t>
            </a:r>
            <a:r>
              <a:rPr lang="en-GB" altLang="en-US" sz="2200" dirty="0">
                <a:solidFill>
                  <a:prstClr val="black"/>
                </a:solidFill>
                <a:latin typeface="Calibri"/>
              </a:rPr>
              <a:t> + </a:t>
            </a:r>
            <a:r>
              <a:rPr lang="en-GB" altLang="en-US" sz="2200" dirty="0" err="1">
                <a:solidFill>
                  <a:prstClr val="black"/>
                </a:solidFill>
                <a:latin typeface="Calibri"/>
              </a:rPr>
              <a:t>MicrobEnergy</a:t>
            </a:r>
            <a:r>
              <a:rPr lang="en-GB" altLang="en-US" sz="2200" dirty="0">
                <a:solidFill>
                  <a:prstClr val="black"/>
                </a:solidFill>
                <a:latin typeface="Calibri"/>
              </a:rPr>
              <a:t> case study from IEA Task 37 (since 2016) </a:t>
            </a:r>
          </a:p>
          <a:p>
            <a:pPr defTabSz="1128117">
              <a:buNone/>
            </a:pPr>
            <a:endParaRPr lang="en-GB" altLang="en-US" sz="2200" dirty="0">
              <a:solidFill>
                <a:prstClr val="black"/>
              </a:solidFill>
              <a:latin typeface="Calibri"/>
            </a:endParaRPr>
          </a:p>
          <a:p>
            <a:pPr defTabSz="1128117">
              <a:buNone/>
            </a:pPr>
            <a:r>
              <a:rPr lang="en-GB" altLang="en-US" sz="2200" dirty="0">
                <a:solidFill>
                  <a:prstClr val="black"/>
                </a:solidFill>
                <a:latin typeface="Calibri"/>
              </a:rPr>
              <a:t>small 5m3 high-temp, pressurised bioreactor processing 30 m3/hour raw biogas, equivalent to about 72 </a:t>
            </a:r>
            <a:r>
              <a:rPr lang="en-GB" altLang="en-US" sz="2200" dirty="0" err="1">
                <a:solidFill>
                  <a:prstClr val="black"/>
                </a:solidFill>
                <a:latin typeface="Calibri"/>
              </a:rPr>
              <a:t>kWe</a:t>
            </a:r>
            <a:r>
              <a:rPr lang="en-GB" altLang="en-US" sz="2200" dirty="0">
                <a:solidFill>
                  <a:prstClr val="black"/>
                </a:solidFill>
                <a:latin typeface="Calibri"/>
              </a:rPr>
              <a:t> CHP</a:t>
            </a:r>
          </a:p>
          <a:p>
            <a:pPr defTabSz="1128117">
              <a:buNone/>
            </a:pPr>
            <a:endParaRPr lang="en-GB" altLang="en-US" sz="2200" dirty="0">
              <a:solidFill>
                <a:prstClr val="black"/>
              </a:solidFill>
              <a:latin typeface="Calibri"/>
            </a:endParaRPr>
          </a:p>
          <a:p>
            <a:pPr defTabSz="1128117">
              <a:buNone/>
            </a:pPr>
            <a:r>
              <a:rPr lang="en-GB" altLang="en-US" sz="2200" dirty="0">
                <a:solidFill>
                  <a:prstClr val="black"/>
                </a:solidFill>
              </a:rPr>
              <a:t>Audi – P2G plant at </a:t>
            </a:r>
            <a:r>
              <a:rPr lang="en-GB" altLang="en-US" sz="2200" dirty="0" err="1">
                <a:solidFill>
                  <a:prstClr val="black"/>
                </a:solidFill>
              </a:rPr>
              <a:t>Werlte</a:t>
            </a:r>
            <a:r>
              <a:rPr lang="en-GB" altLang="en-US" sz="2200" dirty="0">
                <a:solidFill>
                  <a:prstClr val="black"/>
                </a:solidFill>
              </a:rPr>
              <a:t> since 2014</a:t>
            </a:r>
          </a:p>
          <a:p>
            <a:pPr defTabSz="1128117">
              <a:buNone/>
            </a:pPr>
            <a:endParaRPr lang="en-GB" altLang="en-US" sz="2200" dirty="0">
              <a:solidFill>
                <a:prstClr val="black"/>
              </a:solidFill>
              <a:latin typeface="Calibri"/>
            </a:endParaRPr>
          </a:p>
          <a:p>
            <a:pPr defTabSz="1128117">
              <a:buNone/>
            </a:pPr>
            <a:r>
              <a:rPr lang="en-GB" altLang="en-US" sz="2200" dirty="0">
                <a:solidFill>
                  <a:prstClr val="black"/>
                </a:solidFill>
                <a:latin typeface="Calibri"/>
              </a:rPr>
              <a:t>Both German and UK aviation sector keen on synthetic fuels from CO2</a:t>
            </a:r>
          </a:p>
          <a:p>
            <a:pPr defTabSz="1128117">
              <a:buNone/>
            </a:pPr>
            <a:endParaRPr lang="en-GB" altLang="en-US" sz="2200" baseline="-25000" dirty="0">
              <a:solidFill>
                <a:prstClr val="black"/>
              </a:solidFill>
              <a:latin typeface="Calibri"/>
            </a:endParaRPr>
          </a:p>
        </p:txBody>
      </p:sp>
      <p:sp>
        <p:nvSpPr>
          <p:cNvPr id="7" name="Rectangle 6"/>
          <p:cNvSpPr/>
          <p:nvPr/>
        </p:nvSpPr>
        <p:spPr>
          <a:xfrm>
            <a:off x="1007303" y="5447868"/>
            <a:ext cx="6955487" cy="1960573"/>
          </a:xfrm>
          <a:prstGeom prst="rect">
            <a:avLst/>
          </a:prstGeom>
        </p:spPr>
        <p:txBody>
          <a:bodyPr wrap="square" lIns="112809" tIns="56406" rIns="112809" bIns="56406">
            <a:spAutoFit/>
          </a:bodyPr>
          <a:lstStyle/>
          <a:p>
            <a:pPr defTabSz="1128117"/>
            <a:r>
              <a:rPr lang="en-GB" altLang="en-US" sz="3000" b="1" dirty="0">
                <a:solidFill>
                  <a:prstClr val="black"/>
                </a:solidFill>
                <a:cs typeface="Arial" charset="0"/>
              </a:rPr>
              <a:t>In coming years, bio-CO2 will be a feedstock for BECCUS, too valuable to vent to atmosphere</a:t>
            </a:r>
          </a:p>
          <a:p>
            <a:pPr defTabSz="1128117"/>
            <a:r>
              <a:rPr lang="en-GB" altLang="en-US" sz="3000" b="1" dirty="0">
                <a:solidFill>
                  <a:prstClr val="black"/>
                </a:solidFill>
                <a:cs typeface="Arial" charset="0"/>
              </a:rPr>
              <a:t>e.g. </a:t>
            </a:r>
            <a:r>
              <a:rPr lang="en-GB" altLang="en-US" sz="3000" b="1" dirty="0" err="1">
                <a:solidFill>
                  <a:prstClr val="black"/>
                </a:solidFill>
                <a:cs typeface="Arial" charset="0"/>
              </a:rPr>
              <a:t>Econic</a:t>
            </a:r>
            <a:r>
              <a:rPr lang="en-GB" altLang="en-US" sz="3000" b="1" dirty="0">
                <a:solidFill>
                  <a:prstClr val="black"/>
                </a:solidFill>
                <a:cs typeface="Arial" charset="0"/>
              </a:rPr>
              <a:t> CO2-based polyols for PU</a:t>
            </a:r>
          </a:p>
        </p:txBody>
      </p:sp>
      <p:sp>
        <p:nvSpPr>
          <p:cNvPr id="2" name="TextBox 1"/>
          <p:cNvSpPr txBox="1"/>
          <p:nvPr/>
        </p:nvSpPr>
        <p:spPr>
          <a:xfrm>
            <a:off x="5134663" y="4005776"/>
            <a:ext cx="3167940" cy="1037243"/>
          </a:xfrm>
          <a:prstGeom prst="rect">
            <a:avLst/>
          </a:prstGeom>
          <a:noFill/>
        </p:spPr>
        <p:txBody>
          <a:bodyPr wrap="square" lIns="112809" tIns="56406" rIns="112809" bIns="56406" rtlCol="0">
            <a:spAutoFit/>
          </a:bodyPr>
          <a:lstStyle/>
          <a:p>
            <a:pPr defTabSz="1128117"/>
            <a:r>
              <a:rPr lang="en-GB" altLang="en-US" sz="2000" dirty="0">
                <a:solidFill>
                  <a:prstClr val="white"/>
                </a:solidFill>
              </a:rPr>
              <a:t>adding value to CO</a:t>
            </a:r>
            <a:r>
              <a:rPr lang="en-GB" altLang="en-US" sz="2000" baseline="-25000" dirty="0">
                <a:solidFill>
                  <a:prstClr val="white"/>
                </a:solidFill>
              </a:rPr>
              <a:t>2 </a:t>
            </a:r>
          </a:p>
          <a:p>
            <a:pPr defTabSz="1128117"/>
            <a:r>
              <a:rPr lang="en-GB" altLang="en-US" sz="2000" dirty="0">
                <a:solidFill>
                  <a:prstClr val="white"/>
                </a:solidFill>
              </a:rPr>
              <a:t>Solar PV power (or wind) </a:t>
            </a:r>
            <a:r>
              <a:rPr lang="en-GB" altLang="en-US" sz="2000" dirty="0">
                <a:solidFill>
                  <a:prstClr val="white"/>
                </a:solidFill>
                <a:sym typeface="Wingdings" panose="05000000000000000000" pitchFamily="2" charset="2"/>
              </a:rPr>
              <a:t> </a:t>
            </a:r>
            <a:r>
              <a:rPr lang="en-GB" altLang="en-US" sz="2000" dirty="0">
                <a:solidFill>
                  <a:prstClr val="white"/>
                </a:solidFill>
              </a:rPr>
              <a:t>H</a:t>
            </a:r>
            <a:r>
              <a:rPr lang="en-GB" altLang="en-US" sz="2000" baseline="-25000" dirty="0">
                <a:solidFill>
                  <a:prstClr val="white"/>
                </a:solidFill>
              </a:rPr>
              <a:t>2</a:t>
            </a:r>
            <a:r>
              <a:rPr lang="en-GB" altLang="en-US" sz="2000" dirty="0">
                <a:solidFill>
                  <a:prstClr val="white"/>
                </a:solidFill>
              </a:rPr>
              <a:t> + CO</a:t>
            </a:r>
            <a:r>
              <a:rPr lang="en-GB" altLang="en-US" sz="2000" baseline="-25000" dirty="0">
                <a:solidFill>
                  <a:prstClr val="white"/>
                </a:solidFill>
              </a:rPr>
              <a:t>2</a:t>
            </a:r>
            <a:r>
              <a:rPr lang="en-GB" altLang="en-US" sz="2000" dirty="0">
                <a:solidFill>
                  <a:prstClr val="white"/>
                </a:solidFill>
              </a:rPr>
              <a:t> = CH</a:t>
            </a:r>
            <a:r>
              <a:rPr lang="en-GB" altLang="en-US" sz="2000" baseline="-25000" dirty="0">
                <a:solidFill>
                  <a:prstClr val="white"/>
                </a:solidFill>
              </a:rPr>
              <a:t>4</a:t>
            </a:r>
          </a:p>
        </p:txBody>
      </p:sp>
    </p:spTree>
    <p:extLst>
      <p:ext uri="{BB962C8B-B14F-4D97-AF65-F5344CB8AC3E}">
        <p14:creationId xmlns:p14="http://schemas.microsoft.com/office/powerpoint/2010/main" val="202972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ChangeArrowheads="1"/>
          </p:cNvSpPr>
          <p:nvPr/>
        </p:nvSpPr>
        <p:spPr bwMode="auto">
          <a:xfrm>
            <a:off x="431750" y="287052"/>
            <a:ext cx="11424279" cy="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820" tIns="56411" rIns="112820" bIns="56411" anchor="ctr"/>
          <a:lstStyle>
            <a:lvl1pPr eaLnBrk="0" hangingPunct="0">
              <a:spcBef>
                <a:spcPct val="20000"/>
              </a:spcBef>
              <a:buFont typeface="Arial" pitchFamily="34" charset="0"/>
              <a:buChar char="•"/>
              <a:defRPr sz="1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12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12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12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12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2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2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2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200">
                <a:solidFill>
                  <a:schemeClr val="tx1"/>
                </a:solidFill>
                <a:latin typeface="Calibri" pitchFamily="34" charset="0"/>
                <a:cs typeface="Arial" pitchFamily="34" charset="0"/>
              </a:defRPr>
            </a:lvl9pPr>
          </a:lstStyle>
          <a:p>
            <a:pPr algn="ctr" defTabSz="1128223" eaLnBrk="1" hangingPunct="1">
              <a:spcBef>
                <a:spcPct val="0"/>
              </a:spcBef>
              <a:buNone/>
            </a:pPr>
            <a:r>
              <a:rPr lang="en-GB" altLang="en-US" sz="3900" b="1" dirty="0">
                <a:solidFill>
                  <a:srgbClr val="016938"/>
                </a:solidFill>
                <a:latin typeface="Arial" pitchFamily="34" charset="0"/>
              </a:rPr>
              <a:t>Take-home messages</a:t>
            </a:r>
            <a:endParaRPr lang="en-US" altLang="en-US" sz="3900" b="1" dirty="0">
              <a:solidFill>
                <a:srgbClr val="016938"/>
              </a:solidFill>
              <a:latin typeface="Arial" pitchFamily="34" charset="0"/>
            </a:endParaRPr>
          </a:p>
        </p:txBody>
      </p:sp>
      <p:sp>
        <p:nvSpPr>
          <p:cNvPr id="29699" name="Rectangle 6"/>
          <p:cNvSpPr>
            <a:spLocks noGrp="1" noChangeArrowheads="1"/>
          </p:cNvSpPr>
          <p:nvPr>
            <p:ph type="body" idx="1"/>
          </p:nvPr>
        </p:nvSpPr>
        <p:spPr>
          <a:xfrm>
            <a:off x="624336" y="1240961"/>
            <a:ext cx="10971372" cy="1587515"/>
          </a:xfrm>
          <a:noFill/>
        </p:spPr>
        <p:txBody>
          <a:bodyPr>
            <a:noAutofit/>
          </a:bodyPr>
          <a:lstStyle/>
          <a:p>
            <a:r>
              <a:rPr lang="en-GB" altLang="en-US" sz="2500" dirty="0"/>
              <a:t>A strong domestic bioenergy supply chain is needed to realise GHG removals through the </a:t>
            </a:r>
            <a:r>
              <a:rPr lang="en-GB" altLang="en-US" sz="2500" dirty="0" err="1"/>
              <a:t>bioeconomy</a:t>
            </a:r>
            <a:r>
              <a:rPr lang="en-GB" altLang="en-US" sz="2500" dirty="0"/>
              <a:t>, avoiding venting bio-CO2, etc.</a:t>
            </a:r>
            <a:endParaRPr lang="en-US" altLang="en-US" sz="2500" dirty="0"/>
          </a:p>
          <a:p>
            <a:r>
              <a:rPr lang="en-GB" altLang="en-US" sz="2500" dirty="0"/>
              <a:t>Bio-based methane, ethanol/ethylene, isobutene, acrylonitrile (C-fibre);   all likely to be important platform chemicals</a:t>
            </a:r>
          </a:p>
          <a:p>
            <a:r>
              <a:rPr lang="en-GB" altLang="en-US" sz="2500" dirty="0"/>
              <a:t>Important distinction between environmental credentials of (1) short-life </a:t>
            </a:r>
            <a:r>
              <a:rPr lang="en-GB" altLang="en-US" sz="2500" dirty="0" err="1"/>
              <a:t>biodegradeable</a:t>
            </a:r>
            <a:r>
              <a:rPr lang="en-GB" altLang="en-US" sz="2500" dirty="0"/>
              <a:t> products, replacing single-use plastics; (2) long-lived bio-based products, creating GHG removal for decades</a:t>
            </a:r>
          </a:p>
        </p:txBody>
      </p:sp>
      <p:sp>
        <p:nvSpPr>
          <p:cNvPr id="29700" name="Rectangle 7"/>
          <p:cNvSpPr>
            <a:spLocks noChangeArrowheads="1"/>
          </p:cNvSpPr>
          <p:nvPr/>
        </p:nvSpPr>
        <p:spPr bwMode="auto">
          <a:xfrm>
            <a:off x="815313" y="4271580"/>
            <a:ext cx="4897329" cy="2065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820" tIns="56411" rIns="112820" bIns="56411"/>
          <a:lstStyle>
            <a:lvl1pPr marL="342900" indent="-342900" eaLnBrk="0" hangingPunct="0">
              <a:spcBef>
                <a:spcPct val="20000"/>
              </a:spcBef>
              <a:buFont typeface="Arial" pitchFamily="34" charset="0"/>
              <a:buChar char="•"/>
              <a:defRPr sz="1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12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12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12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12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2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2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2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200">
                <a:solidFill>
                  <a:schemeClr val="tx1"/>
                </a:solidFill>
                <a:latin typeface="Calibri" pitchFamily="34" charset="0"/>
                <a:cs typeface="Arial" pitchFamily="34" charset="0"/>
              </a:defRPr>
            </a:lvl9pPr>
          </a:lstStyle>
          <a:p>
            <a:pPr defTabSz="1128223" eaLnBrk="1" hangingPunct="1">
              <a:buNone/>
            </a:pPr>
            <a:r>
              <a:rPr lang="en-US" altLang="en-US" sz="2000" b="1" dirty="0">
                <a:solidFill>
                  <a:prstClr val="black"/>
                </a:solidFill>
                <a:latin typeface="Arial" pitchFamily="34" charset="0"/>
              </a:rPr>
              <a:t>Dr Jonathan Scurlock</a:t>
            </a:r>
          </a:p>
          <a:p>
            <a:pPr defTabSz="1128223" eaLnBrk="1" hangingPunct="1">
              <a:buNone/>
            </a:pPr>
            <a:r>
              <a:rPr lang="en-US" altLang="en-US" sz="2000" b="1" dirty="0">
                <a:solidFill>
                  <a:prstClr val="black"/>
                </a:solidFill>
                <a:latin typeface="Arial" pitchFamily="34" charset="0"/>
              </a:rPr>
              <a:t>Chief Policy Adviser, Renewable Energy and Climate Change</a:t>
            </a:r>
          </a:p>
          <a:p>
            <a:pPr defTabSz="1128223" eaLnBrk="1" hangingPunct="1">
              <a:buNone/>
            </a:pPr>
            <a:r>
              <a:rPr lang="en-US" altLang="en-US" sz="2000" b="1" dirty="0">
                <a:solidFill>
                  <a:prstClr val="black"/>
                </a:solidFill>
                <a:latin typeface="Arial" pitchFamily="34" charset="0"/>
              </a:rPr>
              <a:t>National Farmers’ Union</a:t>
            </a:r>
          </a:p>
          <a:p>
            <a:pPr defTabSz="1128223" eaLnBrk="1" hangingPunct="1">
              <a:buNone/>
            </a:pPr>
            <a:r>
              <a:rPr lang="en-US" altLang="en-US" sz="2000" b="1" dirty="0">
                <a:solidFill>
                  <a:prstClr val="black"/>
                </a:solidFill>
                <a:latin typeface="Arial" pitchFamily="34" charset="0"/>
              </a:rPr>
              <a:t>Stoneleigh Park</a:t>
            </a:r>
          </a:p>
          <a:p>
            <a:pPr defTabSz="1128223" eaLnBrk="1" hangingPunct="1">
              <a:buNone/>
            </a:pPr>
            <a:r>
              <a:rPr lang="en-US" altLang="en-US" sz="2000" b="1" dirty="0" err="1">
                <a:solidFill>
                  <a:prstClr val="black"/>
                </a:solidFill>
                <a:latin typeface="Arial" pitchFamily="34" charset="0"/>
              </a:rPr>
              <a:t>Warwicks</a:t>
            </a:r>
            <a:r>
              <a:rPr lang="en-US" altLang="en-US" sz="2000" b="1" dirty="0">
                <a:solidFill>
                  <a:prstClr val="black"/>
                </a:solidFill>
                <a:latin typeface="Arial" pitchFamily="34" charset="0"/>
              </a:rPr>
              <a:t> CV8 2TZ </a:t>
            </a:r>
          </a:p>
          <a:p>
            <a:pPr defTabSz="1128223" eaLnBrk="1" hangingPunct="1">
              <a:buNone/>
            </a:pPr>
            <a:r>
              <a:rPr lang="en-US" altLang="en-US" sz="2000" b="1" dirty="0">
                <a:solidFill>
                  <a:prstClr val="black"/>
                </a:solidFill>
                <a:latin typeface="Arial" pitchFamily="34" charset="0"/>
              </a:rPr>
              <a:t>jonathan.scurlock@nfu.org.uk</a:t>
            </a:r>
          </a:p>
        </p:txBody>
      </p:sp>
      <p:pic>
        <p:nvPicPr>
          <p:cNvPr id="7" name="Picture 2" descr="C:\Users\jscurlock\Documents\my documents\NFUworking\Images\EnergyCrops_Straw_arable\Eco2Straw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195" y="3968613"/>
            <a:ext cx="4546075" cy="267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747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70286" y="2916586"/>
            <a:ext cx="7981506" cy="1753333"/>
          </a:xfrm>
          <a:prstGeom prst="rect">
            <a:avLst/>
          </a:prstGeom>
          <a:noFill/>
        </p:spPr>
        <p:txBody>
          <a:bodyPr wrap="square" lIns="90515" tIns="45228" rIns="90515" bIns="45228" rtlCol="0">
            <a:spAutoFit/>
          </a:bodyPr>
          <a:lstStyle/>
          <a:p>
            <a:r>
              <a:rPr lang="en-GB" sz="3600" b="1" dirty="0">
                <a:latin typeface="Futura PT Medium"/>
              </a:rPr>
              <a:t>Bioenergy and the </a:t>
            </a:r>
            <a:r>
              <a:rPr lang="en-GB" sz="3600" b="1" dirty="0" err="1">
                <a:latin typeface="Futura PT Medium"/>
              </a:rPr>
              <a:t>Bioeconomy</a:t>
            </a:r>
            <a:endParaRPr lang="en-GB" sz="3600" b="1" dirty="0">
              <a:latin typeface="Futura PT Medium"/>
            </a:endParaRPr>
          </a:p>
          <a:p>
            <a:r>
              <a:rPr lang="en-GB" sz="3600" b="1" i="1" dirty="0">
                <a:latin typeface="Futura PT Medium"/>
              </a:rPr>
              <a:t>Opportunities for the Agriculture and Forestry Sectors </a:t>
            </a:r>
            <a:r>
              <a:rPr lang="en-GB" sz="3600" dirty="0">
                <a:latin typeface="Futura PT Medium"/>
              </a:rPr>
              <a:t>	</a:t>
            </a:r>
          </a:p>
        </p:txBody>
      </p:sp>
    </p:spTree>
    <p:extLst>
      <p:ext uri="{BB962C8B-B14F-4D97-AF65-F5344CB8AC3E}">
        <p14:creationId xmlns:p14="http://schemas.microsoft.com/office/powerpoint/2010/main" val="169937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0116" y="2916535"/>
            <a:ext cx="7992887" cy="1292615"/>
          </a:xfrm>
          <a:prstGeom prst="rect">
            <a:avLst/>
          </a:prstGeom>
          <a:noFill/>
        </p:spPr>
        <p:txBody>
          <a:bodyPr wrap="square" lIns="91397" tIns="45697" rIns="91397" bIns="45697" rtlCol="0">
            <a:spAutoFit/>
          </a:bodyPr>
          <a:lstStyle/>
          <a:p>
            <a:r>
              <a:rPr lang="en-GB" sz="3900" b="1" dirty="0">
                <a:latin typeface="Futura PT Medium"/>
              </a:rPr>
              <a:t>Focus on Forestry</a:t>
            </a:r>
          </a:p>
          <a:p>
            <a:r>
              <a:rPr lang="en-GB" sz="3900" b="1" i="1" dirty="0">
                <a:solidFill>
                  <a:schemeClr val="tx1">
                    <a:lumMod val="50000"/>
                    <a:lumOff val="50000"/>
                  </a:schemeClr>
                </a:solidFill>
                <a:latin typeface="Futura PT Medium"/>
              </a:rPr>
              <a:t>Ian Tubby,  Forestry Commission</a:t>
            </a:r>
          </a:p>
        </p:txBody>
      </p:sp>
    </p:spTree>
    <p:extLst>
      <p:ext uri="{BB962C8B-B14F-4D97-AF65-F5344CB8AC3E}">
        <p14:creationId xmlns:p14="http://schemas.microsoft.com/office/powerpoint/2010/main" val="3862545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ubtitle 1">
            <a:extLst>
              <a:ext uri="{FF2B5EF4-FFF2-40B4-BE49-F238E27FC236}">
                <a16:creationId xmlns:a16="http://schemas.microsoft.com/office/drawing/2014/main" id="{97FBAF18-78DE-42F6-A837-F79D81EFE63A}"/>
              </a:ext>
            </a:extLst>
          </p:cNvPr>
          <p:cNvSpPr>
            <a:spLocks noGrp="1"/>
          </p:cNvSpPr>
          <p:nvPr>
            <p:ph type="subTitle" idx="1"/>
          </p:nvPr>
        </p:nvSpPr>
        <p:spPr>
          <a:xfrm>
            <a:off x="6889839" y="3621355"/>
            <a:ext cx="3406069" cy="2931739"/>
          </a:xfrm>
        </p:spPr>
        <p:txBody>
          <a:bodyPr/>
          <a:lstStyle/>
          <a:p>
            <a:pPr>
              <a:buFont typeface="Times" panose="02020603050405020304" pitchFamily="18" charset="0"/>
              <a:buNone/>
            </a:pPr>
            <a:r>
              <a:rPr lang="en-GB" altLang="en-US"/>
              <a:t>Ian Tubby</a:t>
            </a:r>
          </a:p>
          <a:p>
            <a:pPr>
              <a:buFont typeface="Times" panose="02020603050405020304" pitchFamily="18" charset="0"/>
              <a:buNone/>
            </a:pPr>
            <a:r>
              <a:rPr lang="en-GB" altLang="en-US"/>
              <a:t>Forest Services</a:t>
            </a:r>
          </a:p>
        </p:txBody>
      </p:sp>
      <p:sp>
        <p:nvSpPr>
          <p:cNvPr id="26627" name="Title 2">
            <a:extLst>
              <a:ext uri="{FF2B5EF4-FFF2-40B4-BE49-F238E27FC236}">
                <a16:creationId xmlns:a16="http://schemas.microsoft.com/office/drawing/2014/main" id="{B68204BA-1CF6-4CEB-B23A-9FF579224EEC}"/>
              </a:ext>
            </a:extLst>
          </p:cNvPr>
          <p:cNvSpPr>
            <a:spLocks noGrp="1"/>
          </p:cNvSpPr>
          <p:nvPr>
            <p:ph type="ctrTitle"/>
          </p:nvPr>
        </p:nvSpPr>
        <p:spPr>
          <a:xfrm>
            <a:off x="2682136" y="2112603"/>
            <a:ext cx="7914822" cy="840140"/>
          </a:xfrm>
        </p:spPr>
        <p:txBody>
          <a:bodyPr/>
          <a:lstStyle/>
          <a:p>
            <a:pPr algn="r"/>
            <a:r>
              <a:rPr lang="en-GB" altLang="en-US" sz="3528"/>
              <a:t>Forestry and bioenergy</a:t>
            </a:r>
          </a:p>
        </p:txBody>
      </p:sp>
      <p:sp>
        <p:nvSpPr>
          <p:cNvPr id="14340" name="Date Placeholder 3">
            <a:extLst>
              <a:ext uri="{FF2B5EF4-FFF2-40B4-BE49-F238E27FC236}">
                <a16:creationId xmlns:a16="http://schemas.microsoft.com/office/drawing/2014/main" id="{5C1CE6B5-61EF-4B18-93A4-37C0742D523B}"/>
              </a:ext>
            </a:extLst>
          </p:cNvPr>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819102" indent="-315039">
              <a:defRPr>
                <a:solidFill>
                  <a:schemeClr val="tx1"/>
                </a:solidFill>
                <a:latin typeface="Verdana" pitchFamily="34" charset="0"/>
              </a:defRPr>
            </a:lvl2pPr>
            <a:lvl3pPr marL="1260158" indent="-252032">
              <a:defRPr>
                <a:solidFill>
                  <a:schemeClr val="tx1"/>
                </a:solidFill>
                <a:latin typeface="Verdana" pitchFamily="34" charset="0"/>
              </a:defRPr>
            </a:lvl3pPr>
            <a:lvl4pPr marL="1764221" indent="-252032">
              <a:defRPr>
                <a:solidFill>
                  <a:schemeClr val="tx1"/>
                </a:solidFill>
                <a:latin typeface="Verdana" pitchFamily="34" charset="0"/>
              </a:defRPr>
            </a:lvl4pPr>
            <a:lvl5pPr marL="2268284" indent="-252032">
              <a:defRPr>
                <a:solidFill>
                  <a:schemeClr val="tx1"/>
                </a:solidFill>
                <a:latin typeface="Verdana" pitchFamily="34" charset="0"/>
              </a:defRPr>
            </a:lvl5pPr>
            <a:lvl6pPr marL="2772347" indent="-252032" fontAlgn="base">
              <a:spcBef>
                <a:spcPct val="0"/>
              </a:spcBef>
              <a:spcAft>
                <a:spcPct val="0"/>
              </a:spcAft>
              <a:defRPr>
                <a:solidFill>
                  <a:schemeClr val="tx1"/>
                </a:solidFill>
                <a:latin typeface="Verdana" pitchFamily="34" charset="0"/>
              </a:defRPr>
            </a:lvl6pPr>
            <a:lvl7pPr marL="3276410" indent="-252032" fontAlgn="base">
              <a:spcBef>
                <a:spcPct val="0"/>
              </a:spcBef>
              <a:spcAft>
                <a:spcPct val="0"/>
              </a:spcAft>
              <a:defRPr>
                <a:solidFill>
                  <a:schemeClr val="tx1"/>
                </a:solidFill>
                <a:latin typeface="Verdana" pitchFamily="34" charset="0"/>
              </a:defRPr>
            </a:lvl7pPr>
            <a:lvl8pPr marL="3780473" indent="-252032" fontAlgn="base">
              <a:spcBef>
                <a:spcPct val="0"/>
              </a:spcBef>
              <a:spcAft>
                <a:spcPct val="0"/>
              </a:spcAft>
              <a:defRPr>
                <a:solidFill>
                  <a:schemeClr val="tx1"/>
                </a:solidFill>
                <a:latin typeface="Verdana" pitchFamily="34" charset="0"/>
              </a:defRPr>
            </a:lvl8pPr>
            <a:lvl9pPr marL="4284536" indent="-252032" fontAlgn="base">
              <a:spcBef>
                <a:spcPct val="0"/>
              </a:spcBef>
              <a:spcAft>
                <a:spcPct val="0"/>
              </a:spcAft>
              <a:defRPr>
                <a:solidFill>
                  <a:schemeClr val="tx1"/>
                </a:solidFill>
                <a:latin typeface="Verdana" pitchFamily="34" charset="0"/>
              </a:defRPr>
            </a:lvl9pPr>
          </a:lstStyle>
          <a:p>
            <a:pPr defTabSz="1008126" fontAlgn="base">
              <a:spcBef>
                <a:spcPct val="0"/>
              </a:spcBef>
              <a:spcAft>
                <a:spcPct val="0"/>
              </a:spcAft>
              <a:defRPr/>
            </a:pPr>
            <a:fld id="{F4DE484B-16BF-466E-91FC-987802C6FE61}" type="datetime1">
              <a:rPr lang="en-GB" altLang="en-US">
                <a:solidFill>
                  <a:srgbClr val="FFFFFF"/>
                </a:solidFill>
              </a:rPr>
              <a:pPr defTabSz="1008126" fontAlgn="base">
                <a:spcBef>
                  <a:spcPct val="0"/>
                </a:spcBef>
                <a:spcAft>
                  <a:spcPct val="0"/>
                </a:spcAft>
                <a:defRPr/>
              </a:pPr>
              <a:t>19/02/2020</a:t>
            </a:fld>
            <a:endParaRPr lang="en-GB" altLang="en-US" dirty="0">
              <a:solidFill>
                <a:srgbClr val="000000"/>
              </a:solidFill>
            </a:endParaRPr>
          </a:p>
        </p:txBody>
      </p:sp>
    </p:spTree>
    <p:extLst>
      <p:ext uri="{BB962C8B-B14F-4D97-AF65-F5344CB8AC3E}">
        <p14:creationId xmlns:p14="http://schemas.microsoft.com/office/powerpoint/2010/main" val="2552586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71C6243-5CD2-4B35-B32C-40ED5FBB3961}"/>
              </a:ext>
            </a:extLst>
          </p:cNvPr>
          <p:cNvSpPr>
            <a:spLocks noGrp="1"/>
          </p:cNvSpPr>
          <p:nvPr>
            <p:ph type="title"/>
          </p:nvPr>
        </p:nvSpPr>
        <p:spPr/>
        <p:txBody>
          <a:bodyPr/>
          <a:lstStyle/>
          <a:p>
            <a:r>
              <a:rPr lang="en-GB" altLang="en-US"/>
              <a:t>Forestry Health Check</a:t>
            </a:r>
          </a:p>
        </p:txBody>
      </p:sp>
      <p:sp>
        <p:nvSpPr>
          <p:cNvPr id="3" name="Content Placeholder 2">
            <a:extLst>
              <a:ext uri="{FF2B5EF4-FFF2-40B4-BE49-F238E27FC236}">
                <a16:creationId xmlns:a16="http://schemas.microsoft.com/office/drawing/2014/main" id="{31006AE9-84BD-4017-9D06-A865AED65CD0}"/>
              </a:ext>
            </a:extLst>
          </p:cNvPr>
          <p:cNvSpPr>
            <a:spLocks noGrp="1"/>
          </p:cNvSpPr>
          <p:nvPr>
            <p:ph idx="1"/>
          </p:nvPr>
        </p:nvSpPr>
        <p:spPr/>
        <p:txBody>
          <a:bodyPr/>
          <a:lstStyle/>
          <a:p>
            <a:pPr>
              <a:defRPr/>
            </a:pPr>
            <a:r>
              <a:rPr lang="en-GB" dirty="0"/>
              <a:t>Hardwood deliveries up?</a:t>
            </a:r>
          </a:p>
          <a:p>
            <a:pPr marL="0" indent="0">
              <a:buNone/>
              <a:defRPr/>
            </a:pPr>
            <a:endParaRPr lang="en-GB" dirty="0"/>
          </a:p>
          <a:p>
            <a:pPr>
              <a:defRPr/>
            </a:pPr>
            <a:r>
              <a:rPr lang="en-GB" dirty="0"/>
              <a:t>Softwood deliveries up?</a:t>
            </a:r>
          </a:p>
          <a:p>
            <a:pPr marL="0" indent="0">
              <a:buNone/>
              <a:defRPr/>
            </a:pPr>
            <a:endParaRPr lang="en-GB" dirty="0"/>
          </a:p>
          <a:p>
            <a:pPr>
              <a:defRPr/>
            </a:pPr>
            <a:r>
              <a:rPr lang="en-GB" dirty="0"/>
              <a:t>Employment up?</a:t>
            </a:r>
          </a:p>
          <a:p>
            <a:pPr marL="0" indent="0">
              <a:buNone/>
              <a:defRPr/>
            </a:pPr>
            <a:endParaRPr lang="en-GB" dirty="0"/>
          </a:p>
          <a:p>
            <a:pPr>
              <a:defRPr/>
            </a:pPr>
            <a:r>
              <a:rPr lang="en-GB" dirty="0"/>
              <a:t>GVA steady?</a:t>
            </a:r>
          </a:p>
          <a:p>
            <a:pPr marL="0" indent="0">
              <a:buNone/>
              <a:defRPr/>
            </a:pPr>
            <a:endParaRPr lang="en-GB" dirty="0"/>
          </a:p>
          <a:p>
            <a:pPr>
              <a:defRPr/>
            </a:pPr>
            <a:r>
              <a:rPr lang="en-GB" dirty="0"/>
              <a:t>Timber prices up?</a:t>
            </a:r>
          </a:p>
        </p:txBody>
      </p:sp>
      <p:sp>
        <p:nvSpPr>
          <p:cNvPr id="4" name="Date Placeholder 3">
            <a:extLst>
              <a:ext uri="{FF2B5EF4-FFF2-40B4-BE49-F238E27FC236}">
                <a16:creationId xmlns:a16="http://schemas.microsoft.com/office/drawing/2014/main" id="{AD14BB62-9C02-4C75-89A8-F0D1CFCF3520}"/>
              </a:ext>
            </a:extLst>
          </p:cNvPr>
          <p:cNvSpPr>
            <a:spLocks noGrp="1"/>
          </p:cNvSpPr>
          <p:nvPr>
            <p:ph type="dt" sz="quarter" idx="10"/>
          </p:nvPr>
        </p:nvSpPr>
        <p:spPr/>
        <p:txBody>
          <a:bodyPr/>
          <a:lstStyle/>
          <a:p>
            <a:pPr defTabSz="1008126">
              <a:defRPr/>
            </a:pPr>
            <a:fld id="{B4562850-7EDD-4766-8854-9AC9054FA714}" type="datetime1">
              <a:rPr lang="en-GB">
                <a:latin typeface="Verdana"/>
              </a:rPr>
              <a:pPr defTabSz="1008126">
                <a:defRPr/>
              </a:pPr>
              <a:t>19/02/2020</a:t>
            </a:fld>
            <a:endParaRPr lang="en-GB">
              <a:latin typeface="Verdana"/>
            </a:endParaRPr>
          </a:p>
        </p:txBody>
      </p:sp>
      <p:sp>
        <p:nvSpPr>
          <p:cNvPr id="5" name="Footer Placeholder 4">
            <a:extLst>
              <a:ext uri="{FF2B5EF4-FFF2-40B4-BE49-F238E27FC236}">
                <a16:creationId xmlns:a16="http://schemas.microsoft.com/office/drawing/2014/main" id="{77F58743-6E70-47B4-8164-6AB11E1D125E}"/>
              </a:ext>
            </a:extLst>
          </p:cNvPr>
          <p:cNvSpPr>
            <a:spLocks noGrp="1"/>
          </p:cNvSpPr>
          <p:nvPr>
            <p:ph type="ftr" sz="quarter" idx="11"/>
          </p:nvPr>
        </p:nvSpPr>
        <p:spPr/>
        <p:txBody>
          <a:bodyPr/>
          <a:lstStyle/>
          <a:p>
            <a:pPr defTabSz="1008126">
              <a:defRPr/>
            </a:pPr>
            <a:endParaRPr lang="en-GB" dirty="0">
              <a:solidFill>
                <a:srgbClr val="318C36"/>
              </a:solidFill>
              <a:latin typeface="Verdana"/>
            </a:endParaRPr>
          </a:p>
        </p:txBody>
      </p:sp>
      <p:sp>
        <p:nvSpPr>
          <p:cNvPr id="6" name="Slide Number Placeholder 5">
            <a:extLst>
              <a:ext uri="{FF2B5EF4-FFF2-40B4-BE49-F238E27FC236}">
                <a16:creationId xmlns:a16="http://schemas.microsoft.com/office/drawing/2014/main" id="{4E72B74C-E968-4265-9615-85F36B8EC23A}"/>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819102" indent="-315039" eaLnBrk="0" hangingPunct="0">
              <a:defRPr>
                <a:solidFill>
                  <a:schemeClr val="tx1"/>
                </a:solidFill>
                <a:latin typeface="Verdana" panose="020B0604030504040204" pitchFamily="34" charset="0"/>
                <a:cs typeface="Arial" panose="020B0604020202020204" pitchFamily="34" charset="0"/>
              </a:defRPr>
            </a:lvl2pPr>
            <a:lvl3pPr marL="1260158" indent="-252032" eaLnBrk="0" hangingPunct="0">
              <a:defRPr>
                <a:solidFill>
                  <a:schemeClr val="tx1"/>
                </a:solidFill>
                <a:latin typeface="Verdana" panose="020B0604030504040204" pitchFamily="34" charset="0"/>
                <a:cs typeface="Arial" panose="020B0604020202020204" pitchFamily="34" charset="0"/>
              </a:defRPr>
            </a:lvl3pPr>
            <a:lvl4pPr marL="1764221" indent="-252032" eaLnBrk="0" hangingPunct="0">
              <a:defRPr>
                <a:solidFill>
                  <a:schemeClr val="tx1"/>
                </a:solidFill>
                <a:latin typeface="Verdana" panose="020B0604030504040204" pitchFamily="34" charset="0"/>
                <a:cs typeface="Arial" panose="020B0604020202020204" pitchFamily="34" charset="0"/>
              </a:defRPr>
            </a:lvl4pPr>
            <a:lvl5pPr marL="2268284" indent="-252032" eaLnBrk="0" hangingPunct="0">
              <a:defRPr>
                <a:solidFill>
                  <a:schemeClr val="tx1"/>
                </a:solidFill>
                <a:latin typeface="Verdana" panose="020B0604030504040204" pitchFamily="34" charset="0"/>
                <a:cs typeface="Arial" panose="020B0604020202020204" pitchFamily="34" charset="0"/>
              </a:defRPr>
            </a:lvl5pPr>
            <a:lvl6pPr marL="2772347"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276410"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780473"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284536"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fontAlgn="base">
              <a:spcBef>
                <a:spcPct val="0"/>
              </a:spcBef>
              <a:spcAft>
                <a:spcPct val="0"/>
              </a:spcAft>
            </a:pPr>
            <a:fld id="{42D7C085-267C-4D1F-9213-938DB50CE039}" type="slidenum">
              <a:rPr lang="en-GB" altLang="en-US">
                <a:solidFill>
                  <a:srgbClr val="FFFFFF"/>
                </a:solidFill>
                <a:latin typeface="Arial" panose="020B0604020202020204" pitchFamily="34" charset="0"/>
              </a:rPr>
              <a:pPr defTabSz="1008126" fontAlgn="base">
                <a:spcBef>
                  <a:spcPct val="0"/>
                </a:spcBef>
                <a:spcAft>
                  <a:spcPct val="0"/>
                </a:spcAft>
              </a:pPr>
              <a:t>22</a:t>
            </a:fld>
            <a:endParaRPr lang="en-GB" altLang="en-US">
              <a:solidFill>
                <a:srgbClr val="FFFFFF"/>
              </a:solidFill>
              <a:latin typeface="Arial" panose="020B0604020202020204" pitchFamily="34" charset="0"/>
            </a:endParaRPr>
          </a:p>
        </p:txBody>
      </p:sp>
      <p:pic>
        <p:nvPicPr>
          <p:cNvPr id="7" name="Picture 1">
            <a:extLst>
              <a:ext uri="{FF2B5EF4-FFF2-40B4-BE49-F238E27FC236}">
                <a16:creationId xmlns:a16="http://schemas.microsoft.com/office/drawing/2014/main" id="{B102117D-0C73-4502-B9D0-A8DC78E2F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286" y="1795799"/>
            <a:ext cx="3162779" cy="381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579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6">
            <a:extLst>
              <a:ext uri="{FF2B5EF4-FFF2-40B4-BE49-F238E27FC236}">
                <a16:creationId xmlns:a16="http://schemas.microsoft.com/office/drawing/2014/main" id="{B044F2FB-C759-4BC0-985C-46B99693BEA0}"/>
              </a:ext>
            </a:extLst>
          </p:cNvPr>
          <p:cNvSpPr>
            <a:spLocks noGrp="1"/>
          </p:cNvSpPr>
          <p:nvPr>
            <p:ph type="title"/>
          </p:nvPr>
        </p:nvSpPr>
        <p:spPr/>
        <p:txBody>
          <a:bodyPr/>
          <a:lstStyle/>
          <a:p>
            <a:pPr algn="r"/>
            <a:r>
              <a:rPr lang="en-GB" altLang="en-US"/>
              <a:t>Remember this?</a:t>
            </a:r>
          </a:p>
        </p:txBody>
      </p:sp>
      <p:sp>
        <p:nvSpPr>
          <p:cNvPr id="28675" name="Content Placeholder 8">
            <a:extLst>
              <a:ext uri="{FF2B5EF4-FFF2-40B4-BE49-F238E27FC236}">
                <a16:creationId xmlns:a16="http://schemas.microsoft.com/office/drawing/2014/main" id="{A6596C3C-1784-4635-A69B-2D82673396CD}"/>
              </a:ext>
            </a:extLst>
          </p:cNvPr>
          <p:cNvSpPr>
            <a:spLocks noGrp="1"/>
          </p:cNvSpPr>
          <p:nvPr>
            <p:ph sz="half" idx="2"/>
          </p:nvPr>
        </p:nvSpPr>
        <p:spPr>
          <a:xfrm>
            <a:off x="6212477" y="1344225"/>
            <a:ext cx="4407236" cy="5373397"/>
          </a:xfrm>
        </p:spPr>
        <p:txBody>
          <a:bodyPr/>
          <a:lstStyle/>
          <a:p>
            <a:pPr marL="0" indent="0">
              <a:buNone/>
            </a:pPr>
            <a:r>
              <a:rPr lang="en-GB" altLang="en-US"/>
              <a:t>…bring an additional 2 million tonnes (Mt) to market, annually, by 2020…supported by other sources such as arboricultural arisings and recovered wood.</a:t>
            </a:r>
          </a:p>
        </p:txBody>
      </p:sp>
      <p:sp>
        <p:nvSpPr>
          <p:cNvPr id="4" name="Date Placeholder 3">
            <a:extLst>
              <a:ext uri="{FF2B5EF4-FFF2-40B4-BE49-F238E27FC236}">
                <a16:creationId xmlns:a16="http://schemas.microsoft.com/office/drawing/2014/main" id="{C379894F-0A88-4195-8352-F4E2E65B98E7}"/>
              </a:ext>
            </a:extLst>
          </p:cNvPr>
          <p:cNvSpPr>
            <a:spLocks noGrp="1"/>
          </p:cNvSpPr>
          <p:nvPr>
            <p:ph type="dt" sz="quarter" idx="10"/>
          </p:nvPr>
        </p:nvSpPr>
        <p:spPr/>
        <p:txBody>
          <a:bodyPr/>
          <a:lstStyle/>
          <a:p>
            <a:pPr defTabSz="1008126">
              <a:defRPr/>
            </a:pPr>
            <a:endParaRPr lang="en-GB" dirty="0">
              <a:latin typeface="Verdana"/>
            </a:endParaRPr>
          </a:p>
        </p:txBody>
      </p:sp>
      <p:sp>
        <p:nvSpPr>
          <p:cNvPr id="5" name="Footer Placeholder 4">
            <a:extLst>
              <a:ext uri="{FF2B5EF4-FFF2-40B4-BE49-F238E27FC236}">
                <a16:creationId xmlns:a16="http://schemas.microsoft.com/office/drawing/2014/main" id="{62AD051F-497C-4235-9D79-320A95D976EE}"/>
              </a:ext>
            </a:extLst>
          </p:cNvPr>
          <p:cNvSpPr>
            <a:spLocks noGrp="1"/>
          </p:cNvSpPr>
          <p:nvPr>
            <p:ph type="ftr" sz="quarter" idx="11"/>
          </p:nvPr>
        </p:nvSpPr>
        <p:spPr/>
        <p:txBody>
          <a:bodyPr/>
          <a:lstStyle/>
          <a:p>
            <a:pPr defTabSz="1008126">
              <a:defRPr/>
            </a:pPr>
            <a:endParaRPr lang="en-GB" dirty="0">
              <a:solidFill>
                <a:srgbClr val="318C36"/>
              </a:solidFill>
              <a:latin typeface="Verdana"/>
            </a:endParaRPr>
          </a:p>
        </p:txBody>
      </p:sp>
      <p:sp>
        <p:nvSpPr>
          <p:cNvPr id="6" name="Slide Number Placeholder 5">
            <a:extLst>
              <a:ext uri="{FF2B5EF4-FFF2-40B4-BE49-F238E27FC236}">
                <a16:creationId xmlns:a16="http://schemas.microsoft.com/office/drawing/2014/main" id="{18E4E6DE-DAA1-458C-802D-0E38B79B4047}"/>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819102" indent="-315039" eaLnBrk="0" hangingPunct="0">
              <a:defRPr>
                <a:solidFill>
                  <a:schemeClr val="tx1"/>
                </a:solidFill>
                <a:latin typeface="Verdana" panose="020B0604030504040204" pitchFamily="34" charset="0"/>
                <a:cs typeface="Arial" panose="020B0604020202020204" pitchFamily="34" charset="0"/>
              </a:defRPr>
            </a:lvl2pPr>
            <a:lvl3pPr marL="1260158" indent="-252032" eaLnBrk="0" hangingPunct="0">
              <a:defRPr>
                <a:solidFill>
                  <a:schemeClr val="tx1"/>
                </a:solidFill>
                <a:latin typeface="Verdana" panose="020B0604030504040204" pitchFamily="34" charset="0"/>
                <a:cs typeface="Arial" panose="020B0604020202020204" pitchFamily="34" charset="0"/>
              </a:defRPr>
            </a:lvl3pPr>
            <a:lvl4pPr marL="1764221" indent="-252032" eaLnBrk="0" hangingPunct="0">
              <a:defRPr>
                <a:solidFill>
                  <a:schemeClr val="tx1"/>
                </a:solidFill>
                <a:latin typeface="Verdana" panose="020B0604030504040204" pitchFamily="34" charset="0"/>
                <a:cs typeface="Arial" panose="020B0604020202020204" pitchFamily="34" charset="0"/>
              </a:defRPr>
            </a:lvl4pPr>
            <a:lvl5pPr marL="2268284" indent="-252032" eaLnBrk="0" hangingPunct="0">
              <a:defRPr>
                <a:solidFill>
                  <a:schemeClr val="tx1"/>
                </a:solidFill>
                <a:latin typeface="Verdana" panose="020B0604030504040204" pitchFamily="34" charset="0"/>
                <a:cs typeface="Arial" panose="020B0604020202020204" pitchFamily="34" charset="0"/>
              </a:defRPr>
            </a:lvl5pPr>
            <a:lvl6pPr marL="2772347"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276410"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780473"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284536"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fontAlgn="base">
              <a:spcBef>
                <a:spcPct val="0"/>
              </a:spcBef>
              <a:spcAft>
                <a:spcPct val="0"/>
              </a:spcAft>
            </a:pPr>
            <a:fld id="{17706F27-0DBC-45FB-8ADE-A5365C85B3E7}" type="slidenum">
              <a:rPr lang="en-GB" altLang="en-US">
                <a:solidFill>
                  <a:srgbClr val="FFFFFF"/>
                </a:solidFill>
                <a:latin typeface="Arial" panose="020B0604020202020204" pitchFamily="34" charset="0"/>
              </a:rPr>
              <a:pPr defTabSz="1008126" fontAlgn="base">
                <a:spcBef>
                  <a:spcPct val="0"/>
                </a:spcBef>
                <a:spcAft>
                  <a:spcPct val="0"/>
                </a:spcAft>
              </a:pPr>
              <a:t>23</a:t>
            </a:fld>
            <a:endParaRPr lang="en-GB" altLang="en-US">
              <a:solidFill>
                <a:srgbClr val="FFFFFF"/>
              </a:solidFill>
              <a:latin typeface="Arial" panose="020B0604020202020204" pitchFamily="34" charset="0"/>
            </a:endParaRPr>
          </a:p>
        </p:txBody>
      </p:sp>
      <p:pic>
        <p:nvPicPr>
          <p:cNvPr id="28679" name="Picture 2">
            <a:extLst>
              <a:ext uri="{FF2B5EF4-FFF2-40B4-BE49-F238E27FC236}">
                <a16:creationId xmlns:a16="http://schemas.microsoft.com/office/drawing/2014/main" id="{5189B25E-4DAB-4D69-9DA7-4C4002152B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70701" y="1081680"/>
            <a:ext cx="4207703" cy="592298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833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F7AF5782-C5E7-44F6-9E9C-58CD6A1E9D09}"/>
              </a:ext>
            </a:extLst>
          </p:cNvPr>
          <p:cNvSpPr>
            <a:spLocks noGrp="1"/>
          </p:cNvSpPr>
          <p:nvPr>
            <p:ph type="title"/>
          </p:nvPr>
        </p:nvSpPr>
        <p:spPr/>
        <p:txBody>
          <a:bodyPr/>
          <a:lstStyle/>
          <a:p>
            <a:r>
              <a:rPr lang="en-GB" altLang="en-US"/>
              <a:t>Timber deliveries in England</a:t>
            </a:r>
          </a:p>
        </p:txBody>
      </p:sp>
      <p:sp>
        <p:nvSpPr>
          <p:cNvPr id="5" name="Date Placeholder 4">
            <a:extLst>
              <a:ext uri="{FF2B5EF4-FFF2-40B4-BE49-F238E27FC236}">
                <a16:creationId xmlns:a16="http://schemas.microsoft.com/office/drawing/2014/main" id="{C4095949-9E63-4D29-8BED-A6101C27F49C}"/>
              </a:ext>
            </a:extLst>
          </p:cNvPr>
          <p:cNvSpPr>
            <a:spLocks noGrp="1"/>
          </p:cNvSpPr>
          <p:nvPr>
            <p:ph type="dt" sz="quarter" idx="10"/>
          </p:nvPr>
        </p:nvSpPr>
        <p:spPr/>
        <p:txBody>
          <a:bodyPr/>
          <a:lstStyle/>
          <a:p>
            <a:pPr defTabSz="1008126">
              <a:defRPr/>
            </a:pPr>
            <a:fld id="{410E4857-EA22-4853-8479-79F559B87C8B}" type="datetime1">
              <a:rPr lang="en-GB">
                <a:latin typeface="Verdana"/>
              </a:rPr>
              <a:pPr defTabSz="1008126">
                <a:defRPr/>
              </a:pPr>
              <a:t>19/02/2020</a:t>
            </a:fld>
            <a:endParaRPr lang="en-GB">
              <a:latin typeface="Verdana"/>
            </a:endParaRPr>
          </a:p>
        </p:txBody>
      </p:sp>
      <p:sp>
        <p:nvSpPr>
          <p:cNvPr id="6" name="Footer Placeholder 5">
            <a:extLst>
              <a:ext uri="{FF2B5EF4-FFF2-40B4-BE49-F238E27FC236}">
                <a16:creationId xmlns:a16="http://schemas.microsoft.com/office/drawing/2014/main" id="{35E64CA5-8FDB-4509-B2A0-5F005FBEDFA8}"/>
              </a:ext>
            </a:extLst>
          </p:cNvPr>
          <p:cNvSpPr>
            <a:spLocks noGrp="1"/>
          </p:cNvSpPr>
          <p:nvPr>
            <p:ph type="ftr" sz="quarter" idx="11"/>
          </p:nvPr>
        </p:nvSpPr>
        <p:spPr/>
        <p:txBody>
          <a:bodyPr/>
          <a:lstStyle/>
          <a:p>
            <a:pPr defTabSz="1008126">
              <a:defRPr/>
            </a:pPr>
            <a:endParaRPr lang="en-GB" dirty="0">
              <a:solidFill>
                <a:srgbClr val="318C36"/>
              </a:solidFill>
              <a:latin typeface="Verdana"/>
            </a:endParaRPr>
          </a:p>
        </p:txBody>
      </p:sp>
      <p:sp>
        <p:nvSpPr>
          <p:cNvPr id="7" name="Slide Number Placeholder 6">
            <a:extLst>
              <a:ext uri="{FF2B5EF4-FFF2-40B4-BE49-F238E27FC236}">
                <a16:creationId xmlns:a16="http://schemas.microsoft.com/office/drawing/2014/main" id="{F2FCD6B4-FF29-4FB0-B01B-D01FBE4EA5C7}"/>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819102" indent="-315039" eaLnBrk="0" hangingPunct="0">
              <a:defRPr>
                <a:solidFill>
                  <a:schemeClr val="tx1"/>
                </a:solidFill>
                <a:latin typeface="Verdana" panose="020B0604030504040204" pitchFamily="34" charset="0"/>
                <a:cs typeface="Arial" panose="020B0604020202020204" pitchFamily="34" charset="0"/>
              </a:defRPr>
            </a:lvl2pPr>
            <a:lvl3pPr marL="1260158" indent="-252032" eaLnBrk="0" hangingPunct="0">
              <a:defRPr>
                <a:solidFill>
                  <a:schemeClr val="tx1"/>
                </a:solidFill>
                <a:latin typeface="Verdana" panose="020B0604030504040204" pitchFamily="34" charset="0"/>
                <a:cs typeface="Arial" panose="020B0604020202020204" pitchFamily="34" charset="0"/>
              </a:defRPr>
            </a:lvl3pPr>
            <a:lvl4pPr marL="1764221" indent="-252032" eaLnBrk="0" hangingPunct="0">
              <a:defRPr>
                <a:solidFill>
                  <a:schemeClr val="tx1"/>
                </a:solidFill>
                <a:latin typeface="Verdana" panose="020B0604030504040204" pitchFamily="34" charset="0"/>
                <a:cs typeface="Arial" panose="020B0604020202020204" pitchFamily="34" charset="0"/>
              </a:defRPr>
            </a:lvl4pPr>
            <a:lvl5pPr marL="2268284" indent="-252032" eaLnBrk="0" hangingPunct="0">
              <a:defRPr>
                <a:solidFill>
                  <a:schemeClr val="tx1"/>
                </a:solidFill>
                <a:latin typeface="Verdana" panose="020B0604030504040204" pitchFamily="34" charset="0"/>
                <a:cs typeface="Arial" panose="020B0604020202020204" pitchFamily="34" charset="0"/>
              </a:defRPr>
            </a:lvl5pPr>
            <a:lvl6pPr marL="2772347"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276410"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780473"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284536"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fontAlgn="base">
              <a:spcBef>
                <a:spcPct val="0"/>
              </a:spcBef>
              <a:spcAft>
                <a:spcPct val="0"/>
              </a:spcAft>
            </a:pPr>
            <a:fld id="{51D57A9E-4CD0-4DB1-BECE-C770972D6293}" type="slidenum">
              <a:rPr lang="en-GB" altLang="en-US">
                <a:solidFill>
                  <a:srgbClr val="FFFFFF"/>
                </a:solidFill>
                <a:latin typeface="Arial" panose="020B0604020202020204" pitchFamily="34" charset="0"/>
              </a:rPr>
              <a:pPr defTabSz="1008126" fontAlgn="base">
                <a:spcBef>
                  <a:spcPct val="0"/>
                </a:spcBef>
                <a:spcAft>
                  <a:spcPct val="0"/>
                </a:spcAft>
              </a:pPr>
              <a:t>24</a:t>
            </a:fld>
            <a:endParaRPr lang="en-GB" altLang="en-US">
              <a:solidFill>
                <a:srgbClr val="FFFFFF"/>
              </a:solidFill>
              <a:latin typeface="Arial" panose="020B0604020202020204" pitchFamily="34" charset="0"/>
            </a:endParaRPr>
          </a:p>
        </p:txBody>
      </p:sp>
      <p:graphicFrame>
        <p:nvGraphicFramePr>
          <p:cNvPr id="8" name="Chart 7">
            <a:extLst>
              <a:ext uri="{FF2B5EF4-FFF2-40B4-BE49-F238E27FC236}">
                <a16:creationId xmlns:a16="http://schemas.microsoft.com/office/drawing/2014/main" id="{0A42B174-1076-4983-861C-2DF317D593E9}"/>
              </a:ext>
            </a:extLst>
          </p:cNvPr>
          <p:cNvGraphicFramePr>
            <a:graphicFrameLocks/>
          </p:cNvGraphicFramePr>
          <p:nvPr/>
        </p:nvGraphicFramePr>
        <p:xfrm>
          <a:off x="1728638" y="1240082"/>
          <a:ext cx="8812529" cy="56368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2985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D5886EE5-E646-4A93-AF37-4F8B8E97FF83}"/>
              </a:ext>
            </a:extLst>
          </p:cNvPr>
          <p:cNvSpPr>
            <a:spLocks noGrp="1"/>
          </p:cNvSpPr>
          <p:nvPr>
            <p:ph type="title"/>
          </p:nvPr>
        </p:nvSpPr>
        <p:spPr>
          <a:xfrm>
            <a:off x="4586454" y="49008"/>
            <a:ext cx="6549594" cy="672112"/>
          </a:xfrm>
        </p:spPr>
        <p:txBody>
          <a:bodyPr/>
          <a:lstStyle/>
          <a:p>
            <a:r>
              <a:rPr lang="en-GB" altLang="en-US" sz="2646"/>
              <a:t>UK softwood deliveries (thousands of green tonnes)</a:t>
            </a:r>
          </a:p>
        </p:txBody>
      </p:sp>
      <p:graphicFrame>
        <p:nvGraphicFramePr>
          <p:cNvPr id="8" name="Content Placeholder 7">
            <a:extLst>
              <a:ext uri="{FF2B5EF4-FFF2-40B4-BE49-F238E27FC236}">
                <a16:creationId xmlns:a16="http://schemas.microsoft.com/office/drawing/2014/main" id="{BF260921-FA9B-4C66-8ACD-1493312CFCCD}"/>
              </a:ext>
            </a:extLst>
          </p:cNvPr>
          <p:cNvGraphicFramePr>
            <a:graphicFrameLocks noGrp="1"/>
          </p:cNvGraphicFramePr>
          <p:nvPr>
            <p:ph sz="half" idx="1"/>
          </p:nvPr>
        </p:nvGraphicFramePr>
        <p:xfrm>
          <a:off x="1490188" y="1001167"/>
          <a:ext cx="9210038" cy="6029757"/>
        </p:xfrm>
        <a:graphic>
          <a:graphicData uri="http://schemas.openxmlformats.org/drawingml/2006/table">
            <a:tbl>
              <a:tblPr firstRow="1" firstCol="1" bandRow="1"/>
              <a:tblGrid>
                <a:gridCol w="1367284">
                  <a:extLst>
                    <a:ext uri="{9D8B030D-6E8A-4147-A177-3AD203B41FA5}">
                      <a16:colId xmlns:a16="http://schemas.microsoft.com/office/drawing/2014/main" val="20000"/>
                    </a:ext>
                  </a:extLst>
                </a:gridCol>
                <a:gridCol w="2402065">
                  <a:extLst>
                    <a:ext uri="{9D8B030D-6E8A-4147-A177-3AD203B41FA5}">
                      <a16:colId xmlns:a16="http://schemas.microsoft.com/office/drawing/2014/main" val="20001"/>
                    </a:ext>
                  </a:extLst>
                </a:gridCol>
                <a:gridCol w="2641388">
                  <a:extLst>
                    <a:ext uri="{9D8B030D-6E8A-4147-A177-3AD203B41FA5}">
                      <a16:colId xmlns:a16="http://schemas.microsoft.com/office/drawing/2014/main" val="20002"/>
                    </a:ext>
                  </a:extLst>
                </a:gridCol>
                <a:gridCol w="2799302">
                  <a:extLst>
                    <a:ext uri="{9D8B030D-6E8A-4147-A177-3AD203B41FA5}">
                      <a16:colId xmlns:a16="http://schemas.microsoft.com/office/drawing/2014/main" val="20003"/>
                    </a:ext>
                  </a:extLst>
                </a:gridCol>
              </a:tblGrid>
              <a:tr h="927657">
                <a:tc>
                  <a:txBody>
                    <a:bodyPr/>
                    <a:lstStyle/>
                    <a:p>
                      <a:pPr algn="ctr">
                        <a:lnSpc>
                          <a:spcPct val="115000"/>
                        </a:lnSpc>
                        <a:spcAft>
                          <a:spcPts val="0"/>
                        </a:spcAft>
                      </a:pPr>
                      <a:r>
                        <a:rPr lang="en-GB" sz="2600" b="1" dirty="0">
                          <a:effectLst/>
                          <a:latin typeface="Verdana"/>
                          <a:ea typeface="Times New Roman"/>
                          <a:cs typeface="Arial"/>
                        </a:rPr>
                        <a:t>Year</a:t>
                      </a:r>
                      <a:endParaRPr lang="en-GB" sz="2600" dirty="0">
                        <a:effectLst/>
                        <a:latin typeface="Calibri"/>
                        <a:ea typeface="Calibri"/>
                        <a:cs typeface="Times New Roman"/>
                      </a:endParaRPr>
                    </a:p>
                  </a:txBody>
                  <a:tcPr marL="48318" marR="48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600" b="1" dirty="0">
                          <a:effectLst/>
                          <a:latin typeface="Verdana"/>
                          <a:ea typeface="Times New Roman"/>
                          <a:cs typeface="Arial"/>
                        </a:rPr>
                        <a:t>Sawmills</a:t>
                      </a:r>
                      <a:endParaRPr lang="en-GB" sz="2600" dirty="0">
                        <a:effectLst/>
                        <a:latin typeface="Calibri"/>
                        <a:ea typeface="Calibri"/>
                        <a:cs typeface="Times New Roman"/>
                      </a:endParaRPr>
                    </a:p>
                  </a:txBody>
                  <a:tcPr marL="48318" marR="48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600" b="1">
                          <a:effectLst/>
                          <a:latin typeface="Verdana"/>
                          <a:ea typeface="Times New Roman"/>
                          <a:cs typeface="Arial"/>
                        </a:rPr>
                        <a:t>Woodbased panels</a:t>
                      </a:r>
                      <a:endParaRPr lang="en-GB" sz="2600">
                        <a:effectLst/>
                        <a:latin typeface="Calibri"/>
                        <a:ea typeface="Calibri"/>
                        <a:cs typeface="Times New Roman"/>
                      </a:endParaRPr>
                    </a:p>
                  </a:txBody>
                  <a:tcPr marL="48318" marR="48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600" b="1" dirty="0" err="1">
                          <a:effectLst/>
                          <a:latin typeface="Verdana"/>
                          <a:ea typeface="Times New Roman"/>
                          <a:cs typeface="Arial"/>
                        </a:rPr>
                        <a:t>Woodfuel</a:t>
                      </a:r>
                      <a:endParaRPr lang="en-GB" sz="2600" dirty="0">
                        <a:effectLst/>
                        <a:latin typeface="Calibri"/>
                        <a:ea typeface="Calibri"/>
                        <a:cs typeface="Times New Roman"/>
                      </a:endParaRPr>
                    </a:p>
                  </a:txBody>
                  <a:tcPr marL="48318" marR="48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3827">
                <a:tc>
                  <a:txBody>
                    <a:bodyPr/>
                    <a:lstStyle/>
                    <a:p>
                      <a:pPr>
                        <a:lnSpc>
                          <a:spcPct val="115000"/>
                        </a:lnSpc>
                        <a:spcAft>
                          <a:spcPts val="0"/>
                        </a:spcAft>
                      </a:pPr>
                      <a:r>
                        <a:rPr lang="en-GB" sz="2600">
                          <a:effectLst/>
                          <a:latin typeface="Verdana"/>
                          <a:ea typeface="Times New Roman"/>
                          <a:cs typeface="Arial"/>
                        </a:rPr>
                        <a:t>2008</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4,933</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1,219</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300</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3827">
                <a:tc>
                  <a:txBody>
                    <a:bodyPr/>
                    <a:lstStyle/>
                    <a:p>
                      <a:pPr>
                        <a:lnSpc>
                          <a:spcPct val="115000"/>
                        </a:lnSpc>
                        <a:spcAft>
                          <a:spcPts val="0"/>
                        </a:spcAft>
                      </a:pPr>
                      <a:r>
                        <a:rPr lang="en-GB" sz="2600">
                          <a:effectLst/>
                          <a:latin typeface="Verdana"/>
                          <a:ea typeface="Times New Roman"/>
                          <a:cs typeface="Arial"/>
                        </a:rPr>
                        <a:t>2009</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5,133</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1,135</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650</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3827">
                <a:tc>
                  <a:txBody>
                    <a:bodyPr/>
                    <a:lstStyle/>
                    <a:p>
                      <a:pPr>
                        <a:lnSpc>
                          <a:spcPct val="115000"/>
                        </a:lnSpc>
                        <a:spcAft>
                          <a:spcPts val="0"/>
                        </a:spcAft>
                      </a:pPr>
                      <a:r>
                        <a:rPr lang="en-GB" sz="2600">
                          <a:effectLst/>
                          <a:latin typeface="Verdana"/>
                          <a:ea typeface="Times New Roman"/>
                          <a:cs typeface="Arial"/>
                        </a:rPr>
                        <a:t>2010</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5,616</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1,375</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900</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3827">
                <a:tc>
                  <a:txBody>
                    <a:bodyPr/>
                    <a:lstStyle/>
                    <a:p>
                      <a:pPr>
                        <a:lnSpc>
                          <a:spcPct val="115000"/>
                        </a:lnSpc>
                        <a:spcAft>
                          <a:spcPts val="0"/>
                        </a:spcAft>
                      </a:pPr>
                      <a:r>
                        <a:rPr lang="en-GB" sz="2600">
                          <a:effectLst/>
                          <a:latin typeface="Verdana"/>
                          <a:ea typeface="Times New Roman"/>
                          <a:cs typeface="Arial"/>
                        </a:rPr>
                        <a:t>2011</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5,859</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1,417</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900</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3827">
                <a:tc>
                  <a:txBody>
                    <a:bodyPr/>
                    <a:lstStyle/>
                    <a:p>
                      <a:pPr>
                        <a:lnSpc>
                          <a:spcPct val="115000"/>
                        </a:lnSpc>
                        <a:spcAft>
                          <a:spcPts val="0"/>
                        </a:spcAft>
                      </a:pPr>
                      <a:r>
                        <a:rPr lang="en-GB" sz="2600">
                          <a:effectLst/>
                          <a:latin typeface="Verdana"/>
                          <a:ea typeface="Times New Roman"/>
                          <a:cs typeface="Arial"/>
                        </a:rPr>
                        <a:t>2012</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6,073</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1,269</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1,000</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3827">
                <a:tc>
                  <a:txBody>
                    <a:bodyPr/>
                    <a:lstStyle/>
                    <a:p>
                      <a:pPr>
                        <a:lnSpc>
                          <a:spcPct val="115000"/>
                        </a:lnSpc>
                        <a:spcAft>
                          <a:spcPts val="0"/>
                        </a:spcAft>
                      </a:pPr>
                      <a:r>
                        <a:rPr lang="en-GB" sz="2600">
                          <a:effectLst/>
                          <a:latin typeface="Verdana"/>
                          <a:ea typeface="Times New Roman"/>
                          <a:cs typeface="Arial"/>
                        </a:rPr>
                        <a:t>2013</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6,407</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1,263</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1,250</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3827">
                <a:tc>
                  <a:txBody>
                    <a:bodyPr/>
                    <a:lstStyle/>
                    <a:p>
                      <a:pPr>
                        <a:lnSpc>
                          <a:spcPct val="115000"/>
                        </a:lnSpc>
                        <a:spcAft>
                          <a:spcPts val="0"/>
                        </a:spcAft>
                      </a:pPr>
                      <a:r>
                        <a:rPr lang="en-GB" sz="2600">
                          <a:effectLst/>
                          <a:latin typeface="Verdana"/>
                          <a:ea typeface="Times New Roman"/>
                          <a:cs typeface="Arial"/>
                        </a:rPr>
                        <a:t>2014</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6,725</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1,283</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1,500</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63827">
                <a:tc>
                  <a:txBody>
                    <a:bodyPr/>
                    <a:lstStyle/>
                    <a:p>
                      <a:pPr>
                        <a:lnSpc>
                          <a:spcPct val="115000"/>
                        </a:lnSpc>
                        <a:spcAft>
                          <a:spcPts val="0"/>
                        </a:spcAft>
                      </a:pPr>
                      <a:r>
                        <a:rPr lang="en-GB" sz="2600">
                          <a:effectLst/>
                          <a:latin typeface="Verdana"/>
                          <a:ea typeface="Times New Roman"/>
                          <a:cs typeface="Arial"/>
                        </a:rPr>
                        <a:t>2015</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6,168</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1,334</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1,600</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63827">
                <a:tc>
                  <a:txBody>
                    <a:bodyPr/>
                    <a:lstStyle/>
                    <a:p>
                      <a:pPr>
                        <a:lnSpc>
                          <a:spcPct val="115000"/>
                        </a:lnSpc>
                        <a:spcAft>
                          <a:spcPts val="0"/>
                        </a:spcAft>
                      </a:pPr>
                      <a:r>
                        <a:rPr lang="en-GB" sz="2600">
                          <a:effectLst/>
                          <a:latin typeface="Verdana"/>
                          <a:ea typeface="Times New Roman"/>
                          <a:cs typeface="Arial"/>
                        </a:rPr>
                        <a:t>2016</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6,511</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1,248</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1,550</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63827">
                <a:tc>
                  <a:txBody>
                    <a:bodyPr/>
                    <a:lstStyle/>
                    <a:p>
                      <a:pPr>
                        <a:lnSpc>
                          <a:spcPct val="115000"/>
                        </a:lnSpc>
                        <a:spcAft>
                          <a:spcPts val="0"/>
                        </a:spcAft>
                      </a:pPr>
                      <a:r>
                        <a:rPr lang="en-GB" sz="2600" dirty="0">
                          <a:effectLst/>
                          <a:latin typeface="Verdana"/>
                          <a:ea typeface="Times New Roman"/>
                          <a:cs typeface="Arial"/>
                        </a:rPr>
                        <a:t>2017</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a:effectLst/>
                          <a:latin typeface="Verdana"/>
                          <a:ea typeface="Times New Roman"/>
                          <a:cs typeface="Arial"/>
                        </a:rPr>
                        <a:t>6,581</a:t>
                      </a:r>
                      <a:endParaRPr lang="en-GB" sz="260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1,059</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a:ea typeface="Times New Roman"/>
                          <a:cs typeface="Arial"/>
                        </a:rPr>
                        <a:t>1,600</a:t>
                      </a:r>
                      <a:endParaRPr lang="en-GB" sz="2600" dirty="0">
                        <a:effectLst/>
                        <a:latin typeface="Calibri"/>
                        <a:ea typeface="Calibri"/>
                        <a:cs typeface="Times New Roman"/>
                      </a:endParaRP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63827">
                <a:tc>
                  <a:txBody>
                    <a:bodyPr/>
                    <a:lstStyle/>
                    <a:p>
                      <a:pPr>
                        <a:lnSpc>
                          <a:spcPct val="115000"/>
                        </a:lnSpc>
                        <a:spcAft>
                          <a:spcPts val="0"/>
                        </a:spcAft>
                      </a:pPr>
                      <a:r>
                        <a:rPr lang="en-GB" sz="2600" dirty="0">
                          <a:effectLst/>
                          <a:latin typeface="Verdana" panose="020B0604030504040204" pitchFamily="34" charset="0"/>
                          <a:ea typeface="Verdana" panose="020B0604030504040204" pitchFamily="34" charset="0"/>
                          <a:cs typeface="Verdana" panose="020B0604030504040204" pitchFamily="34" charset="0"/>
                        </a:rPr>
                        <a:t>2018</a:t>
                      </a: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panose="020B0604030504040204" pitchFamily="34" charset="0"/>
                          <a:ea typeface="Verdana" panose="020B0604030504040204" pitchFamily="34" charset="0"/>
                          <a:cs typeface="Verdana" panose="020B0604030504040204" pitchFamily="34" charset="0"/>
                        </a:rPr>
                        <a:t>6,424</a:t>
                      </a: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panose="020B0604030504040204" pitchFamily="34" charset="0"/>
                          <a:ea typeface="Verdana" panose="020B0604030504040204" pitchFamily="34" charset="0"/>
                          <a:cs typeface="Verdana" panose="020B0604030504040204" pitchFamily="34" charset="0"/>
                        </a:rPr>
                        <a:t>1,210</a:t>
                      </a: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600" dirty="0">
                          <a:effectLst/>
                          <a:latin typeface="Verdana" panose="020B0604030504040204" pitchFamily="34" charset="0"/>
                          <a:ea typeface="Verdana" panose="020B0604030504040204" pitchFamily="34" charset="0"/>
                          <a:cs typeface="Verdana" panose="020B0604030504040204" pitchFamily="34" charset="0"/>
                        </a:rPr>
                        <a:t>1,900</a:t>
                      </a:r>
                    </a:p>
                  </a:txBody>
                  <a:tcPr marL="48318" marR="483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5" name="Date Placeholder 4">
            <a:extLst>
              <a:ext uri="{FF2B5EF4-FFF2-40B4-BE49-F238E27FC236}">
                <a16:creationId xmlns:a16="http://schemas.microsoft.com/office/drawing/2014/main" id="{AAEA7935-8680-4D04-BBE4-BBF2C1B2E672}"/>
              </a:ext>
            </a:extLst>
          </p:cNvPr>
          <p:cNvSpPr>
            <a:spLocks noGrp="1"/>
          </p:cNvSpPr>
          <p:nvPr>
            <p:ph type="dt" sz="quarter" idx="10"/>
          </p:nvPr>
        </p:nvSpPr>
        <p:spPr/>
        <p:txBody>
          <a:bodyPr/>
          <a:lstStyle/>
          <a:p>
            <a:pPr defTabSz="1008126">
              <a:defRPr/>
            </a:pPr>
            <a:fld id="{C018F2DB-A67B-4AC9-8A22-9901CE248A72}" type="datetime1">
              <a:rPr lang="en-GB">
                <a:latin typeface="Verdana"/>
              </a:rPr>
              <a:pPr defTabSz="1008126">
                <a:defRPr/>
              </a:pPr>
              <a:t>19/02/2020</a:t>
            </a:fld>
            <a:endParaRPr lang="en-GB">
              <a:latin typeface="Verdana"/>
            </a:endParaRPr>
          </a:p>
        </p:txBody>
      </p:sp>
      <p:sp>
        <p:nvSpPr>
          <p:cNvPr id="6" name="Footer Placeholder 5">
            <a:extLst>
              <a:ext uri="{FF2B5EF4-FFF2-40B4-BE49-F238E27FC236}">
                <a16:creationId xmlns:a16="http://schemas.microsoft.com/office/drawing/2014/main" id="{ABCA3C9D-6B36-42ED-97F9-560F13113621}"/>
              </a:ext>
            </a:extLst>
          </p:cNvPr>
          <p:cNvSpPr>
            <a:spLocks noGrp="1"/>
          </p:cNvSpPr>
          <p:nvPr>
            <p:ph type="ftr" sz="quarter" idx="11"/>
          </p:nvPr>
        </p:nvSpPr>
        <p:spPr/>
        <p:txBody>
          <a:bodyPr/>
          <a:lstStyle/>
          <a:p>
            <a:pPr defTabSz="1008126">
              <a:defRPr/>
            </a:pPr>
            <a:endParaRPr lang="en-GB" dirty="0">
              <a:solidFill>
                <a:srgbClr val="318C36"/>
              </a:solidFill>
              <a:latin typeface="Verdana"/>
            </a:endParaRPr>
          </a:p>
        </p:txBody>
      </p:sp>
      <p:sp>
        <p:nvSpPr>
          <p:cNvPr id="7" name="Slide Number Placeholder 6">
            <a:extLst>
              <a:ext uri="{FF2B5EF4-FFF2-40B4-BE49-F238E27FC236}">
                <a16:creationId xmlns:a16="http://schemas.microsoft.com/office/drawing/2014/main" id="{1E8BDA28-A014-4F26-9409-E7E4D775E448}"/>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819102" indent="-315039" eaLnBrk="0" hangingPunct="0">
              <a:defRPr>
                <a:solidFill>
                  <a:schemeClr val="tx1"/>
                </a:solidFill>
                <a:latin typeface="Verdana" panose="020B0604030504040204" pitchFamily="34" charset="0"/>
                <a:cs typeface="Arial" panose="020B0604020202020204" pitchFamily="34" charset="0"/>
              </a:defRPr>
            </a:lvl2pPr>
            <a:lvl3pPr marL="1260158" indent="-252032" eaLnBrk="0" hangingPunct="0">
              <a:defRPr>
                <a:solidFill>
                  <a:schemeClr val="tx1"/>
                </a:solidFill>
                <a:latin typeface="Verdana" panose="020B0604030504040204" pitchFamily="34" charset="0"/>
                <a:cs typeface="Arial" panose="020B0604020202020204" pitchFamily="34" charset="0"/>
              </a:defRPr>
            </a:lvl3pPr>
            <a:lvl4pPr marL="1764221" indent="-252032" eaLnBrk="0" hangingPunct="0">
              <a:defRPr>
                <a:solidFill>
                  <a:schemeClr val="tx1"/>
                </a:solidFill>
                <a:latin typeface="Verdana" panose="020B0604030504040204" pitchFamily="34" charset="0"/>
                <a:cs typeface="Arial" panose="020B0604020202020204" pitchFamily="34" charset="0"/>
              </a:defRPr>
            </a:lvl4pPr>
            <a:lvl5pPr marL="2268284" indent="-252032" eaLnBrk="0" hangingPunct="0">
              <a:defRPr>
                <a:solidFill>
                  <a:schemeClr val="tx1"/>
                </a:solidFill>
                <a:latin typeface="Verdana" panose="020B0604030504040204" pitchFamily="34" charset="0"/>
                <a:cs typeface="Arial" panose="020B0604020202020204" pitchFamily="34" charset="0"/>
              </a:defRPr>
            </a:lvl5pPr>
            <a:lvl6pPr marL="2772347"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276410"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780473"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284536"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fontAlgn="base">
              <a:spcBef>
                <a:spcPct val="0"/>
              </a:spcBef>
              <a:spcAft>
                <a:spcPct val="0"/>
              </a:spcAft>
            </a:pPr>
            <a:fld id="{3A64DCB4-7B28-4AED-8CAF-77728EB6D5E4}" type="slidenum">
              <a:rPr lang="en-GB" altLang="en-US">
                <a:solidFill>
                  <a:srgbClr val="FFFFFF"/>
                </a:solidFill>
                <a:latin typeface="Arial" panose="020B0604020202020204" pitchFamily="34" charset="0"/>
              </a:rPr>
              <a:pPr defTabSz="1008126" fontAlgn="base">
                <a:spcBef>
                  <a:spcPct val="0"/>
                </a:spcBef>
                <a:spcAft>
                  <a:spcPct val="0"/>
                </a:spcAft>
              </a:pPr>
              <a:t>25</a:t>
            </a:fld>
            <a:endParaRPr lang="en-GB" altLang="en-US">
              <a:solidFill>
                <a:srgbClr val="FFFFFF"/>
              </a:solidFill>
              <a:latin typeface="Arial" panose="020B0604020202020204" pitchFamily="34" charset="0"/>
            </a:endParaRPr>
          </a:p>
        </p:txBody>
      </p:sp>
    </p:spTree>
    <p:extLst>
      <p:ext uri="{BB962C8B-B14F-4D97-AF65-F5344CB8AC3E}">
        <p14:creationId xmlns:p14="http://schemas.microsoft.com/office/powerpoint/2010/main" val="1916590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7E5CAE9-C92E-42A9-80AD-02B51CED6552}"/>
              </a:ext>
            </a:extLst>
          </p:cNvPr>
          <p:cNvSpPr>
            <a:spLocks noGrp="1"/>
          </p:cNvSpPr>
          <p:nvPr>
            <p:ph type="title"/>
          </p:nvPr>
        </p:nvSpPr>
        <p:spPr>
          <a:xfrm>
            <a:off x="3793572" y="75263"/>
            <a:ext cx="7342475" cy="672112"/>
          </a:xfrm>
        </p:spPr>
        <p:txBody>
          <a:bodyPr/>
          <a:lstStyle/>
          <a:p>
            <a:r>
              <a:rPr lang="en-GB" altLang="en-US"/>
              <a:t>‘</a:t>
            </a:r>
            <a:r>
              <a:rPr lang="en-GB" altLang="en-US" sz="2205"/>
              <a:t>forecast available’ v ‘observed production’</a:t>
            </a:r>
          </a:p>
        </p:txBody>
      </p:sp>
      <p:sp>
        <p:nvSpPr>
          <p:cNvPr id="4" name="Date Placeholder 3">
            <a:extLst>
              <a:ext uri="{FF2B5EF4-FFF2-40B4-BE49-F238E27FC236}">
                <a16:creationId xmlns:a16="http://schemas.microsoft.com/office/drawing/2014/main" id="{4DF62E8C-FD00-4FE0-8E23-A6EE60573F6C}"/>
              </a:ext>
            </a:extLst>
          </p:cNvPr>
          <p:cNvSpPr>
            <a:spLocks noGrp="1"/>
          </p:cNvSpPr>
          <p:nvPr>
            <p:ph type="dt" sz="quarter" idx="10"/>
          </p:nvPr>
        </p:nvSpPr>
        <p:spPr/>
        <p:txBody>
          <a:bodyPr/>
          <a:lstStyle/>
          <a:p>
            <a:pPr defTabSz="1008126">
              <a:defRPr/>
            </a:pPr>
            <a:fld id="{6461CF7A-041C-4499-87BF-7AECE5A7FC65}" type="datetime1">
              <a:rPr lang="en-GB">
                <a:latin typeface="Verdana"/>
              </a:rPr>
              <a:pPr defTabSz="1008126">
                <a:defRPr/>
              </a:pPr>
              <a:t>19/02/2020</a:t>
            </a:fld>
            <a:endParaRPr lang="en-GB">
              <a:latin typeface="Verdana"/>
            </a:endParaRPr>
          </a:p>
        </p:txBody>
      </p:sp>
      <p:sp>
        <p:nvSpPr>
          <p:cNvPr id="5" name="Footer Placeholder 4">
            <a:extLst>
              <a:ext uri="{FF2B5EF4-FFF2-40B4-BE49-F238E27FC236}">
                <a16:creationId xmlns:a16="http://schemas.microsoft.com/office/drawing/2014/main" id="{40111555-EC2F-445B-8362-35367E0D36D7}"/>
              </a:ext>
            </a:extLst>
          </p:cNvPr>
          <p:cNvSpPr>
            <a:spLocks noGrp="1"/>
          </p:cNvSpPr>
          <p:nvPr>
            <p:ph type="ftr" sz="quarter" idx="11"/>
          </p:nvPr>
        </p:nvSpPr>
        <p:spPr/>
        <p:txBody>
          <a:bodyPr/>
          <a:lstStyle/>
          <a:p>
            <a:pPr defTabSz="1008126">
              <a:defRPr/>
            </a:pPr>
            <a:endParaRPr lang="en-GB" dirty="0">
              <a:solidFill>
                <a:srgbClr val="318C36"/>
              </a:solidFill>
              <a:latin typeface="Verdana"/>
            </a:endParaRPr>
          </a:p>
        </p:txBody>
      </p:sp>
      <p:sp>
        <p:nvSpPr>
          <p:cNvPr id="6" name="Slide Number Placeholder 5">
            <a:extLst>
              <a:ext uri="{FF2B5EF4-FFF2-40B4-BE49-F238E27FC236}">
                <a16:creationId xmlns:a16="http://schemas.microsoft.com/office/drawing/2014/main" id="{C8C134DB-BD8C-4DD0-AC47-9C4A1AC53035}"/>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819102" indent="-315039" eaLnBrk="0" hangingPunct="0">
              <a:defRPr>
                <a:solidFill>
                  <a:schemeClr val="tx1"/>
                </a:solidFill>
                <a:latin typeface="Verdana" panose="020B0604030504040204" pitchFamily="34" charset="0"/>
                <a:cs typeface="Arial" panose="020B0604020202020204" pitchFamily="34" charset="0"/>
              </a:defRPr>
            </a:lvl2pPr>
            <a:lvl3pPr marL="1260158" indent="-252032" eaLnBrk="0" hangingPunct="0">
              <a:defRPr>
                <a:solidFill>
                  <a:schemeClr val="tx1"/>
                </a:solidFill>
                <a:latin typeface="Verdana" panose="020B0604030504040204" pitchFamily="34" charset="0"/>
                <a:cs typeface="Arial" panose="020B0604020202020204" pitchFamily="34" charset="0"/>
              </a:defRPr>
            </a:lvl3pPr>
            <a:lvl4pPr marL="1764221" indent="-252032" eaLnBrk="0" hangingPunct="0">
              <a:defRPr>
                <a:solidFill>
                  <a:schemeClr val="tx1"/>
                </a:solidFill>
                <a:latin typeface="Verdana" panose="020B0604030504040204" pitchFamily="34" charset="0"/>
                <a:cs typeface="Arial" panose="020B0604020202020204" pitchFamily="34" charset="0"/>
              </a:defRPr>
            </a:lvl4pPr>
            <a:lvl5pPr marL="2268284" indent="-252032" eaLnBrk="0" hangingPunct="0">
              <a:defRPr>
                <a:solidFill>
                  <a:schemeClr val="tx1"/>
                </a:solidFill>
                <a:latin typeface="Verdana" panose="020B0604030504040204" pitchFamily="34" charset="0"/>
                <a:cs typeface="Arial" panose="020B0604020202020204" pitchFamily="34" charset="0"/>
              </a:defRPr>
            </a:lvl5pPr>
            <a:lvl6pPr marL="2772347"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276410"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780473"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284536"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fontAlgn="base">
              <a:spcBef>
                <a:spcPct val="0"/>
              </a:spcBef>
              <a:spcAft>
                <a:spcPct val="0"/>
              </a:spcAft>
            </a:pPr>
            <a:fld id="{2AAB14CF-9AD4-4349-AC60-3081E5558D45}" type="slidenum">
              <a:rPr lang="en-GB" altLang="en-US">
                <a:solidFill>
                  <a:srgbClr val="FFFFFF"/>
                </a:solidFill>
                <a:latin typeface="Arial" panose="020B0604020202020204" pitchFamily="34" charset="0"/>
              </a:rPr>
              <a:pPr defTabSz="1008126" fontAlgn="base">
                <a:spcBef>
                  <a:spcPct val="0"/>
                </a:spcBef>
                <a:spcAft>
                  <a:spcPct val="0"/>
                </a:spcAft>
              </a:pPr>
              <a:t>26</a:t>
            </a:fld>
            <a:endParaRPr lang="en-GB" altLang="en-US">
              <a:solidFill>
                <a:srgbClr val="FFFFFF"/>
              </a:solidFill>
              <a:latin typeface="Arial" panose="020B0604020202020204" pitchFamily="34" charset="0"/>
            </a:endParaRPr>
          </a:p>
        </p:txBody>
      </p:sp>
      <p:pic>
        <p:nvPicPr>
          <p:cNvPr id="31750" name="Picture 2">
            <a:extLst>
              <a:ext uri="{FF2B5EF4-FFF2-40B4-BE49-F238E27FC236}">
                <a16:creationId xmlns:a16="http://schemas.microsoft.com/office/drawing/2014/main" id="{BFBE788B-C684-442D-9D2B-B7664820CC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78402" y="1319720"/>
            <a:ext cx="9658113" cy="53979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a:extLst>
              <a:ext uri="{FF2B5EF4-FFF2-40B4-BE49-F238E27FC236}">
                <a16:creationId xmlns:a16="http://schemas.microsoft.com/office/drawing/2014/main" id="{BBE01E6E-6392-472A-975B-0D720FACB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228" y="2949243"/>
            <a:ext cx="7794051" cy="5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130E2147-5F9B-4E71-B193-2E2F0A1FB0BF}"/>
              </a:ext>
            </a:extLst>
          </p:cNvPr>
          <p:cNvSpPr txBox="1">
            <a:spLocks noChangeArrowheads="1"/>
          </p:cNvSpPr>
          <p:nvPr/>
        </p:nvSpPr>
        <p:spPr bwMode="auto">
          <a:xfrm>
            <a:off x="9522279" y="1557760"/>
            <a:ext cx="1503502" cy="161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1pPr>
            <a:lvl2pPr marL="742950" indent="-285750" eaLnBrk="0" hangingPunct="0">
              <a:spcBef>
                <a:spcPct val="20000"/>
              </a:spcBef>
              <a:buClr>
                <a:srgbClr val="54A13E"/>
              </a:buClr>
              <a:buFont typeface="Times" panose="02020603050405020304" pitchFamily="18" charset="0"/>
              <a:buChar char="•"/>
              <a:defRPr sz="2000">
                <a:solidFill>
                  <a:schemeClr val="tx1"/>
                </a:solidFill>
                <a:latin typeface="Verdana" panose="020B0604030504040204" pitchFamily="34" charset="0"/>
              </a:defRPr>
            </a:lvl2pPr>
            <a:lvl3pPr marL="1143000" indent="-228600"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3pPr>
            <a:lvl4pPr marL="1600200" indent="-228600" eaLnBrk="0" hangingPunct="0">
              <a:spcBef>
                <a:spcPct val="20000"/>
              </a:spcBef>
              <a:buClr>
                <a:srgbClr val="54A13E"/>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rgbClr val="54A13E"/>
              </a:buClr>
              <a:buSzPct val="95000"/>
              <a:buFont typeface="Times" panose="02020603050405020304" pitchFamily="18" charset="0"/>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r>
              <a:rPr lang="en-GB" altLang="en-US" sz="1985">
                <a:solidFill>
                  <a:srgbClr val="000000"/>
                </a:solidFill>
                <a:cs typeface="Arial" panose="020B0604020202020204" pitchFamily="34" charset="0"/>
              </a:rPr>
              <a:t>2014 record harvest -13.6 million m</a:t>
            </a:r>
            <a:r>
              <a:rPr lang="en-GB" altLang="en-US" sz="1985" baseline="30000">
                <a:solidFill>
                  <a:srgbClr val="000000"/>
                </a:solidFill>
                <a:cs typeface="Arial" panose="020B0604020202020204" pitchFamily="34" charset="0"/>
              </a:rPr>
              <a:t>3</a:t>
            </a:r>
          </a:p>
        </p:txBody>
      </p:sp>
    </p:spTree>
    <p:extLst>
      <p:ext uri="{BB962C8B-B14F-4D97-AF65-F5344CB8AC3E}">
        <p14:creationId xmlns:p14="http://schemas.microsoft.com/office/powerpoint/2010/main" val="204136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E034B28-97DD-49A8-8F21-B58F70FFC6EB}"/>
              </a:ext>
            </a:extLst>
          </p:cNvPr>
          <p:cNvSpPr>
            <a:spLocks noGrp="1"/>
          </p:cNvSpPr>
          <p:nvPr>
            <p:ph type="title"/>
          </p:nvPr>
        </p:nvSpPr>
        <p:spPr>
          <a:xfrm>
            <a:off x="3872335" y="75263"/>
            <a:ext cx="7263713" cy="672112"/>
          </a:xfrm>
        </p:spPr>
        <p:txBody>
          <a:bodyPr/>
          <a:lstStyle/>
          <a:p>
            <a:r>
              <a:rPr lang="en-GB" altLang="en-US"/>
              <a:t>Our challenge and opportunity </a:t>
            </a:r>
          </a:p>
        </p:txBody>
      </p:sp>
      <p:sp>
        <p:nvSpPr>
          <p:cNvPr id="5" name="Date Placeholder 4">
            <a:extLst>
              <a:ext uri="{FF2B5EF4-FFF2-40B4-BE49-F238E27FC236}">
                <a16:creationId xmlns:a16="http://schemas.microsoft.com/office/drawing/2014/main" id="{788BE6E3-EB8E-41FA-B4A2-FDAA9ABBFE90}"/>
              </a:ext>
            </a:extLst>
          </p:cNvPr>
          <p:cNvSpPr>
            <a:spLocks noGrp="1"/>
          </p:cNvSpPr>
          <p:nvPr>
            <p:ph type="dt" sz="quarter" idx="10"/>
          </p:nvPr>
        </p:nvSpPr>
        <p:spPr/>
        <p:txBody>
          <a:bodyPr/>
          <a:lstStyle/>
          <a:p>
            <a:pPr defTabSz="1008126">
              <a:defRPr/>
            </a:pPr>
            <a:fld id="{10D824E6-4453-42CE-B625-4797078F2172}" type="datetime1">
              <a:rPr lang="en-GB">
                <a:latin typeface="Verdana"/>
              </a:rPr>
              <a:pPr defTabSz="1008126">
                <a:defRPr/>
              </a:pPr>
              <a:t>19/02/2020</a:t>
            </a:fld>
            <a:endParaRPr lang="en-GB">
              <a:latin typeface="Verdana"/>
            </a:endParaRPr>
          </a:p>
        </p:txBody>
      </p:sp>
      <p:sp>
        <p:nvSpPr>
          <p:cNvPr id="6" name="Footer Placeholder 5">
            <a:extLst>
              <a:ext uri="{FF2B5EF4-FFF2-40B4-BE49-F238E27FC236}">
                <a16:creationId xmlns:a16="http://schemas.microsoft.com/office/drawing/2014/main" id="{7DC73D5D-DC08-4F50-9E9C-F62F3F43F4E8}"/>
              </a:ext>
            </a:extLst>
          </p:cNvPr>
          <p:cNvSpPr>
            <a:spLocks noGrp="1"/>
          </p:cNvSpPr>
          <p:nvPr>
            <p:ph type="ftr" sz="quarter" idx="11"/>
          </p:nvPr>
        </p:nvSpPr>
        <p:spPr/>
        <p:txBody>
          <a:bodyPr/>
          <a:lstStyle/>
          <a:p>
            <a:pPr defTabSz="1008126">
              <a:defRPr/>
            </a:pPr>
            <a:endParaRPr lang="en-GB" dirty="0">
              <a:solidFill>
                <a:srgbClr val="318C36"/>
              </a:solidFill>
              <a:latin typeface="Verdana"/>
            </a:endParaRPr>
          </a:p>
        </p:txBody>
      </p:sp>
      <p:sp>
        <p:nvSpPr>
          <p:cNvPr id="7" name="Slide Number Placeholder 6">
            <a:extLst>
              <a:ext uri="{FF2B5EF4-FFF2-40B4-BE49-F238E27FC236}">
                <a16:creationId xmlns:a16="http://schemas.microsoft.com/office/drawing/2014/main" id="{FAE93DCE-D5D8-4767-91D3-30EBD8C85DED}"/>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819102" indent="-315039" eaLnBrk="0" hangingPunct="0">
              <a:defRPr>
                <a:solidFill>
                  <a:schemeClr val="tx1"/>
                </a:solidFill>
                <a:latin typeface="Verdana" panose="020B0604030504040204" pitchFamily="34" charset="0"/>
                <a:cs typeface="Arial" panose="020B0604020202020204" pitchFamily="34" charset="0"/>
              </a:defRPr>
            </a:lvl2pPr>
            <a:lvl3pPr marL="1260158" indent="-252032" eaLnBrk="0" hangingPunct="0">
              <a:defRPr>
                <a:solidFill>
                  <a:schemeClr val="tx1"/>
                </a:solidFill>
                <a:latin typeface="Verdana" panose="020B0604030504040204" pitchFamily="34" charset="0"/>
                <a:cs typeface="Arial" panose="020B0604020202020204" pitchFamily="34" charset="0"/>
              </a:defRPr>
            </a:lvl3pPr>
            <a:lvl4pPr marL="1764221" indent="-252032" eaLnBrk="0" hangingPunct="0">
              <a:defRPr>
                <a:solidFill>
                  <a:schemeClr val="tx1"/>
                </a:solidFill>
                <a:latin typeface="Verdana" panose="020B0604030504040204" pitchFamily="34" charset="0"/>
                <a:cs typeface="Arial" panose="020B0604020202020204" pitchFamily="34" charset="0"/>
              </a:defRPr>
            </a:lvl4pPr>
            <a:lvl5pPr marL="2268284" indent="-252032" eaLnBrk="0" hangingPunct="0">
              <a:defRPr>
                <a:solidFill>
                  <a:schemeClr val="tx1"/>
                </a:solidFill>
                <a:latin typeface="Verdana" panose="020B0604030504040204" pitchFamily="34" charset="0"/>
                <a:cs typeface="Arial" panose="020B0604020202020204" pitchFamily="34" charset="0"/>
              </a:defRPr>
            </a:lvl5pPr>
            <a:lvl6pPr marL="2772347"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276410"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780473"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284536"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fontAlgn="base">
              <a:spcBef>
                <a:spcPct val="0"/>
              </a:spcBef>
              <a:spcAft>
                <a:spcPct val="0"/>
              </a:spcAft>
            </a:pPr>
            <a:fld id="{F8DF4493-59E7-4FA3-B167-98587010E9DC}" type="slidenum">
              <a:rPr lang="en-GB" altLang="en-US">
                <a:solidFill>
                  <a:srgbClr val="FFFFFF"/>
                </a:solidFill>
                <a:latin typeface="Arial" panose="020B0604020202020204" pitchFamily="34" charset="0"/>
              </a:rPr>
              <a:pPr defTabSz="1008126" fontAlgn="base">
                <a:spcBef>
                  <a:spcPct val="0"/>
                </a:spcBef>
                <a:spcAft>
                  <a:spcPct val="0"/>
                </a:spcAft>
              </a:pPr>
              <a:t>27</a:t>
            </a:fld>
            <a:endParaRPr lang="en-GB" altLang="en-US">
              <a:solidFill>
                <a:srgbClr val="FFFFFF"/>
              </a:solidFill>
              <a:latin typeface="Arial" panose="020B0604020202020204" pitchFamily="34" charset="0"/>
            </a:endParaRPr>
          </a:p>
        </p:txBody>
      </p:sp>
      <p:graphicFrame>
        <p:nvGraphicFramePr>
          <p:cNvPr id="8" name="Table 7">
            <a:extLst>
              <a:ext uri="{FF2B5EF4-FFF2-40B4-BE49-F238E27FC236}">
                <a16:creationId xmlns:a16="http://schemas.microsoft.com/office/drawing/2014/main" id="{05A0126E-4697-4749-B648-16E965C5C5B4}"/>
              </a:ext>
            </a:extLst>
          </p:cNvPr>
          <p:cNvGraphicFramePr>
            <a:graphicFrameLocks noGrp="1"/>
          </p:cNvGraphicFramePr>
          <p:nvPr/>
        </p:nvGraphicFramePr>
        <p:xfrm>
          <a:off x="2204307" y="1319720"/>
          <a:ext cx="8257879" cy="4683782"/>
        </p:xfrm>
        <a:graphic>
          <a:graphicData uri="http://schemas.openxmlformats.org/drawingml/2006/table">
            <a:tbl>
              <a:tblPr>
                <a:tableStyleId>{5C22544A-7EE6-4342-B048-85BDC9FD1C3A}</a:tableStyleId>
              </a:tblPr>
              <a:tblGrid>
                <a:gridCol w="4128940">
                  <a:extLst>
                    <a:ext uri="{9D8B030D-6E8A-4147-A177-3AD203B41FA5}">
                      <a16:colId xmlns:a16="http://schemas.microsoft.com/office/drawing/2014/main" val="20000"/>
                    </a:ext>
                  </a:extLst>
                </a:gridCol>
                <a:gridCol w="4128940">
                  <a:extLst>
                    <a:ext uri="{9D8B030D-6E8A-4147-A177-3AD203B41FA5}">
                      <a16:colId xmlns:a16="http://schemas.microsoft.com/office/drawing/2014/main" val="20001"/>
                    </a:ext>
                  </a:extLst>
                </a:gridCol>
              </a:tblGrid>
              <a:tr h="1031066">
                <a:tc gridSpan="2">
                  <a:txBody>
                    <a:bodyPr/>
                    <a:lstStyle/>
                    <a:p>
                      <a:pPr algn="l" fontAlgn="b"/>
                      <a:r>
                        <a:rPr lang="en-GB" sz="2000" b="1" u="none" strike="noStrike" dirty="0">
                          <a:effectLst/>
                        </a:rPr>
                        <a:t>thousand cubic metres over bark standing</a:t>
                      </a:r>
                      <a:endParaRPr lang="en-GB" sz="2000" b="1" i="0" u="none" strike="noStrike" dirty="0">
                        <a:solidFill>
                          <a:srgbClr val="000000"/>
                        </a:solidFill>
                        <a:effectLst/>
                        <a:latin typeface="Verdana"/>
                      </a:endParaRPr>
                    </a:p>
                  </a:txBody>
                  <a:tcPr marL="10503"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1031066">
                <a:tc>
                  <a:txBody>
                    <a:bodyPr/>
                    <a:lstStyle/>
                    <a:p>
                      <a:pPr algn="ctr" fontAlgn="ctr"/>
                      <a:r>
                        <a:rPr lang="en-GB" sz="2000" b="1" u="none" strike="noStrike" dirty="0">
                          <a:effectLst/>
                        </a:rPr>
                        <a:t>Annual average in the period</a:t>
                      </a:r>
                      <a:endParaRPr lang="en-GB" sz="2000" b="1" i="0" u="none" strike="noStrike" dirty="0">
                        <a:solidFill>
                          <a:srgbClr val="000000"/>
                        </a:solidFill>
                        <a:effectLst/>
                        <a:latin typeface="Verdana"/>
                      </a:endParaRPr>
                    </a:p>
                  </a:txBody>
                  <a:tcPr marL="10503" marR="10503" marT="1050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2000" b="1" u="none" strike="noStrike" dirty="0">
                          <a:effectLst/>
                        </a:rPr>
                        <a:t>England</a:t>
                      </a:r>
                      <a:endParaRPr lang="en-GB" sz="2000" b="1" i="0" u="none" strike="noStrike" dirty="0">
                        <a:solidFill>
                          <a:srgbClr val="000000"/>
                        </a:solidFill>
                        <a:effectLst/>
                        <a:latin typeface="Verdana"/>
                      </a:endParaRPr>
                    </a:p>
                  </a:txBody>
                  <a:tcPr marL="10503" marR="10503" marT="1050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24330">
                <a:tc>
                  <a:txBody>
                    <a:bodyPr/>
                    <a:lstStyle/>
                    <a:p>
                      <a:pPr algn="l" fontAlgn="b"/>
                      <a:r>
                        <a:rPr lang="en-GB" sz="2000" b="1" u="none" strike="noStrike" dirty="0">
                          <a:effectLst/>
                        </a:rPr>
                        <a:t>Total softwood</a:t>
                      </a:r>
                      <a:endParaRPr lang="en-GB" sz="2000" b="1" i="0" u="none" strike="noStrike" dirty="0">
                        <a:solidFill>
                          <a:srgbClr val="000000"/>
                        </a:solidFill>
                        <a:effectLst/>
                        <a:latin typeface="Verdana"/>
                      </a:endParaRPr>
                    </a:p>
                  </a:txBody>
                  <a:tcPr marL="10503"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b="1" u="none" strike="noStrike" dirty="0">
                          <a:effectLst/>
                        </a:rPr>
                        <a:t> </a:t>
                      </a:r>
                      <a:endParaRPr lang="en-GB" sz="2000" b="1" i="0" u="none" strike="noStrike" dirty="0">
                        <a:solidFill>
                          <a:srgbClr val="000000"/>
                        </a:solidFill>
                        <a:effectLst/>
                        <a:latin typeface="Verdana"/>
                      </a:endParaRPr>
                    </a:p>
                  </a:txBody>
                  <a:tcPr marL="10503"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24330">
                <a:tc>
                  <a:txBody>
                    <a:bodyPr/>
                    <a:lstStyle/>
                    <a:p>
                      <a:pPr algn="l" fontAlgn="b"/>
                      <a:r>
                        <a:rPr lang="en-GB" sz="2000" b="1" u="none" strike="noStrike" dirty="0">
                          <a:effectLst/>
                        </a:rPr>
                        <a:t>2013 - 2016</a:t>
                      </a:r>
                      <a:endParaRPr lang="en-GB" sz="2000" b="1" i="0" u="none" strike="noStrike" dirty="0">
                        <a:solidFill>
                          <a:srgbClr val="000000"/>
                        </a:solidFill>
                        <a:effectLst/>
                        <a:latin typeface="Verdana"/>
                      </a:endParaRPr>
                    </a:p>
                  </a:txBody>
                  <a:tcPr marL="157547"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2000" b="1" u="none" strike="noStrike" dirty="0">
                          <a:effectLst/>
                        </a:rPr>
                        <a:t>4,577</a:t>
                      </a:r>
                      <a:endParaRPr lang="en-GB" sz="2000" b="1" i="0" u="none" strike="noStrike" dirty="0">
                        <a:solidFill>
                          <a:srgbClr val="000000"/>
                        </a:solidFill>
                        <a:effectLst/>
                        <a:latin typeface="Verdana"/>
                      </a:endParaRPr>
                    </a:p>
                  </a:txBody>
                  <a:tcPr marL="10503"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4330">
                <a:tc>
                  <a:txBody>
                    <a:bodyPr/>
                    <a:lstStyle/>
                    <a:p>
                      <a:pPr algn="l" fontAlgn="b"/>
                      <a:r>
                        <a:rPr lang="en-GB" sz="2000" b="1" u="none" strike="noStrike" dirty="0">
                          <a:effectLst/>
                        </a:rPr>
                        <a:t>2017 - 2021</a:t>
                      </a:r>
                      <a:endParaRPr lang="en-GB" sz="2000" b="1" i="0" u="none" strike="noStrike" dirty="0">
                        <a:solidFill>
                          <a:srgbClr val="000000"/>
                        </a:solidFill>
                        <a:effectLst/>
                        <a:latin typeface="Verdana"/>
                      </a:endParaRPr>
                    </a:p>
                  </a:txBody>
                  <a:tcPr marL="157547"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2000" b="1" u="none" strike="noStrike" dirty="0">
                          <a:effectLst/>
                        </a:rPr>
                        <a:t>4,555</a:t>
                      </a:r>
                      <a:endParaRPr lang="en-GB" sz="2000" b="1" i="0" u="none" strike="noStrike" dirty="0">
                        <a:solidFill>
                          <a:srgbClr val="000000"/>
                        </a:solidFill>
                        <a:effectLst/>
                        <a:latin typeface="Verdana"/>
                      </a:endParaRPr>
                    </a:p>
                  </a:txBody>
                  <a:tcPr marL="10503"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4330">
                <a:tc>
                  <a:txBody>
                    <a:bodyPr/>
                    <a:lstStyle/>
                    <a:p>
                      <a:pPr algn="l" fontAlgn="b"/>
                      <a:r>
                        <a:rPr lang="en-GB" sz="2000" b="1" u="none" strike="noStrike" dirty="0">
                          <a:effectLst/>
                        </a:rPr>
                        <a:t>2022 - 2026</a:t>
                      </a:r>
                      <a:endParaRPr lang="en-GB" sz="2000" b="1" i="0" u="none" strike="noStrike" dirty="0">
                        <a:solidFill>
                          <a:srgbClr val="000000"/>
                        </a:solidFill>
                        <a:effectLst/>
                        <a:latin typeface="Verdana"/>
                      </a:endParaRPr>
                    </a:p>
                  </a:txBody>
                  <a:tcPr marL="157547"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2000" b="1" u="none" strike="noStrike" dirty="0">
                          <a:effectLst/>
                        </a:rPr>
                        <a:t>4,113</a:t>
                      </a:r>
                      <a:endParaRPr lang="en-GB" sz="2000" b="1" i="0" u="none" strike="noStrike" dirty="0">
                        <a:solidFill>
                          <a:srgbClr val="000000"/>
                        </a:solidFill>
                        <a:effectLst/>
                        <a:latin typeface="Verdana"/>
                      </a:endParaRPr>
                    </a:p>
                  </a:txBody>
                  <a:tcPr marL="10503"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24330">
                <a:tc>
                  <a:txBody>
                    <a:bodyPr/>
                    <a:lstStyle/>
                    <a:p>
                      <a:pPr algn="l" fontAlgn="b"/>
                      <a:r>
                        <a:rPr lang="en-GB" sz="2000" b="1" u="none" strike="noStrike">
                          <a:effectLst/>
                        </a:rPr>
                        <a:t>2027 - 2031</a:t>
                      </a:r>
                      <a:endParaRPr lang="en-GB" sz="2000" b="1" i="0" u="none" strike="noStrike">
                        <a:solidFill>
                          <a:srgbClr val="000000"/>
                        </a:solidFill>
                        <a:effectLst/>
                        <a:latin typeface="Verdana"/>
                      </a:endParaRPr>
                    </a:p>
                  </a:txBody>
                  <a:tcPr marL="157547"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2000" b="1" u="none" strike="noStrike" dirty="0">
                          <a:effectLst/>
                        </a:rPr>
                        <a:t>4,145</a:t>
                      </a:r>
                      <a:endParaRPr lang="en-GB" sz="2000" b="1" i="0" u="none" strike="noStrike" dirty="0">
                        <a:solidFill>
                          <a:srgbClr val="000000"/>
                        </a:solidFill>
                        <a:effectLst/>
                        <a:latin typeface="Verdana"/>
                      </a:endParaRPr>
                    </a:p>
                  </a:txBody>
                  <a:tcPr marL="10503" marR="10503" marT="105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2559" name="Oval 8">
            <a:extLst>
              <a:ext uri="{FF2B5EF4-FFF2-40B4-BE49-F238E27FC236}">
                <a16:creationId xmlns:a16="http://schemas.microsoft.com/office/drawing/2014/main" id="{12157942-D900-4794-823B-F727257BB44D}"/>
              </a:ext>
            </a:extLst>
          </p:cNvPr>
          <p:cNvSpPr>
            <a:spLocks noChangeArrowheads="1"/>
          </p:cNvSpPr>
          <p:nvPr/>
        </p:nvSpPr>
        <p:spPr bwMode="auto">
          <a:xfrm>
            <a:off x="9112710" y="3542591"/>
            <a:ext cx="1746792" cy="3017504"/>
          </a:xfrm>
          <a:prstGeom prst="ellipse">
            <a:avLst/>
          </a:prstGeom>
          <a:noFill/>
          <a:ln w="635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1pPr>
            <a:lvl2pPr marL="742950" indent="-285750" eaLnBrk="0" hangingPunct="0">
              <a:spcBef>
                <a:spcPct val="20000"/>
              </a:spcBef>
              <a:buClr>
                <a:srgbClr val="54A13E"/>
              </a:buClr>
              <a:buFont typeface="Times" panose="02020603050405020304" pitchFamily="18" charset="0"/>
              <a:buChar char="•"/>
              <a:defRPr sz="2000">
                <a:solidFill>
                  <a:schemeClr val="tx1"/>
                </a:solidFill>
                <a:latin typeface="Verdana" panose="020B0604030504040204" pitchFamily="34" charset="0"/>
              </a:defRPr>
            </a:lvl2pPr>
            <a:lvl3pPr marL="1143000" indent="-228600"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3pPr>
            <a:lvl4pPr marL="1600200" indent="-228600" eaLnBrk="0" hangingPunct="0">
              <a:spcBef>
                <a:spcPct val="20000"/>
              </a:spcBef>
              <a:buClr>
                <a:srgbClr val="54A13E"/>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rgbClr val="54A13E"/>
              </a:buClr>
              <a:buSzPct val="95000"/>
              <a:buFont typeface="Times" panose="02020603050405020304" pitchFamily="18" charset="0"/>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9pPr>
          </a:lstStyle>
          <a:p>
            <a:pPr defTabSz="1008126" fontAlgn="base">
              <a:spcBef>
                <a:spcPct val="0"/>
              </a:spcBef>
              <a:spcAft>
                <a:spcPct val="0"/>
              </a:spcAft>
              <a:buClrTx/>
              <a:buNone/>
            </a:pPr>
            <a:endParaRPr lang="en-GB" altLang="en-US" sz="2646">
              <a:solidFill>
                <a:srgbClr val="000000"/>
              </a:solidFill>
              <a:cs typeface="Arial" panose="020B0604020202020204" pitchFamily="34" charset="0"/>
            </a:endParaRPr>
          </a:p>
        </p:txBody>
      </p:sp>
      <p:sp>
        <p:nvSpPr>
          <p:cNvPr id="2" name="TextBox 1">
            <a:extLst>
              <a:ext uri="{FF2B5EF4-FFF2-40B4-BE49-F238E27FC236}">
                <a16:creationId xmlns:a16="http://schemas.microsoft.com/office/drawing/2014/main" id="{DE9FC4FA-3442-4929-8D3C-E62460D97ED5}"/>
              </a:ext>
            </a:extLst>
          </p:cNvPr>
          <p:cNvSpPr txBox="1">
            <a:spLocks noChangeArrowheads="1"/>
          </p:cNvSpPr>
          <p:nvPr/>
        </p:nvSpPr>
        <p:spPr bwMode="auto">
          <a:xfrm>
            <a:off x="2284821" y="6320306"/>
            <a:ext cx="7144693"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1pPr>
            <a:lvl2pPr marL="742950" indent="-285750" eaLnBrk="0" hangingPunct="0">
              <a:spcBef>
                <a:spcPct val="20000"/>
              </a:spcBef>
              <a:buClr>
                <a:srgbClr val="54A13E"/>
              </a:buClr>
              <a:buFont typeface="Times" panose="02020603050405020304" pitchFamily="18" charset="0"/>
              <a:buChar char="•"/>
              <a:defRPr sz="2000">
                <a:solidFill>
                  <a:schemeClr val="tx1"/>
                </a:solidFill>
                <a:latin typeface="Verdana" panose="020B0604030504040204" pitchFamily="34" charset="0"/>
              </a:defRPr>
            </a:lvl2pPr>
            <a:lvl3pPr marL="1143000" indent="-228600"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3pPr>
            <a:lvl4pPr marL="1600200" indent="-228600" eaLnBrk="0" hangingPunct="0">
              <a:spcBef>
                <a:spcPct val="20000"/>
              </a:spcBef>
              <a:buClr>
                <a:srgbClr val="54A13E"/>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rgbClr val="54A13E"/>
              </a:buClr>
              <a:buSzPct val="95000"/>
              <a:buFont typeface="Times" panose="02020603050405020304" pitchFamily="18" charset="0"/>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r>
              <a:rPr lang="en-GB" altLang="en-US" sz="1985" b="1">
                <a:solidFill>
                  <a:srgbClr val="000000"/>
                </a:solidFill>
                <a:cs typeface="Arial" panose="020B0604020202020204" pitchFamily="34" charset="0"/>
              </a:rPr>
              <a:t>2017 softwood production in England 2,499 m</a:t>
            </a:r>
            <a:r>
              <a:rPr lang="en-GB" altLang="en-US" sz="1985" b="1" baseline="30000">
                <a:solidFill>
                  <a:srgbClr val="000000"/>
                </a:solidFill>
                <a:cs typeface="Arial" panose="020B0604020202020204" pitchFamily="34" charset="0"/>
              </a:rPr>
              <a:t>3</a:t>
            </a:r>
          </a:p>
        </p:txBody>
      </p:sp>
    </p:spTree>
    <p:extLst>
      <p:ext uri="{BB962C8B-B14F-4D97-AF65-F5344CB8AC3E}">
        <p14:creationId xmlns:p14="http://schemas.microsoft.com/office/powerpoint/2010/main" val="2280958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9"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D3D0F453-FAD3-451C-8964-A3C65708DD2E}"/>
              </a:ext>
            </a:extLst>
          </p:cNvPr>
          <p:cNvSpPr>
            <a:spLocks noGrp="1"/>
          </p:cNvSpPr>
          <p:nvPr>
            <p:ph type="title"/>
          </p:nvPr>
        </p:nvSpPr>
        <p:spPr/>
        <p:txBody>
          <a:bodyPr/>
          <a:lstStyle/>
          <a:p>
            <a:r>
              <a:rPr lang="en-GB" altLang="en-US"/>
              <a:t>Timber beyond MMAI</a:t>
            </a:r>
          </a:p>
        </p:txBody>
      </p:sp>
      <p:sp>
        <p:nvSpPr>
          <p:cNvPr id="4" name="Date Placeholder 3">
            <a:extLst>
              <a:ext uri="{FF2B5EF4-FFF2-40B4-BE49-F238E27FC236}">
                <a16:creationId xmlns:a16="http://schemas.microsoft.com/office/drawing/2014/main" id="{53CCDD76-900C-4894-B418-5834B23B9995}"/>
              </a:ext>
            </a:extLst>
          </p:cNvPr>
          <p:cNvSpPr>
            <a:spLocks noGrp="1"/>
          </p:cNvSpPr>
          <p:nvPr>
            <p:ph type="dt" sz="quarter" idx="10"/>
          </p:nvPr>
        </p:nvSpPr>
        <p:spPr>
          <a:xfrm>
            <a:off x="1490187" y="7240959"/>
            <a:ext cx="1596267" cy="336056"/>
          </a:xfrm>
        </p:spPr>
        <p:txBody>
          <a:bodyPr/>
          <a:lstStyle/>
          <a:p>
            <a:pPr defTabSz="1008126">
              <a:defRPr/>
            </a:pPr>
            <a:fld id="{75C523C7-DAD8-4E2D-B3FF-9906BADD534C}" type="datetime1">
              <a:rPr lang="en-GB">
                <a:latin typeface="Verdana"/>
              </a:rPr>
              <a:pPr defTabSz="1008126">
                <a:defRPr/>
              </a:pPr>
              <a:t>19/02/2020</a:t>
            </a:fld>
            <a:endParaRPr lang="en-GB" dirty="0">
              <a:latin typeface="Verdana"/>
            </a:endParaRPr>
          </a:p>
        </p:txBody>
      </p:sp>
      <p:sp>
        <p:nvSpPr>
          <p:cNvPr id="5" name="Footer Placeholder 4">
            <a:extLst>
              <a:ext uri="{FF2B5EF4-FFF2-40B4-BE49-F238E27FC236}">
                <a16:creationId xmlns:a16="http://schemas.microsoft.com/office/drawing/2014/main" id="{DCFC5978-BA94-46C8-AF1B-0D84B77AF8AE}"/>
              </a:ext>
            </a:extLst>
          </p:cNvPr>
          <p:cNvSpPr>
            <a:spLocks noGrp="1"/>
          </p:cNvSpPr>
          <p:nvPr>
            <p:ph type="ftr" sz="quarter" idx="11"/>
          </p:nvPr>
        </p:nvSpPr>
        <p:spPr/>
        <p:txBody>
          <a:bodyPr/>
          <a:lstStyle/>
          <a:p>
            <a:pPr defTabSz="1008126">
              <a:defRPr/>
            </a:pPr>
            <a:r>
              <a:rPr lang="en-GB" dirty="0">
                <a:latin typeface="Verdana"/>
              </a:rPr>
              <a:t>ADDING VALUE TO WOODLANDS</a:t>
            </a:r>
          </a:p>
          <a:p>
            <a:pPr defTabSz="1008126">
              <a:defRPr/>
            </a:pPr>
            <a:endParaRPr lang="en-GB" dirty="0">
              <a:solidFill>
                <a:srgbClr val="318C36"/>
              </a:solidFill>
              <a:latin typeface="Verdana"/>
            </a:endParaRPr>
          </a:p>
        </p:txBody>
      </p:sp>
      <p:sp>
        <p:nvSpPr>
          <p:cNvPr id="6" name="Slide Number Placeholder 5">
            <a:extLst>
              <a:ext uri="{FF2B5EF4-FFF2-40B4-BE49-F238E27FC236}">
                <a16:creationId xmlns:a16="http://schemas.microsoft.com/office/drawing/2014/main" id="{9443C70E-0D82-4C82-9DD5-F544D0CB387C}"/>
              </a:ext>
            </a:extLst>
          </p:cNvPr>
          <p:cNvSpPr>
            <a:spLocks noGrp="1"/>
          </p:cNvSpPr>
          <p:nvPr>
            <p:ph type="sldNum" sz="quarter" idx="12"/>
          </p:nvPr>
        </p:nvSpPr>
        <p:spPr>
          <a:xfrm>
            <a:off x="1054364" y="7225206"/>
            <a:ext cx="435823" cy="336056"/>
          </a:xfrm>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819102" indent="-315039" eaLnBrk="0" hangingPunct="0">
              <a:defRPr>
                <a:solidFill>
                  <a:schemeClr val="tx1"/>
                </a:solidFill>
                <a:latin typeface="Verdana" panose="020B0604030504040204" pitchFamily="34" charset="0"/>
                <a:cs typeface="Arial" panose="020B0604020202020204" pitchFamily="34" charset="0"/>
              </a:defRPr>
            </a:lvl2pPr>
            <a:lvl3pPr marL="1260158" indent="-252032" eaLnBrk="0" hangingPunct="0">
              <a:defRPr>
                <a:solidFill>
                  <a:schemeClr val="tx1"/>
                </a:solidFill>
                <a:latin typeface="Verdana" panose="020B0604030504040204" pitchFamily="34" charset="0"/>
                <a:cs typeface="Arial" panose="020B0604020202020204" pitchFamily="34" charset="0"/>
              </a:defRPr>
            </a:lvl3pPr>
            <a:lvl4pPr marL="1764221" indent="-252032" eaLnBrk="0" hangingPunct="0">
              <a:defRPr>
                <a:solidFill>
                  <a:schemeClr val="tx1"/>
                </a:solidFill>
                <a:latin typeface="Verdana" panose="020B0604030504040204" pitchFamily="34" charset="0"/>
                <a:cs typeface="Arial" panose="020B0604020202020204" pitchFamily="34" charset="0"/>
              </a:defRPr>
            </a:lvl4pPr>
            <a:lvl5pPr marL="2268284" indent="-252032" eaLnBrk="0" hangingPunct="0">
              <a:defRPr>
                <a:solidFill>
                  <a:schemeClr val="tx1"/>
                </a:solidFill>
                <a:latin typeface="Verdana" panose="020B0604030504040204" pitchFamily="34" charset="0"/>
                <a:cs typeface="Arial" panose="020B0604020202020204" pitchFamily="34" charset="0"/>
              </a:defRPr>
            </a:lvl5pPr>
            <a:lvl6pPr marL="2772347"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276410"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780473"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284536"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fontAlgn="base">
              <a:spcBef>
                <a:spcPct val="0"/>
              </a:spcBef>
              <a:spcAft>
                <a:spcPct val="0"/>
              </a:spcAft>
            </a:pPr>
            <a:fld id="{FFA22748-0D78-44F2-9F0C-7BD2BAFFE533}" type="slidenum">
              <a:rPr lang="en-GB" altLang="en-US">
                <a:solidFill>
                  <a:srgbClr val="FFFFFF"/>
                </a:solidFill>
                <a:latin typeface="Arial" panose="020B0604020202020204" pitchFamily="34" charset="0"/>
              </a:rPr>
              <a:pPr defTabSz="1008126" fontAlgn="base">
                <a:spcBef>
                  <a:spcPct val="0"/>
                </a:spcBef>
                <a:spcAft>
                  <a:spcPct val="0"/>
                </a:spcAft>
              </a:pPr>
              <a:t>28</a:t>
            </a:fld>
            <a:endParaRPr lang="en-GB" altLang="en-US">
              <a:solidFill>
                <a:srgbClr val="FFFFFF"/>
              </a:solidFill>
              <a:latin typeface="Arial" panose="020B0604020202020204" pitchFamily="34" charset="0"/>
            </a:endParaRPr>
          </a:p>
        </p:txBody>
      </p:sp>
      <p:pic>
        <p:nvPicPr>
          <p:cNvPr id="33798" name="Picture 2">
            <a:extLst>
              <a:ext uri="{FF2B5EF4-FFF2-40B4-BE49-F238E27FC236}">
                <a16:creationId xmlns:a16="http://schemas.microsoft.com/office/drawing/2014/main" id="{C91E2FCD-DE0F-429F-97EF-A08A086007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13059" y="922405"/>
            <a:ext cx="4207703" cy="624679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879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855FB0D9-CFBD-4443-AB2E-839E64072745}"/>
              </a:ext>
            </a:extLst>
          </p:cNvPr>
          <p:cNvSpPr>
            <a:spLocks noGrp="1"/>
          </p:cNvSpPr>
          <p:nvPr>
            <p:ph type="title"/>
          </p:nvPr>
        </p:nvSpPr>
        <p:spPr/>
        <p:txBody>
          <a:bodyPr/>
          <a:lstStyle/>
          <a:p>
            <a:r>
              <a:rPr lang="en-GB" altLang="en-US"/>
              <a:t>Threats to carbon stocks</a:t>
            </a:r>
          </a:p>
        </p:txBody>
      </p:sp>
      <p:sp>
        <p:nvSpPr>
          <p:cNvPr id="4" name="Date Placeholder 3">
            <a:extLst>
              <a:ext uri="{FF2B5EF4-FFF2-40B4-BE49-F238E27FC236}">
                <a16:creationId xmlns:a16="http://schemas.microsoft.com/office/drawing/2014/main" id="{1CAD6AF5-9C8A-40DE-B139-201F0406A4CE}"/>
              </a:ext>
            </a:extLst>
          </p:cNvPr>
          <p:cNvSpPr>
            <a:spLocks noGrp="1"/>
          </p:cNvSpPr>
          <p:nvPr>
            <p:ph type="dt" sz="quarter" idx="10"/>
          </p:nvPr>
        </p:nvSpPr>
        <p:spPr>
          <a:xfrm>
            <a:off x="1570701" y="7225206"/>
            <a:ext cx="1596267" cy="336056"/>
          </a:xfrm>
        </p:spPr>
        <p:txBody>
          <a:bodyPr/>
          <a:lstStyle/>
          <a:p>
            <a:pPr defTabSz="1008126">
              <a:defRPr/>
            </a:pPr>
            <a:fld id="{27250D6B-5FEA-4008-82BF-88ACB4DB917D}" type="datetime1">
              <a:rPr lang="en-GB">
                <a:latin typeface="Verdana"/>
              </a:rPr>
              <a:pPr defTabSz="1008126">
                <a:defRPr/>
              </a:pPr>
              <a:t>19/02/2020</a:t>
            </a:fld>
            <a:endParaRPr lang="en-GB" dirty="0">
              <a:latin typeface="Verdana"/>
            </a:endParaRPr>
          </a:p>
        </p:txBody>
      </p:sp>
      <p:sp>
        <p:nvSpPr>
          <p:cNvPr id="5" name="Footer Placeholder 4">
            <a:extLst>
              <a:ext uri="{FF2B5EF4-FFF2-40B4-BE49-F238E27FC236}">
                <a16:creationId xmlns:a16="http://schemas.microsoft.com/office/drawing/2014/main" id="{BE9882A5-DE1A-42CE-8758-BE0AE5933E40}"/>
              </a:ext>
            </a:extLst>
          </p:cNvPr>
          <p:cNvSpPr>
            <a:spLocks noGrp="1"/>
          </p:cNvSpPr>
          <p:nvPr>
            <p:ph type="ftr" sz="quarter" idx="11"/>
          </p:nvPr>
        </p:nvSpPr>
        <p:spPr/>
        <p:txBody>
          <a:bodyPr/>
          <a:lstStyle/>
          <a:p>
            <a:pPr defTabSz="1008126">
              <a:defRPr/>
            </a:pPr>
            <a:r>
              <a:rPr lang="en-GB" dirty="0">
                <a:latin typeface="Verdana"/>
              </a:rPr>
              <a:t>National </a:t>
            </a:r>
            <a:r>
              <a:rPr lang="en-GB" dirty="0" err="1">
                <a:latin typeface="Verdana"/>
              </a:rPr>
              <a:t>Woodfuel</a:t>
            </a:r>
            <a:r>
              <a:rPr lang="en-GB" dirty="0">
                <a:latin typeface="Verdana"/>
              </a:rPr>
              <a:t> Conference</a:t>
            </a:r>
            <a:endParaRPr lang="en-GB" dirty="0">
              <a:solidFill>
                <a:srgbClr val="318C36"/>
              </a:solidFill>
              <a:latin typeface="Verdana"/>
            </a:endParaRPr>
          </a:p>
        </p:txBody>
      </p:sp>
      <p:sp>
        <p:nvSpPr>
          <p:cNvPr id="6" name="Slide Number Placeholder 5">
            <a:extLst>
              <a:ext uri="{FF2B5EF4-FFF2-40B4-BE49-F238E27FC236}">
                <a16:creationId xmlns:a16="http://schemas.microsoft.com/office/drawing/2014/main" id="{A55F456A-71BF-416B-96CC-C770FCFA0416}"/>
              </a:ext>
            </a:extLst>
          </p:cNvPr>
          <p:cNvSpPr>
            <a:spLocks noGrp="1"/>
          </p:cNvSpPr>
          <p:nvPr>
            <p:ph type="sldNum" sz="quarter" idx="12"/>
          </p:nvPr>
        </p:nvSpPr>
        <p:spPr>
          <a:xfrm>
            <a:off x="1054364" y="7225206"/>
            <a:ext cx="435823" cy="336056"/>
          </a:xfrm>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819102" indent="-315039" eaLnBrk="0" hangingPunct="0">
              <a:defRPr>
                <a:solidFill>
                  <a:schemeClr val="tx1"/>
                </a:solidFill>
                <a:latin typeface="Verdana" panose="020B0604030504040204" pitchFamily="34" charset="0"/>
                <a:cs typeface="Arial" panose="020B0604020202020204" pitchFamily="34" charset="0"/>
              </a:defRPr>
            </a:lvl2pPr>
            <a:lvl3pPr marL="1260158" indent="-252032" eaLnBrk="0" hangingPunct="0">
              <a:defRPr>
                <a:solidFill>
                  <a:schemeClr val="tx1"/>
                </a:solidFill>
                <a:latin typeface="Verdana" panose="020B0604030504040204" pitchFamily="34" charset="0"/>
                <a:cs typeface="Arial" panose="020B0604020202020204" pitchFamily="34" charset="0"/>
              </a:defRPr>
            </a:lvl3pPr>
            <a:lvl4pPr marL="1764221" indent="-252032" eaLnBrk="0" hangingPunct="0">
              <a:defRPr>
                <a:solidFill>
                  <a:schemeClr val="tx1"/>
                </a:solidFill>
                <a:latin typeface="Verdana" panose="020B0604030504040204" pitchFamily="34" charset="0"/>
                <a:cs typeface="Arial" panose="020B0604020202020204" pitchFamily="34" charset="0"/>
              </a:defRPr>
            </a:lvl4pPr>
            <a:lvl5pPr marL="2268284" indent="-252032" eaLnBrk="0" hangingPunct="0">
              <a:defRPr>
                <a:solidFill>
                  <a:schemeClr val="tx1"/>
                </a:solidFill>
                <a:latin typeface="Verdana" panose="020B0604030504040204" pitchFamily="34" charset="0"/>
                <a:cs typeface="Arial" panose="020B0604020202020204" pitchFamily="34" charset="0"/>
              </a:defRPr>
            </a:lvl5pPr>
            <a:lvl6pPr marL="2772347"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276410"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780473"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284536"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fontAlgn="base">
              <a:spcBef>
                <a:spcPct val="0"/>
              </a:spcBef>
              <a:spcAft>
                <a:spcPct val="0"/>
              </a:spcAft>
            </a:pPr>
            <a:fld id="{5204EBB4-3B03-41E9-81C3-7433A9DC6B28}" type="slidenum">
              <a:rPr lang="en-GB" altLang="en-US">
                <a:solidFill>
                  <a:srgbClr val="FFFFFF"/>
                </a:solidFill>
                <a:latin typeface="Arial" panose="020B0604020202020204" pitchFamily="34" charset="0"/>
              </a:rPr>
              <a:pPr defTabSz="1008126" fontAlgn="base">
                <a:spcBef>
                  <a:spcPct val="0"/>
                </a:spcBef>
                <a:spcAft>
                  <a:spcPct val="0"/>
                </a:spcAft>
              </a:pPr>
              <a:t>29</a:t>
            </a:fld>
            <a:endParaRPr lang="en-GB" altLang="en-US">
              <a:solidFill>
                <a:srgbClr val="FFFFFF"/>
              </a:solidFill>
              <a:latin typeface="Arial" panose="020B0604020202020204" pitchFamily="34" charset="0"/>
            </a:endParaRPr>
          </a:p>
        </p:txBody>
      </p:sp>
      <p:pic>
        <p:nvPicPr>
          <p:cNvPr id="34822" name="Picture 2">
            <a:extLst>
              <a:ext uri="{FF2B5EF4-FFF2-40B4-BE49-F238E27FC236}">
                <a16:creationId xmlns:a16="http://schemas.microsoft.com/office/drawing/2014/main" id="{06D23341-AC26-48FA-A044-EF383C925B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0911" y="922404"/>
            <a:ext cx="9511088" cy="603325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a:extLst>
              <a:ext uri="{FF2B5EF4-FFF2-40B4-BE49-F238E27FC236}">
                <a16:creationId xmlns:a16="http://schemas.microsoft.com/office/drawing/2014/main" id="{08BFC8D7-911C-4509-8DF1-5ECCA39DCFAA}"/>
              </a:ext>
            </a:extLst>
          </p:cNvPr>
          <p:cNvSpPr>
            <a:spLocks noChangeArrowheads="1"/>
          </p:cNvSpPr>
          <p:nvPr/>
        </p:nvSpPr>
        <p:spPr bwMode="auto">
          <a:xfrm>
            <a:off x="3872336" y="2033839"/>
            <a:ext cx="5002335" cy="3572347"/>
          </a:xfrm>
          <a:prstGeom prst="roundRect">
            <a:avLst>
              <a:gd name="adj" fmla="val 16667"/>
            </a:avLst>
          </a:prstGeom>
          <a:solidFill>
            <a:schemeClr val="bg1"/>
          </a:solidFill>
          <a:ln w="9525" algn="ctr">
            <a:solidFill>
              <a:schemeClr val="tx1"/>
            </a:solidFill>
            <a:round/>
            <a:headEnd/>
            <a:tailEnd/>
          </a:ln>
        </p:spPr>
        <p:txBody>
          <a:bodyPr/>
          <a:lstStyle>
            <a:lvl1pPr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1pPr>
            <a:lvl2pPr marL="742950" indent="-285750" eaLnBrk="0" hangingPunct="0">
              <a:spcBef>
                <a:spcPct val="20000"/>
              </a:spcBef>
              <a:buClr>
                <a:srgbClr val="54A13E"/>
              </a:buClr>
              <a:buFont typeface="Times" panose="02020603050405020304" pitchFamily="18" charset="0"/>
              <a:buChar char="•"/>
              <a:defRPr sz="2000">
                <a:solidFill>
                  <a:schemeClr val="tx1"/>
                </a:solidFill>
                <a:latin typeface="Verdana" panose="020B0604030504040204" pitchFamily="34" charset="0"/>
              </a:defRPr>
            </a:lvl2pPr>
            <a:lvl3pPr marL="1143000" indent="-228600"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3pPr>
            <a:lvl4pPr marL="1600200" indent="-228600" eaLnBrk="0" hangingPunct="0">
              <a:spcBef>
                <a:spcPct val="20000"/>
              </a:spcBef>
              <a:buClr>
                <a:srgbClr val="54A13E"/>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rgbClr val="54A13E"/>
              </a:buClr>
              <a:buSzPct val="95000"/>
              <a:buFont typeface="Times" panose="02020603050405020304" pitchFamily="18" charset="0"/>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9pPr>
          </a:lstStyle>
          <a:p>
            <a:pPr algn="ctr" defTabSz="1008126" fontAlgn="base">
              <a:spcBef>
                <a:spcPct val="0"/>
              </a:spcBef>
              <a:spcAft>
                <a:spcPct val="0"/>
              </a:spcAft>
              <a:buClrTx/>
              <a:buNone/>
            </a:pPr>
            <a:r>
              <a:rPr lang="en-GB" altLang="en-US" sz="2646">
                <a:solidFill>
                  <a:srgbClr val="000000"/>
                </a:solidFill>
                <a:cs typeface="Arial" panose="020B0604020202020204" pitchFamily="34" charset="0"/>
              </a:rPr>
              <a:t>Active management required to accommodate disease, protect and maintain ecosystem services (including carbon) and build resilience to climate change</a:t>
            </a:r>
          </a:p>
        </p:txBody>
      </p:sp>
    </p:spTree>
    <p:extLst>
      <p:ext uri="{BB962C8B-B14F-4D97-AF65-F5344CB8AC3E}">
        <p14:creationId xmlns:p14="http://schemas.microsoft.com/office/powerpoint/2010/main" val="1216365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4866" y="180278"/>
            <a:ext cx="11363061" cy="1199335"/>
          </a:xfrm>
          <a:prstGeom prst="rect">
            <a:avLst/>
          </a:prstGeom>
          <a:noFill/>
        </p:spPr>
        <p:txBody>
          <a:bodyPr wrap="square" lIns="90515" tIns="45228" rIns="90515" bIns="45228" rtlCol="0">
            <a:spAutoFit/>
          </a:bodyPr>
          <a:lstStyle/>
          <a:p>
            <a:r>
              <a:rPr lang="en-GB" sz="3600" b="1" i="1" dirty="0">
                <a:solidFill>
                  <a:schemeClr val="bg1"/>
                </a:solidFill>
                <a:latin typeface="Futura PT Medium"/>
                <a:ea typeface="Open Sans" panose="020B0606030504020204" pitchFamily="34" charset="0"/>
                <a:cs typeface="Open Sans" panose="020B0606030504020204" pitchFamily="34" charset="0"/>
              </a:rPr>
              <a:t>Setting the Context</a:t>
            </a:r>
          </a:p>
          <a:p>
            <a:endParaRPr lang="en-GB" sz="3600" i="1" dirty="0">
              <a:latin typeface="Futura PT Medium"/>
              <a:ea typeface="Open Sans" panose="020B0606030504020204" pitchFamily="34" charset="0"/>
              <a:cs typeface="Open Sans" panose="020B0606030504020204" pitchFamily="34" charset="0"/>
            </a:endParaRPr>
          </a:p>
        </p:txBody>
      </p:sp>
      <p:sp>
        <p:nvSpPr>
          <p:cNvPr id="7" name="TextBox 6"/>
          <p:cNvSpPr txBox="1"/>
          <p:nvPr/>
        </p:nvSpPr>
        <p:spPr>
          <a:xfrm>
            <a:off x="406574" y="1260402"/>
            <a:ext cx="9649072" cy="5015764"/>
          </a:xfrm>
          <a:prstGeom prst="rect">
            <a:avLst/>
          </a:prstGeom>
          <a:noFill/>
        </p:spPr>
        <p:txBody>
          <a:bodyPr wrap="square" lIns="90515" tIns="45228" rIns="90515" bIns="45228" rtlCol="0">
            <a:spAutoFit/>
          </a:bodyPr>
          <a:lstStyle/>
          <a:p>
            <a:r>
              <a:rPr lang="en-GB" sz="2000" i="1" dirty="0">
                <a:latin typeface="Open Sans" panose="020B0606030504020204"/>
              </a:rPr>
              <a:t>Policy Context</a:t>
            </a:r>
          </a:p>
          <a:p>
            <a:pPr marL="342739" indent="-342739">
              <a:buFont typeface="Arial" panose="020B0604020202020204" pitchFamily="34" charset="0"/>
              <a:buChar char="•"/>
            </a:pPr>
            <a:r>
              <a:rPr lang="en-GB" sz="2000" dirty="0">
                <a:latin typeface="Open Sans" panose="020B0606030504020204"/>
              </a:rPr>
              <a:t>Forestry and agriculture has risen up the political agenda</a:t>
            </a:r>
          </a:p>
          <a:p>
            <a:pPr marL="342739" indent="-342739">
              <a:buFont typeface="Arial" panose="020B0604020202020204" pitchFamily="34" charset="0"/>
              <a:buChar char="•"/>
            </a:pPr>
            <a:r>
              <a:rPr lang="en-GB" sz="2000" dirty="0">
                <a:latin typeface="Open Sans" panose="020B0606030504020204"/>
              </a:rPr>
              <a:t>New Agriculture Bill and Environment Bill provides opportunity to see support for cultivation of domestic bioenergy feedstocks</a:t>
            </a:r>
          </a:p>
          <a:p>
            <a:pPr marL="342739" indent="-342739">
              <a:buFont typeface="Arial" panose="020B0604020202020204" pitchFamily="34" charset="0"/>
              <a:buChar char="•"/>
            </a:pPr>
            <a:r>
              <a:rPr lang="en-GB" sz="2000" dirty="0">
                <a:latin typeface="Open Sans" panose="020B0606030504020204"/>
              </a:rPr>
              <a:t>Opportunity to build on CCC land use report that identified bioenergy having role in land decarbonisation</a:t>
            </a:r>
          </a:p>
          <a:p>
            <a:pPr marL="342739" indent="-342739">
              <a:buFont typeface="Arial" panose="020B0604020202020204" pitchFamily="34" charset="0"/>
              <a:buChar char="•"/>
            </a:pPr>
            <a:r>
              <a:rPr lang="en-GB" sz="2000" dirty="0">
                <a:latin typeface="Open Sans" panose="020B0606030504020204"/>
              </a:rPr>
              <a:t>Opportunity to focus last years Bioenergy Strategy at DEFRA – placing bioenergy firmly in the </a:t>
            </a:r>
            <a:r>
              <a:rPr lang="en-GB" sz="2000" dirty="0" err="1">
                <a:latin typeface="Open Sans" panose="020B0606030504020204"/>
              </a:rPr>
              <a:t>bioeconomy</a:t>
            </a:r>
            <a:r>
              <a:rPr lang="en-GB" sz="2000" dirty="0">
                <a:latin typeface="Open Sans" panose="020B0606030504020204"/>
              </a:rPr>
              <a:t>. </a:t>
            </a:r>
          </a:p>
          <a:p>
            <a:pPr marL="342739" indent="-342739">
              <a:buFont typeface="Arial" panose="020B0604020202020204" pitchFamily="34" charset="0"/>
              <a:buChar char="•"/>
            </a:pPr>
            <a:r>
              <a:rPr lang="en-GB" sz="2000" dirty="0">
                <a:latin typeface="Open Sans" panose="020B0606030504020204"/>
              </a:rPr>
              <a:t>Reshuffle</a:t>
            </a:r>
          </a:p>
          <a:p>
            <a:r>
              <a:rPr lang="en-GB" sz="2000" dirty="0">
                <a:latin typeface="Open Sans" panose="020B0606030504020204"/>
              </a:rPr>
              <a:t> </a:t>
            </a:r>
          </a:p>
          <a:p>
            <a:r>
              <a:rPr lang="en-GB" sz="2000" i="1" dirty="0">
                <a:latin typeface="Open Sans" panose="020B0606030504020204"/>
              </a:rPr>
              <a:t>REA Context</a:t>
            </a:r>
          </a:p>
          <a:p>
            <a:pPr marL="339481" indent="-339481">
              <a:buFont typeface="Arial" panose="020B0604020202020204" pitchFamily="34" charset="0"/>
              <a:buChar char="•"/>
            </a:pPr>
            <a:r>
              <a:rPr lang="en-GB" sz="2000" dirty="0">
                <a:latin typeface="Open Sans" panose="020B0606030504020204"/>
              </a:rPr>
              <a:t>Trailing new sector day format – theme focused</a:t>
            </a:r>
          </a:p>
          <a:p>
            <a:pPr marL="339481" indent="-339481">
              <a:buFont typeface="Arial" panose="020B0604020202020204" pitchFamily="34" charset="0"/>
              <a:buChar char="•"/>
            </a:pPr>
            <a:r>
              <a:rPr lang="en-GB" sz="2000" dirty="0">
                <a:latin typeface="Open Sans" panose="020B0606030504020204"/>
              </a:rPr>
              <a:t>Want to be able to foster more unified messaging across sectors to ensure Bioenergy’s role is recognised</a:t>
            </a:r>
          </a:p>
          <a:p>
            <a:pPr marL="339481" indent="-339481">
              <a:buFont typeface="Arial" panose="020B0604020202020204" pitchFamily="34" charset="0"/>
              <a:buChar char="•"/>
            </a:pPr>
            <a:r>
              <a:rPr lang="en-GB" sz="2000" dirty="0">
                <a:latin typeface="Open Sans" panose="020B0606030504020204"/>
              </a:rPr>
              <a:t>REA Looking to develop report by the middle of the year to emphasis </a:t>
            </a:r>
            <a:r>
              <a:rPr lang="en-GB" sz="2000" dirty="0" err="1">
                <a:latin typeface="Open Sans" panose="020B0606030504020204"/>
              </a:rPr>
              <a:t>Bioeconomy</a:t>
            </a:r>
            <a:r>
              <a:rPr lang="en-GB" sz="2000" dirty="0">
                <a:latin typeface="Open Sans" panose="020B0606030504020204"/>
              </a:rPr>
              <a:t> messaging. This is our first opportunity to seek members input. </a:t>
            </a:r>
          </a:p>
        </p:txBody>
      </p:sp>
    </p:spTree>
    <p:extLst>
      <p:ext uri="{BB962C8B-B14F-4D97-AF65-F5344CB8AC3E}">
        <p14:creationId xmlns:p14="http://schemas.microsoft.com/office/powerpoint/2010/main" val="663444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62DF5B0-1C3B-46B3-A6D6-927662166F66}"/>
              </a:ext>
            </a:extLst>
          </p:cNvPr>
          <p:cNvSpPr>
            <a:spLocks noGrp="1"/>
          </p:cNvSpPr>
          <p:nvPr>
            <p:ph type="title"/>
          </p:nvPr>
        </p:nvSpPr>
        <p:spPr/>
        <p:txBody>
          <a:bodyPr/>
          <a:lstStyle/>
          <a:p>
            <a:r>
              <a:rPr lang="en-GB" altLang="en-US"/>
              <a:t>Tree diseases</a:t>
            </a:r>
          </a:p>
        </p:txBody>
      </p:sp>
      <p:sp>
        <p:nvSpPr>
          <p:cNvPr id="5" name="Date Placeholder 4">
            <a:extLst>
              <a:ext uri="{FF2B5EF4-FFF2-40B4-BE49-F238E27FC236}">
                <a16:creationId xmlns:a16="http://schemas.microsoft.com/office/drawing/2014/main" id="{2CF06EC0-E23C-4C9A-A951-49102FD1E375}"/>
              </a:ext>
            </a:extLst>
          </p:cNvPr>
          <p:cNvSpPr>
            <a:spLocks noGrp="1"/>
          </p:cNvSpPr>
          <p:nvPr>
            <p:ph type="dt" sz="quarter" idx="10"/>
          </p:nvPr>
        </p:nvSpPr>
        <p:spPr/>
        <p:txBody>
          <a:bodyPr/>
          <a:lstStyle/>
          <a:p>
            <a:pPr defTabSz="1008126">
              <a:defRPr/>
            </a:pPr>
            <a:fld id="{410E4857-EA22-4853-8479-79F559B87C8B}" type="datetime1">
              <a:rPr lang="en-GB">
                <a:latin typeface="Verdana"/>
              </a:rPr>
              <a:pPr defTabSz="1008126">
                <a:defRPr/>
              </a:pPr>
              <a:t>19/02/2020</a:t>
            </a:fld>
            <a:endParaRPr lang="en-GB">
              <a:latin typeface="Verdana"/>
            </a:endParaRPr>
          </a:p>
        </p:txBody>
      </p:sp>
      <p:sp>
        <p:nvSpPr>
          <p:cNvPr id="6" name="Footer Placeholder 5">
            <a:extLst>
              <a:ext uri="{FF2B5EF4-FFF2-40B4-BE49-F238E27FC236}">
                <a16:creationId xmlns:a16="http://schemas.microsoft.com/office/drawing/2014/main" id="{7ECE1C1C-5592-44A5-A756-A9BC44E7C60D}"/>
              </a:ext>
            </a:extLst>
          </p:cNvPr>
          <p:cNvSpPr>
            <a:spLocks noGrp="1"/>
          </p:cNvSpPr>
          <p:nvPr>
            <p:ph type="ftr" sz="quarter" idx="11"/>
          </p:nvPr>
        </p:nvSpPr>
        <p:spPr/>
        <p:txBody>
          <a:bodyPr/>
          <a:lstStyle/>
          <a:p>
            <a:pPr defTabSz="1008126">
              <a:defRPr/>
            </a:pPr>
            <a:endParaRPr lang="en-GB" dirty="0">
              <a:latin typeface="Verdana"/>
            </a:endParaRPr>
          </a:p>
          <a:p>
            <a:pPr defTabSz="1008126">
              <a:defRPr/>
            </a:pPr>
            <a:endParaRPr lang="en-GB" dirty="0">
              <a:solidFill>
                <a:srgbClr val="318C36"/>
              </a:solidFill>
              <a:latin typeface="Verdana"/>
            </a:endParaRPr>
          </a:p>
        </p:txBody>
      </p:sp>
      <p:sp>
        <p:nvSpPr>
          <p:cNvPr id="7" name="Slide Number Placeholder 6">
            <a:extLst>
              <a:ext uri="{FF2B5EF4-FFF2-40B4-BE49-F238E27FC236}">
                <a16:creationId xmlns:a16="http://schemas.microsoft.com/office/drawing/2014/main" id="{C98A1909-0E59-4899-ABFA-1594D09504C0}"/>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819102" indent="-315039" eaLnBrk="0" hangingPunct="0">
              <a:defRPr>
                <a:solidFill>
                  <a:schemeClr val="tx1"/>
                </a:solidFill>
                <a:latin typeface="Verdana" panose="020B0604030504040204" pitchFamily="34" charset="0"/>
                <a:cs typeface="Arial" panose="020B0604020202020204" pitchFamily="34" charset="0"/>
              </a:defRPr>
            </a:lvl2pPr>
            <a:lvl3pPr marL="1260158" indent="-252032" eaLnBrk="0" hangingPunct="0">
              <a:defRPr>
                <a:solidFill>
                  <a:schemeClr val="tx1"/>
                </a:solidFill>
                <a:latin typeface="Verdana" panose="020B0604030504040204" pitchFamily="34" charset="0"/>
                <a:cs typeface="Arial" panose="020B0604020202020204" pitchFamily="34" charset="0"/>
              </a:defRPr>
            </a:lvl3pPr>
            <a:lvl4pPr marL="1764221" indent="-252032" eaLnBrk="0" hangingPunct="0">
              <a:defRPr>
                <a:solidFill>
                  <a:schemeClr val="tx1"/>
                </a:solidFill>
                <a:latin typeface="Verdana" panose="020B0604030504040204" pitchFamily="34" charset="0"/>
                <a:cs typeface="Arial" panose="020B0604020202020204" pitchFamily="34" charset="0"/>
              </a:defRPr>
            </a:lvl4pPr>
            <a:lvl5pPr marL="2268284" indent="-252032" eaLnBrk="0" hangingPunct="0">
              <a:defRPr>
                <a:solidFill>
                  <a:schemeClr val="tx1"/>
                </a:solidFill>
                <a:latin typeface="Verdana" panose="020B0604030504040204" pitchFamily="34" charset="0"/>
                <a:cs typeface="Arial" panose="020B0604020202020204" pitchFamily="34" charset="0"/>
              </a:defRPr>
            </a:lvl5pPr>
            <a:lvl6pPr marL="2772347"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276410"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780473"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284536"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fontAlgn="base">
              <a:spcBef>
                <a:spcPct val="0"/>
              </a:spcBef>
              <a:spcAft>
                <a:spcPct val="0"/>
              </a:spcAft>
            </a:pPr>
            <a:fld id="{E3420884-C282-4CE0-97B3-4F942D122D8E}" type="slidenum">
              <a:rPr lang="en-GB" altLang="en-US">
                <a:solidFill>
                  <a:srgbClr val="FFFFFF"/>
                </a:solidFill>
                <a:latin typeface="Arial" panose="020B0604020202020204" pitchFamily="34" charset="0"/>
              </a:rPr>
              <a:pPr defTabSz="1008126" fontAlgn="base">
                <a:spcBef>
                  <a:spcPct val="0"/>
                </a:spcBef>
                <a:spcAft>
                  <a:spcPct val="0"/>
                </a:spcAft>
              </a:pPr>
              <a:t>30</a:t>
            </a:fld>
            <a:endParaRPr lang="en-GB" altLang="en-US">
              <a:solidFill>
                <a:srgbClr val="FFFFFF"/>
              </a:solidFill>
              <a:latin typeface="Arial" panose="020B0604020202020204" pitchFamily="34" charset="0"/>
            </a:endParaRPr>
          </a:p>
        </p:txBody>
      </p:sp>
      <p:pic>
        <p:nvPicPr>
          <p:cNvPr id="35846" name="Picture 2" descr="C:\Users\ian.tubby\AppData\Local\Microsoft\Windows\Temporary Internet Files\Content.Outlook\OJ1PUZPM\IMG_20200211_094200.jpg">
            <a:extLst>
              <a:ext uri="{FF2B5EF4-FFF2-40B4-BE49-F238E27FC236}">
                <a16:creationId xmlns:a16="http://schemas.microsoft.com/office/drawing/2014/main" id="{C1AD19B5-1910-45CD-9618-AD2FF9F2A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228" y="803384"/>
            <a:ext cx="8495919" cy="637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269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64D8AF41-B009-455B-8E37-32F8152467C8}"/>
              </a:ext>
            </a:extLst>
          </p:cNvPr>
          <p:cNvSpPr>
            <a:spLocks noGrp="1"/>
          </p:cNvSpPr>
          <p:nvPr>
            <p:ph type="title"/>
          </p:nvPr>
        </p:nvSpPr>
        <p:spPr>
          <a:xfrm>
            <a:off x="7127879" y="75263"/>
            <a:ext cx="4008169" cy="672112"/>
          </a:xfrm>
        </p:spPr>
        <p:txBody>
          <a:bodyPr/>
          <a:lstStyle/>
          <a:p>
            <a:r>
              <a:rPr lang="en-GB" altLang="en-US"/>
              <a:t>Productivity</a:t>
            </a:r>
          </a:p>
        </p:txBody>
      </p:sp>
      <p:sp>
        <p:nvSpPr>
          <p:cNvPr id="6" name="Footer Placeholder 5">
            <a:extLst>
              <a:ext uri="{FF2B5EF4-FFF2-40B4-BE49-F238E27FC236}">
                <a16:creationId xmlns:a16="http://schemas.microsoft.com/office/drawing/2014/main" id="{016564F5-A0F8-4A19-BE54-1741308E743E}"/>
              </a:ext>
            </a:extLst>
          </p:cNvPr>
          <p:cNvSpPr>
            <a:spLocks noGrp="1"/>
          </p:cNvSpPr>
          <p:nvPr>
            <p:ph type="ftr" sz="quarter" idx="11"/>
          </p:nvPr>
        </p:nvSpPr>
        <p:spPr/>
        <p:txBody>
          <a:bodyPr/>
          <a:lstStyle/>
          <a:p>
            <a:pPr defTabSz="1008126">
              <a:defRPr/>
            </a:pPr>
            <a:endParaRPr lang="en-GB" dirty="0">
              <a:solidFill>
                <a:srgbClr val="318C36"/>
              </a:solidFill>
              <a:latin typeface="Verdana"/>
            </a:endParaRPr>
          </a:p>
        </p:txBody>
      </p:sp>
      <p:sp>
        <p:nvSpPr>
          <p:cNvPr id="7" name="Slide Number Placeholder 6">
            <a:extLst>
              <a:ext uri="{FF2B5EF4-FFF2-40B4-BE49-F238E27FC236}">
                <a16:creationId xmlns:a16="http://schemas.microsoft.com/office/drawing/2014/main" id="{5A0B1ED7-2A4F-4C91-99E7-1138FBE4A1F6}"/>
              </a:ext>
            </a:extLst>
          </p:cNvPr>
          <p:cNvSpPr>
            <a:spLocks noGrp="1"/>
          </p:cNvSpPr>
          <p:nvPr>
            <p:ph type="sldNum" sz="quarter" idx="12"/>
          </p:nvPr>
        </p:nvSpPr>
        <p:spPr>
          <a:xfrm>
            <a:off x="1054364" y="7225206"/>
            <a:ext cx="435823" cy="336056"/>
          </a:xfrm>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819102" indent="-315039" eaLnBrk="0" hangingPunct="0">
              <a:defRPr>
                <a:solidFill>
                  <a:schemeClr val="tx1"/>
                </a:solidFill>
                <a:latin typeface="Verdana" panose="020B0604030504040204" pitchFamily="34" charset="0"/>
                <a:cs typeface="Arial" panose="020B0604020202020204" pitchFamily="34" charset="0"/>
              </a:defRPr>
            </a:lvl2pPr>
            <a:lvl3pPr marL="1260158" indent="-252032" eaLnBrk="0" hangingPunct="0">
              <a:defRPr>
                <a:solidFill>
                  <a:schemeClr val="tx1"/>
                </a:solidFill>
                <a:latin typeface="Verdana" panose="020B0604030504040204" pitchFamily="34" charset="0"/>
                <a:cs typeface="Arial" panose="020B0604020202020204" pitchFamily="34" charset="0"/>
              </a:defRPr>
            </a:lvl3pPr>
            <a:lvl4pPr marL="1764221" indent="-252032" eaLnBrk="0" hangingPunct="0">
              <a:defRPr>
                <a:solidFill>
                  <a:schemeClr val="tx1"/>
                </a:solidFill>
                <a:latin typeface="Verdana" panose="020B0604030504040204" pitchFamily="34" charset="0"/>
                <a:cs typeface="Arial" panose="020B0604020202020204" pitchFamily="34" charset="0"/>
              </a:defRPr>
            </a:lvl4pPr>
            <a:lvl5pPr marL="2268284" indent="-252032" eaLnBrk="0" hangingPunct="0">
              <a:defRPr>
                <a:solidFill>
                  <a:schemeClr val="tx1"/>
                </a:solidFill>
                <a:latin typeface="Verdana" panose="020B0604030504040204" pitchFamily="34" charset="0"/>
                <a:cs typeface="Arial" panose="020B0604020202020204" pitchFamily="34" charset="0"/>
              </a:defRPr>
            </a:lvl5pPr>
            <a:lvl6pPr marL="2772347"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276410"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780473"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284536" indent="-252032"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fontAlgn="base">
              <a:spcBef>
                <a:spcPct val="0"/>
              </a:spcBef>
              <a:spcAft>
                <a:spcPct val="0"/>
              </a:spcAft>
            </a:pPr>
            <a:fld id="{D77C0184-2F93-4223-8BEE-DA5C50818E3B}" type="slidenum">
              <a:rPr lang="en-GB" altLang="en-US">
                <a:solidFill>
                  <a:srgbClr val="FFFFFF"/>
                </a:solidFill>
                <a:latin typeface="Arial" panose="020B0604020202020204" pitchFamily="34" charset="0"/>
              </a:rPr>
              <a:pPr defTabSz="1008126" fontAlgn="base">
                <a:spcBef>
                  <a:spcPct val="0"/>
                </a:spcBef>
                <a:spcAft>
                  <a:spcPct val="0"/>
                </a:spcAft>
              </a:pPr>
              <a:t>31</a:t>
            </a:fld>
            <a:endParaRPr lang="en-GB" altLang="en-US">
              <a:solidFill>
                <a:srgbClr val="FFFFFF"/>
              </a:solidFill>
              <a:latin typeface="Arial" panose="020B0604020202020204" pitchFamily="34" charset="0"/>
            </a:endParaRPr>
          </a:p>
        </p:txBody>
      </p:sp>
      <p:pic>
        <p:nvPicPr>
          <p:cNvPr id="36869" name="Picture 2" descr="C:\Users\ian.tubby\AppData\Local\Microsoft\Windows\Temporary Internet Files\Content.Outlook\OJ1PUZPM\IMG_20200118_104559.jpg">
            <a:extLst>
              <a:ext uri="{FF2B5EF4-FFF2-40B4-BE49-F238E27FC236}">
                <a16:creationId xmlns:a16="http://schemas.microsoft.com/office/drawing/2014/main" id="{72E84134-F75D-4A5B-946D-6C2CC7564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307" y="1001168"/>
            <a:ext cx="7939326" cy="595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8">
            <a:extLst>
              <a:ext uri="{FF2B5EF4-FFF2-40B4-BE49-F238E27FC236}">
                <a16:creationId xmlns:a16="http://schemas.microsoft.com/office/drawing/2014/main" id="{385D0141-E295-446C-A8BF-A6222C23F76A}"/>
              </a:ext>
            </a:extLst>
          </p:cNvPr>
          <p:cNvSpPr txBox="1">
            <a:spLocks noChangeArrowheads="1"/>
          </p:cNvSpPr>
          <p:nvPr/>
        </p:nvSpPr>
        <p:spPr bwMode="auto">
          <a:xfrm>
            <a:off x="2204307" y="5989500"/>
            <a:ext cx="8019839" cy="7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1008126" eaLnBrk="1" fontAlgn="base" hangingPunct="1">
              <a:spcBef>
                <a:spcPct val="0"/>
              </a:spcBef>
              <a:spcAft>
                <a:spcPct val="0"/>
              </a:spcAft>
            </a:pPr>
            <a:r>
              <a:rPr lang="en-GB" altLang="en-US" sz="1985" b="1">
                <a:solidFill>
                  <a:srgbClr val="FFFFFF"/>
                </a:solidFill>
              </a:rPr>
              <a:t>70% of people think that ‘trees should not be felled in any circumstances, even if they are replaced’…..</a:t>
            </a:r>
          </a:p>
        </p:txBody>
      </p:sp>
    </p:spTree>
    <p:extLst>
      <p:ext uri="{BB962C8B-B14F-4D97-AF65-F5344CB8AC3E}">
        <p14:creationId xmlns:p14="http://schemas.microsoft.com/office/powerpoint/2010/main" val="2895173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ADD4D27C-3094-462D-810D-B81220BF7E6B}"/>
              </a:ext>
            </a:extLst>
          </p:cNvPr>
          <p:cNvSpPr>
            <a:spLocks noGrp="1"/>
          </p:cNvSpPr>
          <p:nvPr>
            <p:ph type="title"/>
          </p:nvPr>
        </p:nvSpPr>
        <p:spPr/>
        <p:txBody>
          <a:bodyPr/>
          <a:lstStyle/>
          <a:p>
            <a:pPr eaLnBrk="1" hangingPunct="1"/>
            <a:endParaRPr lang="en-GB" altLang="en-US"/>
          </a:p>
        </p:txBody>
      </p:sp>
      <p:sp>
        <p:nvSpPr>
          <p:cNvPr id="37891" name="Date Placeholder 3">
            <a:extLst>
              <a:ext uri="{FF2B5EF4-FFF2-40B4-BE49-F238E27FC236}">
                <a16:creationId xmlns:a16="http://schemas.microsoft.com/office/drawing/2014/main" id="{5BE38C7F-A09E-4A9C-9B5E-C2853CCE80A4}"/>
              </a:ext>
            </a:extLst>
          </p:cNvPr>
          <p:cNvSpPr>
            <a:spLocks noGrp="1"/>
          </p:cNvSpPr>
          <p:nvPr>
            <p:ph type="dt" sz="quarter" idx="10"/>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F2E5CCE5-A44B-45F3-9BAD-D499BCA06ADE}" type="datetime1">
              <a:rPr lang="en-GB" altLang="en-US" sz="1544">
                <a:solidFill>
                  <a:srgbClr val="50A036"/>
                </a:solidFill>
                <a:cs typeface="Arial" panose="020B0604020202020204" pitchFamily="34" charset="0"/>
              </a:rPr>
              <a:pPr defTabSz="1008126" eaLnBrk="1" fontAlgn="base" hangingPunct="1">
                <a:spcBef>
                  <a:spcPct val="0"/>
                </a:spcBef>
                <a:spcAft>
                  <a:spcPct val="0"/>
                </a:spcAft>
                <a:buClrTx/>
                <a:buNone/>
              </a:pPr>
              <a:t>19/02/2020</a:t>
            </a:fld>
            <a:endParaRPr lang="en-GB" altLang="en-US" sz="1544">
              <a:solidFill>
                <a:srgbClr val="50A036"/>
              </a:solidFill>
              <a:cs typeface="Arial" panose="020B0604020202020204" pitchFamily="34" charset="0"/>
            </a:endParaRPr>
          </a:p>
        </p:txBody>
      </p:sp>
      <p:sp>
        <p:nvSpPr>
          <p:cNvPr id="37892" name="Footer Placeholder 4">
            <a:extLst>
              <a:ext uri="{FF2B5EF4-FFF2-40B4-BE49-F238E27FC236}">
                <a16:creationId xmlns:a16="http://schemas.microsoft.com/office/drawing/2014/main" id="{33D5DE06-C03E-4EA5-AC4B-C0FAA90B851F}"/>
              </a:ext>
            </a:extLst>
          </p:cNvPr>
          <p:cNvSpPr>
            <a:spLocks noGrp="1"/>
          </p:cNvSpPr>
          <p:nvPr>
            <p:ph type="ftr" sz="quarter" idx="11"/>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r>
              <a:rPr lang="en-GB" altLang="en-US" sz="1544">
                <a:solidFill>
                  <a:srgbClr val="50A036"/>
                </a:solidFill>
                <a:cs typeface="Arial" panose="020B0604020202020204" pitchFamily="34" charset="0"/>
              </a:rPr>
              <a:t>Footer text</a:t>
            </a:r>
            <a:endParaRPr lang="en-GB" altLang="en-US" sz="1544">
              <a:solidFill>
                <a:srgbClr val="318C36"/>
              </a:solidFill>
              <a:cs typeface="Arial" panose="020B0604020202020204" pitchFamily="34" charset="0"/>
            </a:endParaRPr>
          </a:p>
        </p:txBody>
      </p:sp>
      <p:sp>
        <p:nvSpPr>
          <p:cNvPr id="37893" name="Slide Number Placeholder 5">
            <a:extLst>
              <a:ext uri="{FF2B5EF4-FFF2-40B4-BE49-F238E27FC236}">
                <a16:creationId xmlns:a16="http://schemas.microsoft.com/office/drawing/2014/main" id="{9F91A6BE-B9F4-4F59-891F-AE7308B944EC}"/>
              </a:ext>
            </a:extLst>
          </p:cNvPr>
          <p:cNvSpPr>
            <a:spLocks noGrp="1"/>
          </p:cNvSpPr>
          <p:nvPr>
            <p:ph type="sldNum" sz="quarter" idx="12"/>
          </p:nvPr>
        </p:nvSpPr>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6CA94B89-C888-41CC-BAB7-1FC2206F9ADB}" type="slidenum">
              <a:rPr lang="en-GB" altLang="en-US" sz="1544">
                <a:solidFill>
                  <a:srgbClr val="FFFFFF"/>
                </a:solidFill>
                <a:latin typeface="Arial" panose="020B0604020202020204" pitchFamily="34" charset="0"/>
                <a:cs typeface="Arial" panose="020B0604020202020204" pitchFamily="34" charset="0"/>
              </a:rPr>
              <a:pPr defTabSz="1008126" eaLnBrk="1" fontAlgn="base" hangingPunct="1">
                <a:spcBef>
                  <a:spcPct val="0"/>
                </a:spcBef>
                <a:spcAft>
                  <a:spcPct val="0"/>
                </a:spcAft>
                <a:buClrTx/>
                <a:buNone/>
              </a:pPr>
              <a:t>32</a:t>
            </a:fld>
            <a:endParaRPr lang="en-GB" altLang="en-US" sz="1544">
              <a:solidFill>
                <a:srgbClr val="FFFFFF"/>
              </a:solidFill>
              <a:latin typeface="Arial" panose="020B0604020202020204" pitchFamily="34" charset="0"/>
              <a:cs typeface="Arial" panose="020B0604020202020204" pitchFamily="34" charset="0"/>
            </a:endParaRPr>
          </a:p>
        </p:txBody>
      </p:sp>
      <p:graphicFrame>
        <p:nvGraphicFramePr>
          <p:cNvPr id="37894" name="Chart 7">
            <a:extLst>
              <a:ext uri="{FF2B5EF4-FFF2-40B4-BE49-F238E27FC236}">
                <a16:creationId xmlns:a16="http://schemas.microsoft.com/office/drawing/2014/main" id="{5190C33F-429A-4A15-8201-A9E13402BD15}"/>
              </a:ext>
            </a:extLst>
          </p:cNvPr>
          <p:cNvGraphicFramePr>
            <a:graphicFrameLocks/>
          </p:cNvGraphicFramePr>
          <p:nvPr/>
        </p:nvGraphicFramePr>
        <p:xfrm>
          <a:off x="2148297" y="866396"/>
          <a:ext cx="7734541" cy="5987749"/>
        </p:xfrm>
        <a:graphic>
          <a:graphicData uri="http://schemas.openxmlformats.org/presentationml/2006/ole">
            <mc:AlternateContent xmlns:mc="http://schemas.openxmlformats.org/markup-compatibility/2006">
              <mc:Choice xmlns:v="urn:schemas-microsoft-com:vml" Requires="v">
                <p:oleObj spid="_x0000_s1026" r:id="rId3" imgW="7017104" imgH="5432007" progId="Excel.Chart.8">
                  <p:embed/>
                </p:oleObj>
              </mc:Choice>
              <mc:Fallback>
                <p:oleObj r:id="rId3" imgW="7017104" imgH="5432007" progId="Excel.Chart.8">
                  <p:embed/>
                  <p:pic>
                    <p:nvPicPr>
                      <p:cNvPr id="37894" name="Chart 7">
                        <a:extLst>
                          <a:ext uri="{FF2B5EF4-FFF2-40B4-BE49-F238E27FC236}">
                            <a16:creationId xmlns:a16="http://schemas.microsoft.com/office/drawing/2014/main" id="{5190C33F-429A-4A15-8201-A9E13402BD1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297" y="866396"/>
                        <a:ext cx="7734541" cy="598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53071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E6DF0F4-C8B8-4EEF-BAFF-E5F8D36E17E6}"/>
              </a:ext>
            </a:extLst>
          </p:cNvPr>
          <p:cNvSpPr>
            <a:spLocks noGrp="1"/>
          </p:cNvSpPr>
          <p:nvPr>
            <p:ph type="title"/>
          </p:nvPr>
        </p:nvSpPr>
        <p:spPr/>
        <p:txBody>
          <a:bodyPr/>
          <a:lstStyle/>
          <a:p>
            <a:r>
              <a:rPr lang="en-GB" altLang="en-US"/>
              <a:t>Pre UKFS woodland creation..</a:t>
            </a:r>
          </a:p>
        </p:txBody>
      </p:sp>
      <p:sp>
        <p:nvSpPr>
          <p:cNvPr id="38915" name="Date Placeholder 3">
            <a:extLst>
              <a:ext uri="{FF2B5EF4-FFF2-40B4-BE49-F238E27FC236}">
                <a16:creationId xmlns:a16="http://schemas.microsoft.com/office/drawing/2014/main" id="{1D5A276C-22B6-4FDD-8B12-F925898BEC19}"/>
              </a:ext>
            </a:extLst>
          </p:cNvPr>
          <p:cNvSpPr>
            <a:spLocks noGrp="1"/>
          </p:cNvSpPr>
          <p:nvPr>
            <p:ph type="dt" sz="quarter" idx="10"/>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CEF0317D-E11A-491A-9AC3-A0A66C7CD594}" type="datetime1">
              <a:rPr lang="en-GB" altLang="en-US" sz="1544">
                <a:solidFill>
                  <a:srgbClr val="50A036"/>
                </a:solidFill>
                <a:cs typeface="Arial" panose="020B0604020202020204" pitchFamily="34" charset="0"/>
              </a:rPr>
              <a:pPr defTabSz="1008126" eaLnBrk="1" fontAlgn="base" hangingPunct="1">
                <a:spcBef>
                  <a:spcPct val="0"/>
                </a:spcBef>
                <a:spcAft>
                  <a:spcPct val="0"/>
                </a:spcAft>
                <a:buClrTx/>
                <a:buNone/>
              </a:pPr>
              <a:t>19/02/2020</a:t>
            </a:fld>
            <a:endParaRPr lang="en-GB" altLang="en-US" sz="1544">
              <a:solidFill>
                <a:srgbClr val="50A036"/>
              </a:solidFill>
              <a:cs typeface="Arial" panose="020B0604020202020204" pitchFamily="34" charset="0"/>
            </a:endParaRPr>
          </a:p>
        </p:txBody>
      </p:sp>
      <p:sp>
        <p:nvSpPr>
          <p:cNvPr id="38916" name="Footer Placeholder 4">
            <a:extLst>
              <a:ext uri="{FF2B5EF4-FFF2-40B4-BE49-F238E27FC236}">
                <a16:creationId xmlns:a16="http://schemas.microsoft.com/office/drawing/2014/main" id="{D8E6FFF6-86FA-4774-A72A-FBCFC1B31B77}"/>
              </a:ext>
            </a:extLst>
          </p:cNvPr>
          <p:cNvSpPr>
            <a:spLocks noGrp="1"/>
          </p:cNvSpPr>
          <p:nvPr>
            <p:ph type="ftr" sz="quarter" idx="11"/>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r>
              <a:rPr lang="en-GB" altLang="en-US" sz="1544">
                <a:solidFill>
                  <a:srgbClr val="50A036"/>
                </a:solidFill>
                <a:cs typeface="Arial" panose="020B0604020202020204" pitchFamily="34" charset="0"/>
              </a:rPr>
              <a:t>Footer text</a:t>
            </a:r>
            <a:endParaRPr lang="en-GB" altLang="en-US" sz="1544">
              <a:solidFill>
                <a:srgbClr val="318C36"/>
              </a:solidFill>
              <a:cs typeface="Arial" panose="020B0604020202020204" pitchFamily="34" charset="0"/>
            </a:endParaRPr>
          </a:p>
        </p:txBody>
      </p:sp>
      <p:sp>
        <p:nvSpPr>
          <p:cNvPr id="38917" name="Slide Number Placeholder 5">
            <a:extLst>
              <a:ext uri="{FF2B5EF4-FFF2-40B4-BE49-F238E27FC236}">
                <a16:creationId xmlns:a16="http://schemas.microsoft.com/office/drawing/2014/main" id="{04D6F6B1-761F-403E-BC8E-2AFA3A1243AC}"/>
              </a:ext>
            </a:extLst>
          </p:cNvPr>
          <p:cNvSpPr>
            <a:spLocks noGrp="1"/>
          </p:cNvSpPr>
          <p:nvPr>
            <p:ph type="sldNum" sz="quarter" idx="12"/>
          </p:nvPr>
        </p:nvSpPr>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420EF2FC-459C-43F0-A6F2-4287B16171C5}" type="slidenum">
              <a:rPr lang="en-GB" altLang="en-US" sz="1544">
                <a:solidFill>
                  <a:srgbClr val="FFFFFF"/>
                </a:solidFill>
                <a:latin typeface="Arial" panose="020B0604020202020204" pitchFamily="34" charset="0"/>
                <a:cs typeface="Arial" panose="020B0604020202020204" pitchFamily="34" charset="0"/>
              </a:rPr>
              <a:pPr defTabSz="1008126" eaLnBrk="1" fontAlgn="base" hangingPunct="1">
                <a:spcBef>
                  <a:spcPct val="0"/>
                </a:spcBef>
                <a:spcAft>
                  <a:spcPct val="0"/>
                </a:spcAft>
                <a:buClrTx/>
                <a:buNone/>
              </a:pPr>
              <a:t>33</a:t>
            </a:fld>
            <a:endParaRPr lang="en-GB" altLang="en-US" sz="1544">
              <a:solidFill>
                <a:srgbClr val="FFFFFF"/>
              </a:solidFill>
              <a:latin typeface="Arial" panose="020B0604020202020204" pitchFamily="34" charset="0"/>
              <a:cs typeface="Arial" panose="020B0604020202020204" pitchFamily="34" charset="0"/>
            </a:endParaRPr>
          </a:p>
        </p:txBody>
      </p:sp>
      <p:pic>
        <p:nvPicPr>
          <p:cNvPr id="38918" name="Picture 2">
            <a:extLst>
              <a:ext uri="{FF2B5EF4-FFF2-40B4-BE49-F238E27FC236}">
                <a16:creationId xmlns:a16="http://schemas.microsoft.com/office/drawing/2014/main" id="{8ABD552D-F3CC-4CCB-A8AC-1BB3C2FCEA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5194" y="1001167"/>
            <a:ext cx="9175032" cy="6036759"/>
          </a:xfrm>
          <a:noFill/>
        </p:spPr>
      </p:pic>
    </p:spTree>
    <p:extLst>
      <p:ext uri="{BB962C8B-B14F-4D97-AF65-F5344CB8AC3E}">
        <p14:creationId xmlns:p14="http://schemas.microsoft.com/office/powerpoint/2010/main" val="1245793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C8AEAD0A-5003-441A-8F0E-FCD6A747A361}"/>
              </a:ext>
            </a:extLst>
          </p:cNvPr>
          <p:cNvSpPr>
            <a:spLocks noGrp="1"/>
          </p:cNvSpPr>
          <p:nvPr>
            <p:ph type="title"/>
          </p:nvPr>
        </p:nvSpPr>
        <p:spPr/>
        <p:txBody>
          <a:bodyPr/>
          <a:lstStyle/>
          <a:p>
            <a:pPr eaLnBrk="1" hangingPunct="1"/>
            <a:r>
              <a:rPr lang="en-GB" altLang="en-US"/>
              <a:t>UKFS compliance</a:t>
            </a:r>
          </a:p>
        </p:txBody>
      </p:sp>
      <p:sp>
        <p:nvSpPr>
          <p:cNvPr id="39939" name="Date Placeholder 3">
            <a:extLst>
              <a:ext uri="{FF2B5EF4-FFF2-40B4-BE49-F238E27FC236}">
                <a16:creationId xmlns:a16="http://schemas.microsoft.com/office/drawing/2014/main" id="{7B88C25E-F879-4478-93AA-30D25E4CF453}"/>
              </a:ext>
            </a:extLst>
          </p:cNvPr>
          <p:cNvSpPr>
            <a:spLocks noGrp="1"/>
          </p:cNvSpPr>
          <p:nvPr>
            <p:ph type="dt" sz="quarter" idx="10"/>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B0F65E3D-98B4-46C4-BFA0-DCF0833B9591}" type="datetime1">
              <a:rPr lang="en-GB" altLang="en-US" sz="1544">
                <a:solidFill>
                  <a:srgbClr val="50A036"/>
                </a:solidFill>
                <a:cs typeface="Arial" panose="020B0604020202020204" pitchFamily="34" charset="0"/>
              </a:rPr>
              <a:pPr defTabSz="1008126" eaLnBrk="1" fontAlgn="base" hangingPunct="1">
                <a:spcBef>
                  <a:spcPct val="0"/>
                </a:spcBef>
                <a:spcAft>
                  <a:spcPct val="0"/>
                </a:spcAft>
                <a:buClrTx/>
                <a:buNone/>
              </a:pPr>
              <a:t>19/02/2020</a:t>
            </a:fld>
            <a:endParaRPr lang="en-GB" altLang="en-US" sz="1544">
              <a:solidFill>
                <a:srgbClr val="50A036"/>
              </a:solidFill>
              <a:cs typeface="Arial" panose="020B0604020202020204" pitchFamily="34" charset="0"/>
            </a:endParaRPr>
          </a:p>
        </p:txBody>
      </p:sp>
      <p:sp>
        <p:nvSpPr>
          <p:cNvPr id="39940" name="Footer Placeholder 4">
            <a:extLst>
              <a:ext uri="{FF2B5EF4-FFF2-40B4-BE49-F238E27FC236}">
                <a16:creationId xmlns:a16="http://schemas.microsoft.com/office/drawing/2014/main" id="{D26DEE30-79F2-43B9-9212-71FB370594CC}"/>
              </a:ext>
            </a:extLst>
          </p:cNvPr>
          <p:cNvSpPr>
            <a:spLocks noGrp="1"/>
          </p:cNvSpPr>
          <p:nvPr>
            <p:ph type="ftr" sz="quarter" idx="11"/>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r>
              <a:rPr lang="en-GB" altLang="en-US" sz="1544">
                <a:solidFill>
                  <a:srgbClr val="50A036"/>
                </a:solidFill>
                <a:cs typeface="Arial" panose="020B0604020202020204" pitchFamily="34" charset="0"/>
              </a:rPr>
              <a:t>Footer text</a:t>
            </a:r>
            <a:endParaRPr lang="en-GB" altLang="en-US" sz="1544">
              <a:solidFill>
                <a:srgbClr val="318C36"/>
              </a:solidFill>
              <a:cs typeface="Arial" panose="020B0604020202020204" pitchFamily="34" charset="0"/>
            </a:endParaRPr>
          </a:p>
        </p:txBody>
      </p:sp>
      <p:sp>
        <p:nvSpPr>
          <p:cNvPr id="39941" name="Slide Number Placeholder 5">
            <a:extLst>
              <a:ext uri="{FF2B5EF4-FFF2-40B4-BE49-F238E27FC236}">
                <a16:creationId xmlns:a16="http://schemas.microsoft.com/office/drawing/2014/main" id="{F47CB880-F545-4297-96E1-DEC426703AC3}"/>
              </a:ext>
            </a:extLst>
          </p:cNvPr>
          <p:cNvSpPr>
            <a:spLocks noGrp="1"/>
          </p:cNvSpPr>
          <p:nvPr>
            <p:ph type="sldNum" sz="quarter" idx="12"/>
          </p:nvPr>
        </p:nvSpPr>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C7E3D373-F181-4E28-8843-5210F3C27FDD}" type="slidenum">
              <a:rPr lang="en-GB" altLang="en-US" sz="1544">
                <a:solidFill>
                  <a:srgbClr val="FFFFFF"/>
                </a:solidFill>
                <a:latin typeface="Arial" panose="020B0604020202020204" pitchFamily="34" charset="0"/>
                <a:cs typeface="Arial" panose="020B0604020202020204" pitchFamily="34" charset="0"/>
              </a:rPr>
              <a:pPr defTabSz="1008126" eaLnBrk="1" fontAlgn="base" hangingPunct="1">
                <a:spcBef>
                  <a:spcPct val="0"/>
                </a:spcBef>
                <a:spcAft>
                  <a:spcPct val="0"/>
                </a:spcAft>
                <a:buClrTx/>
                <a:buNone/>
              </a:pPr>
              <a:t>34</a:t>
            </a:fld>
            <a:endParaRPr lang="en-GB" altLang="en-US" sz="1544">
              <a:solidFill>
                <a:srgbClr val="FFFF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1667EFB-4579-4A48-BAAE-ECB43669C525}"/>
              </a:ext>
            </a:extLst>
          </p:cNvPr>
          <p:cNvSpPr txBox="1"/>
          <p:nvPr/>
        </p:nvSpPr>
        <p:spPr>
          <a:xfrm>
            <a:off x="5857166" y="763128"/>
            <a:ext cx="5138858" cy="4876591"/>
          </a:xfrm>
          <a:prstGeom prst="rect">
            <a:avLst/>
          </a:prstGeom>
          <a:noFill/>
        </p:spPr>
        <p:txBody>
          <a:bodyPr>
            <a:spAutoFit/>
          </a:bodyPr>
          <a:lstStyle/>
          <a:p>
            <a:pPr marL="315039" indent="-315039" defTabSz="1008126" fontAlgn="base">
              <a:spcBef>
                <a:spcPct val="0"/>
              </a:spcBef>
              <a:spcAft>
                <a:spcPct val="0"/>
              </a:spcAft>
              <a:buFont typeface="Arial" panose="020B0604020202020204" pitchFamily="34" charset="0"/>
              <a:buChar char="•"/>
              <a:defRPr/>
            </a:pPr>
            <a:r>
              <a:rPr lang="en-GB" sz="2646" dirty="0">
                <a:solidFill>
                  <a:srgbClr val="000000"/>
                </a:solidFill>
                <a:latin typeface="Verdana" panose="020B0604030504040204" pitchFamily="34" charset="0"/>
                <a:cs typeface="Arial" charset="0"/>
              </a:rPr>
              <a:t>Breeding birds</a:t>
            </a:r>
          </a:p>
          <a:p>
            <a:pPr marL="315039" indent="-315039" defTabSz="1008126" fontAlgn="base">
              <a:spcBef>
                <a:spcPct val="0"/>
              </a:spcBef>
              <a:spcAft>
                <a:spcPct val="0"/>
              </a:spcAft>
              <a:buFont typeface="Arial" panose="020B0604020202020204" pitchFamily="34" charset="0"/>
              <a:buChar char="•"/>
              <a:defRPr/>
            </a:pPr>
            <a:r>
              <a:rPr lang="en-GB" sz="2646" dirty="0">
                <a:solidFill>
                  <a:srgbClr val="000000"/>
                </a:solidFill>
                <a:latin typeface="Verdana" panose="020B0604030504040204" pitchFamily="34" charset="0"/>
                <a:cs typeface="Arial" charset="0"/>
              </a:rPr>
              <a:t>Historic environment</a:t>
            </a:r>
          </a:p>
          <a:p>
            <a:pPr marL="315039" indent="-315039" defTabSz="1008126" fontAlgn="base">
              <a:spcBef>
                <a:spcPct val="0"/>
              </a:spcBef>
              <a:spcAft>
                <a:spcPct val="0"/>
              </a:spcAft>
              <a:buFont typeface="Arial" panose="020B0604020202020204" pitchFamily="34" charset="0"/>
              <a:buChar char="•"/>
              <a:defRPr/>
            </a:pPr>
            <a:r>
              <a:rPr lang="en-GB" sz="2646" dirty="0">
                <a:solidFill>
                  <a:srgbClr val="000000"/>
                </a:solidFill>
                <a:latin typeface="Verdana" panose="020B0604030504040204" pitchFamily="34" charset="0"/>
                <a:cs typeface="Arial" charset="0"/>
              </a:rPr>
              <a:t>Deep peat</a:t>
            </a:r>
          </a:p>
          <a:p>
            <a:pPr marL="315039" indent="-315039" defTabSz="1008126" fontAlgn="base">
              <a:spcBef>
                <a:spcPct val="0"/>
              </a:spcBef>
              <a:spcAft>
                <a:spcPct val="0"/>
              </a:spcAft>
              <a:buFont typeface="Arial" panose="020B0604020202020204" pitchFamily="34" charset="0"/>
              <a:buChar char="•"/>
              <a:defRPr/>
            </a:pPr>
            <a:r>
              <a:rPr lang="en-GB" sz="2646" dirty="0">
                <a:solidFill>
                  <a:srgbClr val="000000"/>
                </a:solidFill>
                <a:latin typeface="Verdana" panose="020B0604030504040204" pitchFamily="34" charset="0"/>
                <a:cs typeface="Arial" charset="0"/>
              </a:rPr>
              <a:t>Social impact</a:t>
            </a:r>
          </a:p>
          <a:p>
            <a:pPr marL="315039" indent="-315039" defTabSz="1008126" fontAlgn="base">
              <a:spcBef>
                <a:spcPct val="0"/>
              </a:spcBef>
              <a:spcAft>
                <a:spcPct val="0"/>
              </a:spcAft>
              <a:buFont typeface="Arial" panose="020B0604020202020204" pitchFamily="34" charset="0"/>
              <a:buChar char="•"/>
              <a:defRPr/>
            </a:pPr>
            <a:r>
              <a:rPr lang="en-GB" sz="2646" dirty="0">
                <a:solidFill>
                  <a:srgbClr val="000000"/>
                </a:solidFill>
                <a:latin typeface="Verdana" panose="020B0604030504040204" pitchFamily="34" charset="0"/>
                <a:cs typeface="Arial" charset="0"/>
              </a:rPr>
              <a:t>Water quality</a:t>
            </a:r>
          </a:p>
          <a:p>
            <a:pPr marL="315039" indent="-315039" defTabSz="1008126" fontAlgn="base">
              <a:spcBef>
                <a:spcPct val="0"/>
              </a:spcBef>
              <a:spcAft>
                <a:spcPct val="0"/>
              </a:spcAft>
              <a:buFont typeface="Arial" panose="020B0604020202020204" pitchFamily="34" charset="0"/>
              <a:buChar char="•"/>
              <a:defRPr/>
            </a:pPr>
            <a:r>
              <a:rPr lang="en-GB" sz="2646" dirty="0">
                <a:solidFill>
                  <a:srgbClr val="000000"/>
                </a:solidFill>
                <a:latin typeface="Verdana" panose="020B0604030504040204" pitchFamily="34" charset="0"/>
                <a:cs typeface="Arial" charset="0"/>
              </a:rPr>
              <a:t>Landscape/visual impact</a:t>
            </a:r>
          </a:p>
          <a:p>
            <a:pPr marL="315039" indent="-315039" defTabSz="1008126" fontAlgn="base">
              <a:spcBef>
                <a:spcPct val="0"/>
              </a:spcBef>
              <a:spcAft>
                <a:spcPct val="0"/>
              </a:spcAft>
              <a:buFont typeface="Arial" panose="020B0604020202020204" pitchFamily="34" charset="0"/>
              <a:buChar char="•"/>
              <a:defRPr/>
            </a:pPr>
            <a:r>
              <a:rPr lang="en-GB" sz="2646" dirty="0">
                <a:solidFill>
                  <a:srgbClr val="000000"/>
                </a:solidFill>
                <a:latin typeface="Verdana" panose="020B0604030504040204" pitchFamily="34" charset="0"/>
                <a:cs typeface="Arial" charset="0"/>
              </a:rPr>
              <a:t>Designated sites</a:t>
            </a:r>
          </a:p>
          <a:p>
            <a:pPr marL="315039" indent="-315039" defTabSz="1008126" fontAlgn="base">
              <a:spcBef>
                <a:spcPct val="0"/>
              </a:spcBef>
              <a:spcAft>
                <a:spcPct val="0"/>
              </a:spcAft>
              <a:buFont typeface="Arial" panose="020B0604020202020204" pitchFamily="34" charset="0"/>
              <a:buChar char="•"/>
              <a:defRPr/>
            </a:pPr>
            <a:r>
              <a:rPr lang="en-GB" sz="2646" dirty="0" err="1">
                <a:solidFill>
                  <a:srgbClr val="000000"/>
                </a:solidFill>
                <a:latin typeface="Verdana" panose="020B0604030504040204" pitchFamily="34" charset="0"/>
                <a:cs typeface="Arial" charset="0"/>
              </a:rPr>
              <a:t>Roading</a:t>
            </a:r>
            <a:endParaRPr lang="en-GB" sz="2646" dirty="0">
              <a:solidFill>
                <a:srgbClr val="000000"/>
              </a:solidFill>
              <a:latin typeface="Verdana" panose="020B0604030504040204" pitchFamily="34" charset="0"/>
              <a:cs typeface="Arial" charset="0"/>
            </a:endParaRPr>
          </a:p>
          <a:p>
            <a:pPr marL="315039" indent="-315039" defTabSz="1008126" fontAlgn="base">
              <a:spcBef>
                <a:spcPct val="0"/>
              </a:spcBef>
              <a:spcAft>
                <a:spcPct val="0"/>
              </a:spcAft>
              <a:buFont typeface="Arial" panose="020B0604020202020204" pitchFamily="34" charset="0"/>
              <a:buChar char="•"/>
              <a:defRPr/>
            </a:pPr>
            <a:r>
              <a:rPr lang="en-GB" sz="2646" dirty="0">
                <a:solidFill>
                  <a:srgbClr val="000000"/>
                </a:solidFill>
                <a:latin typeface="Verdana" panose="020B0604030504040204" pitchFamily="34" charset="0"/>
                <a:cs typeface="Arial" charset="0"/>
              </a:rPr>
              <a:t>Economic – high proportion of broadleaf and open space</a:t>
            </a:r>
          </a:p>
          <a:p>
            <a:pPr defTabSz="1008126" fontAlgn="base">
              <a:spcBef>
                <a:spcPct val="0"/>
              </a:spcBef>
              <a:spcAft>
                <a:spcPct val="0"/>
              </a:spcAft>
              <a:defRPr/>
            </a:pPr>
            <a:endParaRPr lang="en-GB" sz="1985" dirty="0">
              <a:solidFill>
                <a:srgbClr val="000000"/>
              </a:solidFill>
              <a:latin typeface="Verdana" panose="020B0604030504040204" pitchFamily="34" charset="0"/>
              <a:cs typeface="Arial" charset="0"/>
            </a:endParaRPr>
          </a:p>
        </p:txBody>
      </p:sp>
      <p:pic>
        <p:nvPicPr>
          <p:cNvPr id="39943" name="Picture 9">
            <a:extLst>
              <a:ext uri="{FF2B5EF4-FFF2-40B4-BE49-F238E27FC236}">
                <a16:creationId xmlns:a16="http://schemas.microsoft.com/office/drawing/2014/main" id="{EF53D7DC-A4E2-498B-AB3B-314268E2E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385" y="922404"/>
            <a:ext cx="4610270" cy="301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10">
            <a:extLst>
              <a:ext uri="{FF2B5EF4-FFF2-40B4-BE49-F238E27FC236}">
                <a16:creationId xmlns:a16="http://schemas.microsoft.com/office/drawing/2014/main" id="{F650478E-A96C-42B4-B470-C252CB912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637" y="4097434"/>
            <a:ext cx="4598017" cy="294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014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150518CE-4DDF-46A4-8B98-CA4F06939230}"/>
              </a:ext>
            </a:extLst>
          </p:cNvPr>
          <p:cNvSpPr>
            <a:spLocks noGrp="1"/>
          </p:cNvSpPr>
          <p:nvPr>
            <p:ph type="title"/>
          </p:nvPr>
        </p:nvSpPr>
        <p:spPr/>
        <p:txBody>
          <a:bodyPr/>
          <a:lstStyle/>
          <a:p>
            <a:pPr eaLnBrk="1" hangingPunct="1"/>
            <a:r>
              <a:rPr lang="en-GB" altLang="en-US"/>
              <a:t>ELM Goals</a:t>
            </a:r>
          </a:p>
        </p:txBody>
      </p:sp>
      <p:sp>
        <p:nvSpPr>
          <p:cNvPr id="40963" name="Date Placeholder 3">
            <a:extLst>
              <a:ext uri="{FF2B5EF4-FFF2-40B4-BE49-F238E27FC236}">
                <a16:creationId xmlns:a16="http://schemas.microsoft.com/office/drawing/2014/main" id="{DFAED06F-2C70-4A21-935F-EC84AE7B7D12}"/>
              </a:ext>
            </a:extLst>
          </p:cNvPr>
          <p:cNvSpPr>
            <a:spLocks noGrp="1"/>
          </p:cNvSpPr>
          <p:nvPr>
            <p:ph type="dt" sz="quarter" idx="10"/>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60DF8C04-C859-4E5B-A8F0-D266FF86818D}" type="datetime1">
              <a:rPr lang="en-GB" altLang="en-US" sz="1544">
                <a:solidFill>
                  <a:srgbClr val="50A036"/>
                </a:solidFill>
                <a:cs typeface="Arial" panose="020B0604020202020204" pitchFamily="34" charset="0"/>
              </a:rPr>
              <a:pPr defTabSz="1008126" eaLnBrk="1" fontAlgn="base" hangingPunct="1">
                <a:spcBef>
                  <a:spcPct val="0"/>
                </a:spcBef>
                <a:spcAft>
                  <a:spcPct val="0"/>
                </a:spcAft>
                <a:buClrTx/>
                <a:buNone/>
              </a:pPr>
              <a:t>19/02/2020</a:t>
            </a:fld>
            <a:endParaRPr lang="en-GB" altLang="en-US" sz="1544">
              <a:solidFill>
                <a:srgbClr val="50A036"/>
              </a:solidFill>
              <a:cs typeface="Arial" panose="020B0604020202020204" pitchFamily="34" charset="0"/>
            </a:endParaRPr>
          </a:p>
        </p:txBody>
      </p:sp>
      <p:sp>
        <p:nvSpPr>
          <p:cNvPr id="40964" name="Footer Placeholder 4">
            <a:extLst>
              <a:ext uri="{FF2B5EF4-FFF2-40B4-BE49-F238E27FC236}">
                <a16:creationId xmlns:a16="http://schemas.microsoft.com/office/drawing/2014/main" id="{719ADB27-F04D-4E50-ACB8-2E758A04E389}"/>
              </a:ext>
            </a:extLst>
          </p:cNvPr>
          <p:cNvSpPr>
            <a:spLocks noGrp="1"/>
          </p:cNvSpPr>
          <p:nvPr>
            <p:ph type="ftr" sz="quarter" idx="11"/>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r>
              <a:rPr lang="en-GB" altLang="en-US" sz="1544">
                <a:solidFill>
                  <a:srgbClr val="50A036"/>
                </a:solidFill>
                <a:cs typeface="Arial" panose="020B0604020202020204" pitchFamily="34" charset="0"/>
              </a:rPr>
              <a:t>Footer text</a:t>
            </a:r>
            <a:endParaRPr lang="en-GB" altLang="en-US" sz="1544">
              <a:solidFill>
                <a:srgbClr val="318C36"/>
              </a:solidFill>
              <a:cs typeface="Arial" panose="020B0604020202020204" pitchFamily="34" charset="0"/>
            </a:endParaRPr>
          </a:p>
        </p:txBody>
      </p:sp>
      <p:sp>
        <p:nvSpPr>
          <p:cNvPr id="40965" name="Slide Number Placeholder 5">
            <a:extLst>
              <a:ext uri="{FF2B5EF4-FFF2-40B4-BE49-F238E27FC236}">
                <a16:creationId xmlns:a16="http://schemas.microsoft.com/office/drawing/2014/main" id="{BA1F67AC-455C-4AB2-A91A-9155774232A6}"/>
              </a:ext>
            </a:extLst>
          </p:cNvPr>
          <p:cNvSpPr>
            <a:spLocks noGrp="1"/>
          </p:cNvSpPr>
          <p:nvPr>
            <p:ph type="sldNum" sz="quarter" idx="12"/>
          </p:nvPr>
        </p:nvSpPr>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69CEF7A7-0F46-4095-AA91-30A1E1645CD9}" type="slidenum">
              <a:rPr lang="en-GB" altLang="en-US" sz="1544">
                <a:solidFill>
                  <a:srgbClr val="FFFFFF"/>
                </a:solidFill>
                <a:latin typeface="Arial" panose="020B0604020202020204" pitchFamily="34" charset="0"/>
                <a:cs typeface="Arial" panose="020B0604020202020204" pitchFamily="34" charset="0"/>
              </a:rPr>
              <a:pPr defTabSz="1008126" eaLnBrk="1" fontAlgn="base" hangingPunct="1">
                <a:spcBef>
                  <a:spcPct val="0"/>
                </a:spcBef>
                <a:spcAft>
                  <a:spcPct val="0"/>
                </a:spcAft>
                <a:buClrTx/>
                <a:buNone/>
              </a:pPr>
              <a:t>35</a:t>
            </a:fld>
            <a:endParaRPr lang="en-GB" altLang="en-US" sz="1544">
              <a:solidFill>
                <a:srgbClr val="FFFFFF"/>
              </a:solidFill>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50DFF8BD-EE32-411D-875E-AFD6D1932427}"/>
              </a:ext>
            </a:extLst>
          </p:cNvPr>
          <p:cNvGraphicFramePr>
            <a:graphicFrameLocks noGrp="1"/>
          </p:cNvGraphicFramePr>
          <p:nvPr/>
        </p:nvGraphicFramePr>
        <p:xfrm>
          <a:off x="1411425" y="1001167"/>
          <a:ext cx="9526841" cy="5315638"/>
        </p:xfrm>
        <a:graphic>
          <a:graphicData uri="http://schemas.openxmlformats.org/drawingml/2006/table">
            <a:tbl>
              <a:tblPr firstRow="1" bandRow="1">
                <a:tableStyleId>{5C22544A-7EE6-4342-B048-85BDC9FD1C3A}</a:tableStyleId>
              </a:tblPr>
              <a:tblGrid>
                <a:gridCol w="3572565">
                  <a:extLst>
                    <a:ext uri="{9D8B030D-6E8A-4147-A177-3AD203B41FA5}">
                      <a16:colId xmlns:a16="http://schemas.microsoft.com/office/drawing/2014/main" val="20000"/>
                    </a:ext>
                  </a:extLst>
                </a:gridCol>
                <a:gridCol w="5954276">
                  <a:extLst>
                    <a:ext uri="{9D8B030D-6E8A-4147-A177-3AD203B41FA5}">
                      <a16:colId xmlns:a16="http://schemas.microsoft.com/office/drawing/2014/main" val="20001"/>
                    </a:ext>
                  </a:extLst>
                </a:gridCol>
              </a:tblGrid>
              <a:tr h="638549">
                <a:tc>
                  <a:txBody>
                    <a:bodyPr/>
                    <a:lstStyle/>
                    <a:p>
                      <a:r>
                        <a:rPr lang="en-GB" sz="1800" dirty="0">
                          <a:solidFill>
                            <a:schemeClr val="tx1"/>
                          </a:solidFill>
                        </a:rPr>
                        <a:t>ELM Goals</a:t>
                      </a:r>
                    </a:p>
                  </a:txBody>
                  <a:tcPr marL="100815" marR="100815" marT="50412" marB="50412">
                    <a:solidFill>
                      <a:srgbClr val="FFC000"/>
                    </a:solidFill>
                  </a:tcPr>
                </a:tc>
                <a:tc>
                  <a:txBody>
                    <a:bodyPr/>
                    <a:lstStyle/>
                    <a:p>
                      <a:r>
                        <a:rPr lang="en-GB" sz="1800" baseline="0" dirty="0">
                          <a:solidFill>
                            <a:schemeClr val="tx1"/>
                          </a:solidFill>
                        </a:rPr>
                        <a:t>Outcomes that might be bought by government</a:t>
                      </a:r>
                    </a:p>
                  </a:txBody>
                  <a:tcPr marL="100815" marR="100815" marT="50412" marB="50412">
                    <a:solidFill>
                      <a:srgbClr val="FFC000"/>
                    </a:solidFill>
                  </a:tcPr>
                </a:tc>
                <a:extLst>
                  <a:ext uri="{0D108BD9-81ED-4DB2-BD59-A6C34878D82A}">
                    <a16:rowId xmlns:a16="http://schemas.microsoft.com/office/drawing/2014/main" val="10000"/>
                  </a:ext>
                </a:extLst>
              </a:tr>
              <a:tr h="408895">
                <a:tc>
                  <a:txBody>
                    <a:bodyPr/>
                    <a:lstStyle/>
                    <a:p>
                      <a:r>
                        <a:rPr lang="en-GB" sz="1800" dirty="0"/>
                        <a:t>Clear Air</a:t>
                      </a:r>
                    </a:p>
                  </a:txBody>
                  <a:tcPr marL="100815" marR="100815" marT="50412" marB="50412"/>
                </a:tc>
                <a:tc>
                  <a:txBody>
                    <a:bodyPr/>
                    <a:lstStyle/>
                    <a:p>
                      <a:r>
                        <a:rPr lang="en-GB" sz="1800" dirty="0"/>
                        <a:t>Reduced concentrations of particulates</a:t>
                      </a:r>
                    </a:p>
                  </a:txBody>
                  <a:tcPr marL="100815" marR="100815" marT="50412" marB="50412"/>
                </a:tc>
                <a:extLst>
                  <a:ext uri="{0D108BD9-81ED-4DB2-BD59-A6C34878D82A}">
                    <a16:rowId xmlns:a16="http://schemas.microsoft.com/office/drawing/2014/main" val="10001"/>
                  </a:ext>
                </a:extLst>
              </a:tr>
              <a:tr h="907411">
                <a:tc>
                  <a:txBody>
                    <a:bodyPr/>
                    <a:lstStyle/>
                    <a:p>
                      <a:r>
                        <a:rPr lang="en-GB" sz="1800" dirty="0"/>
                        <a:t>Clean and</a:t>
                      </a:r>
                      <a:r>
                        <a:rPr lang="en-GB" sz="1800" baseline="0" dirty="0"/>
                        <a:t> plentiful water</a:t>
                      </a:r>
                      <a:endParaRPr lang="en-GB" sz="1800" dirty="0"/>
                    </a:p>
                  </a:txBody>
                  <a:tcPr marL="100815" marR="100815" marT="50412" marB="50412"/>
                </a:tc>
                <a:tc>
                  <a:txBody>
                    <a:bodyPr/>
                    <a:lstStyle/>
                    <a:p>
                      <a:r>
                        <a:rPr lang="en-GB" sz="1800" dirty="0"/>
                        <a:t>Reduced concentrations of sediment </a:t>
                      </a:r>
                    </a:p>
                    <a:p>
                      <a:r>
                        <a:rPr lang="en-GB" sz="1800" dirty="0"/>
                        <a:t>Reduced</a:t>
                      </a:r>
                      <a:r>
                        <a:rPr lang="en-GB" sz="1800" baseline="0" dirty="0"/>
                        <a:t> concentrations of N+P</a:t>
                      </a:r>
                    </a:p>
                    <a:p>
                      <a:r>
                        <a:rPr lang="en-GB" sz="1800" baseline="0" dirty="0"/>
                        <a:t>Reduced concentrations of harmful chemicals</a:t>
                      </a:r>
                      <a:endParaRPr lang="en-GB" sz="1800" dirty="0"/>
                    </a:p>
                  </a:txBody>
                  <a:tcPr marL="100815" marR="100815" marT="50412" marB="50412"/>
                </a:tc>
                <a:extLst>
                  <a:ext uri="{0D108BD9-81ED-4DB2-BD59-A6C34878D82A}">
                    <a16:rowId xmlns:a16="http://schemas.microsoft.com/office/drawing/2014/main" val="10002"/>
                  </a:ext>
                </a:extLst>
              </a:tr>
              <a:tr h="638549">
                <a:tc>
                  <a:txBody>
                    <a:bodyPr/>
                    <a:lstStyle/>
                    <a:p>
                      <a:r>
                        <a:rPr lang="en-GB" sz="1800" dirty="0"/>
                        <a:t>Thriving plants and wildlife</a:t>
                      </a:r>
                    </a:p>
                  </a:txBody>
                  <a:tcPr marL="100815" marR="100815" marT="50412" marB="50412"/>
                </a:tc>
                <a:tc>
                  <a:txBody>
                    <a:bodyPr/>
                    <a:lstStyle/>
                    <a:p>
                      <a:r>
                        <a:rPr lang="en-GB" sz="1800" dirty="0"/>
                        <a:t>Enhanced</a:t>
                      </a:r>
                      <a:r>
                        <a:rPr lang="en-GB" sz="1800" baseline="0" dirty="0"/>
                        <a:t> status of native species</a:t>
                      </a:r>
                    </a:p>
                    <a:p>
                      <a:r>
                        <a:rPr lang="en-GB" sz="1800" baseline="0" dirty="0"/>
                        <a:t>Enhance quality, size and connectivity of habitats</a:t>
                      </a:r>
                      <a:endParaRPr lang="en-GB" sz="1800" dirty="0"/>
                    </a:p>
                  </a:txBody>
                  <a:tcPr marL="100815" marR="100815" marT="50412" marB="50412"/>
                </a:tc>
                <a:extLst>
                  <a:ext uri="{0D108BD9-81ED-4DB2-BD59-A6C34878D82A}">
                    <a16:rowId xmlns:a16="http://schemas.microsoft.com/office/drawing/2014/main" val="10003"/>
                  </a:ext>
                </a:extLst>
              </a:tr>
              <a:tr h="907411">
                <a:tc>
                  <a:txBody>
                    <a:bodyPr/>
                    <a:lstStyle/>
                    <a:p>
                      <a:r>
                        <a:rPr lang="en-GB" sz="1800" dirty="0"/>
                        <a:t>Protection from and mitigation of environmental hazards</a:t>
                      </a:r>
                    </a:p>
                  </a:txBody>
                  <a:tcPr marL="100815" marR="100815" marT="50412" marB="50412"/>
                </a:tc>
                <a:tc>
                  <a:txBody>
                    <a:bodyPr/>
                    <a:lstStyle/>
                    <a:p>
                      <a:r>
                        <a:rPr lang="en-GB" sz="1800" dirty="0"/>
                        <a:t>Enhanced</a:t>
                      </a:r>
                      <a:r>
                        <a:rPr lang="en-GB" sz="1800" baseline="0" dirty="0"/>
                        <a:t> r</a:t>
                      </a:r>
                      <a:r>
                        <a:rPr lang="en-GB" sz="1800" dirty="0"/>
                        <a:t>esilience to flooding</a:t>
                      </a:r>
                    </a:p>
                    <a:p>
                      <a:r>
                        <a:rPr lang="en-GB" sz="1800" dirty="0"/>
                        <a:t>Enhanced resilience to wildfire</a:t>
                      </a:r>
                    </a:p>
                    <a:p>
                      <a:r>
                        <a:rPr lang="en-GB" sz="1800" dirty="0"/>
                        <a:t>Enhanced resilience to drought</a:t>
                      </a:r>
                    </a:p>
                  </a:txBody>
                  <a:tcPr marL="100815" marR="100815" marT="50412" marB="50412"/>
                </a:tc>
                <a:extLst>
                  <a:ext uri="{0D108BD9-81ED-4DB2-BD59-A6C34878D82A}">
                    <a16:rowId xmlns:a16="http://schemas.microsoft.com/office/drawing/2014/main" val="10004"/>
                  </a:ext>
                </a:extLst>
              </a:tr>
              <a:tr h="907411">
                <a:tc>
                  <a:txBody>
                    <a:bodyPr/>
                    <a:lstStyle/>
                    <a:p>
                      <a:r>
                        <a:rPr lang="en-GB" sz="1800" dirty="0"/>
                        <a:t>Mitigation</a:t>
                      </a:r>
                      <a:r>
                        <a:rPr lang="en-GB" sz="1800" baseline="0" dirty="0"/>
                        <a:t> and adaptation to climate change</a:t>
                      </a:r>
                      <a:endParaRPr lang="en-GB" sz="1800" dirty="0"/>
                    </a:p>
                  </a:txBody>
                  <a:tcPr marL="100815" marR="100815" marT="50412" marB="50412"/>
                </a:tc>
                <a:tc>
                  <a:txBody>
                    <a:bodyPr/>
                    <a:lstStyle/>
                    <a:p>
                      <a:r>
                        <a:rPr lang="en-GB" sz="1800" dirty="0"/>
                        <a:t>Increased sequestration</a:t>
                      </a:r>
                      <a:r>
                        <a:rPr lang="en-GB" sz="1800" baseline="0" dirty="0"/>
                        <a:t> of carbon</a:t>
                      </a:r>
                    </a:p>
                    <a:p>
                      <a:r>
                        <a:rPr lang="en-GB" sz="1800" baseline="0" dirty="0"/>
                        <a:t>Enhanced resilience of environment to climate change</a:t>
                      </a:r>
                      <a:endParaRPr lang="en-GB" sz="1800" dirty="0"/>
                    </a:p>
                  </a:txBody>
                  <a:tcPr marL="100815" marR="100815" marT="50412" marB="50412"/>
                </a:tc>
                <a:extLst>
                  <a:ext uri="{0D108BD9-81ED-4DB2-BD59-A6C34878D82A}">
                    <a16:rowId xmlns:a16="http://schemas.microsoft.com/office/drawing/2014/main" val="10005"/>
                  </a:ext>
                </a:extLst>
              </a:tr>
              <a:tr h="9074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t>Beauty heritage &amp; engagement with the environment</a:t>
                      </a:r>
                    </a:p>
                  </a:txBody>
                  <a:tcPr marL="100815" marR="100815" marT="50412" marB="50412"/>
                </a:tc>
                <a:tc>
                  <a:txBody>
                    <a:bodyPr/>
                    <a:lstStyle/>
                    <a:p>
                      <a:r>
                        <a:rPr lang="en-GB" sz="1800" dirty="0"/>
                        <a:t>Preserved and enhanced landscape character</a:t>
                      </a:r>
                      <a:endParaRPr lang="en-GB" sz="1800" baseline="0" dirty="0"/>
                    </a:p>
                    <a:p>
                      <a:r>
                        <a:rPr lang="en-GB" sz="1800" baseline="0" dirty="0"/>
                        <a:t>Preserved cultural heritage assets</a:t>
                      </a:r>
                    </a:p>
                    <a:p>
                      <a:r>
                        <a:rPr lang="en-GB" sz="1800" baseline="0" dirty="0"/>
                        <a:t>Enhanced access to the natural environment</a:t>
                      </a:r>
                    </a:p>
                  </a:txBody>
                  <a:tcPr marL="100815" marR="100815" marT="50412" marB="50412"/>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66286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C4745554-B7E7-4E79-9CB6-4E7967777C64}"/>
              </a:ext>
            </a:extLst>
          </p:cNvPr>
          <p:cNvSpPr>
            <a:spLocks noGrp="1"/>
          </p:cNvSpPr>
          <p:nvPr>
            <p:ph type="title"/>
          </p:nvPr>
        </p:nvSpPr>
        <p:spPr/>
        <p:txBody>
          <a:bodyPr/>
          <a:lstStyle/>
          <a:p>
            <a:pPr eaLnBrk="1" hangingPunct="1"/>
            <a:r>
              <a:rPr lang="en-GB" altLang="en-US" sz="2646"/>
              <a:t>Perennial energy crops to forestry</a:t>
            </a:r>
          </a:p>
        </p:txBody>
      </p:sp>
      <p:sp>
        <p:nvSpPr>
          <p:cNvPr id="41987" name="Date Placeholder 3">
            <a:extLst>
              <a:ext uri="{FF2B5EF4-FFF2-40B4-BE49-F238E27FC236}">
                <a16:creationId xmlns:a16="http://schemas.microsoft.com/office/drawing/2014/main" id="{D5605EA3-1393-4908-9640-B020F4DFBABF}"/>
              </a:ext>
            </a:extLst>
          </p:cNvPr>
          <p:cNvSpPr>
            <a:spLocks noGrp="1"/>
          </p:cNvSpPr>
          <p:nvPr>
            <p:ph type="dt" sz="quarter" idx="10"/>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49CA2136-0E1F-4FCD-B5EF-7FD88DAFE722}" type="datetime1">
              <a:rPr lang="en-GB" altLang="en-US" sz="1544">
                <a:solidFill>
                  <a:srgbClr val="50A036"/>
                </a:solidFill>
                <a:cs typeface="Arial" panose="020B0604020202020204" pitchFamily="34" charset="0"/>
              </a:rPr>
              <a:pPr defTabSz="1008126" eaLnBrk="1" fontAlgn="base" hangingPunct="1">
                <a:spcBef>
                  <a:spcPct val="0"/>
                </a:spcBef>
                <a:spcAft>
                  <a:spcPct val="0"/>
                </a:spcAft>
                <a:buClrTx/>
                <a:buNone/>
              </a:pPr>
              <a:t>19/02/2020</a:t>
            </a:fld>
            <a:endParaRPr lang="en-GB" altLang="en-US" sz="1544">
              <a:solidFill>
                <a:srgbClr val="50A036"/>
              </a:solidFill>
              <a:cs typeface="Arial" panose="020B0604020202020204" pitchFamily="34" charset="0"/>
            </a:endParaRPr>
          </a:p>
        </p:txBody>
      </p:sp>
      <p:sp>
        <p:nvSpPr>
          <p:cNvPr id="41988" name="Footer Placeholder 4">
            <a:extLst>
              <a:ext uri="{FF2B5EF4-FFF2-40B4-BE49-F238E27FC236}">
                <a16:creationId xmlns:a16="http://schemas.microsoft.com/office/drawing/2014/main" id="{A0E156A4-77F3-4CF8-BDBD-123A5F38F2D3}"/>
              </a:ext>
            </a:extLst>
          </p:cNvPr>
          <p:cNvSpPr>
            <a:spLocks noGrp="1"/>
          </p:cNvSpPr>
          <p:nvPr>
            <p:ph type="ftr" sz="quarter" idx="11"/>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endParaRPr lang="en-GB" altLang="en-US" sz="1544">
              <a:solidFill>
                <a:srgbClr val="318C36"/>
              </a:solidFill>
              <a:cs typeface="Arial" panose="020B0604020202020204" pitchFamily="34" charset="0"/>
            </a:endParaRPr>
          </a:p>
        </p:txBody>
      </p:sp>
      <p:sp>
        <p:nvSpPr>
          <p:cNvPr id="41989" name="Slide Number Placeholder 5">
            <a:extLst>
              <a:ext uri="{FF2B5EF4-FFF2-40B4-BE49-F238E27FC236}">
                <a16:creationId xmlns:a16="http://schemas.microsoft.com/office/drawing/2014/main" id="{D9992B1D-DDBA-483C-BAF2-6A44D4AA6083}"/>
              </a:ext>
            </a:extLst>
          </p:cNvPr>
          <p:cNvSpPr>
            <a:spLocks noGrp="1"/>
          </p:cNvSpPr>
          <p:nvPr>
            <p:ph type="sldNum" sz="quarter" idx="12"/>
          </p:nvPr>
        </p:nvSpPr>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8509353B-42DD-4362-AA9B-317B88D712F3}" type="slidenum">
              <a:rPr lang="en-GB" altLang="en-US" sz="1544">
                <a:solidFill>
                  <a:srgbClr val="FFFFFF"/>
                </a:solidFill>
                <a:latin typeface="Arial" panose="020B0604020202020204" pitchFamily="34" charset="0"/>
                <a:cs typeface="Arial" panose="020B0604020202020204" pitchFamily="34" charset="0"/>
              </a:rPr>
              <a:pPr defTabSz="1008126" eaLnBrk="1" fontAlgn="base" hangingPunct="1">
                <a:spcBef>
                  <a:spcPct val="0"/>
                </a:spcBef>
                <a:spcAft>
                  <a:spcPct val="0"/>
                </a:spcAft>
                <a:buClrTx/>
                <a:buNone/>
              </a:pPr>
              <a:t>36</a:t>
            </a:fld>
            <a:endParaRPr lang="en-GB" altLang="en-US" sz="1544">
              <a:solidFill>
                <a:srgbClr val="FFFFFF"/>
              </a:solidFill>
              <a:latin typeface="Arial" panose="020B0604020202020204" pitchFamily="34" charset="0"/>
              <a:cs typeface="Arial" panose="020B0604020202020204" pitchFamily="34" charset="0"/>
            </a:endParaRPr>
          </a:p>
        </p:txBody>
      </p:sp>
      <p:pic>
        <p:nvPicPr>
          <p:cNvPr id="41990" name="Picture 2">
            <a:extLst>
              <a:ext uri="{FF2B5EF4-FFF2-40B4-BE49-F238E27FC236}">
                <a16:creationId xmlns:a16="http://schemas.microsoft.com/office/drawing/2014/main" id="{F1FFFEC1-FC0C-41E9-BA13-03AE6E6213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9464" y="1942824"/>
            <a:ext cx="9210038" cy="1906069"/>
          </a:xfrm>
          <a:noFill/>
        </p:spPr>
      </p:pic>
      <p:pic>
        <p:nvPicPr>
          <p:cNvPr id="41991" name="Picture 3" descr="C:\Users\Ian.Tubby\AppData\Local\Microsoft\Windows\Temporary Internet Files\Content.IE5\VHJC0W6H\Path_Through_Miscanthus_-_geograph.org.uk_-_1276474[1].jpg">
            <a:extLst>
              <a:ext uri="{FF2B5EF4-FFF2-40B4-BE49-F238E27FC236}">
                <a16:creationId xmlns:a16="http://schemas.microsoft.com/office/drawing/2014/main" id="{91150DD4-9515-4DE9-959D-A5B213AB0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867" y="3859394"/>
            <a:ext cx="4878065" cy="325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4">
            <a:extLst>
              <a:ext uri="{FF2B5EF4-FFF2-40B4-BE49-F238E27FC236}">
                <a16:creationId xmlns:a16="http://schemas.microsoft.com/office/drawing/2014/main" id="{A70D4996-9234-4A26-A904-DBCF310F2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7540" y="3299301"/>
            <a:ext cx="2963245" cy="396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993" name="Straight Arrow Connector 7">
            <a:extLst>
              <a:ext uri="{FF2B5EF4-FFF2-40B4-BE49-F238E27FC236}">
                <a16:creationId xmlns:a16="http://schemas.microsoft.com/office/drawing/2014/main" id="{C3F31E97-0D17-4781-A8E8-01C5932EAC25}"/>
              </a:ext>
            </a:extLst>
          </p:cNvPr>
          <p:cNvCxnSpPr>
            <a:cxnSpLocks noChangeShapeType="1"/>
          </p:cNvCxnSpPr>
          <p:nvPr/>
        </p:nvCxnSpPr>
        <p:spPr bwMode="auto">
          <a:xfrm>
            <a:off x="1173384" y="1501750"/>
            <a:ext cx="9843644" cy="0"/>
          </a:xfrm>
          <a:prstGeom prst="straightConnector1">
            <a:avLst/>
          </a:prstGeom>
          <a:noFill/>
          <a:ln w="444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994" name="TextBox 8">
            <a:extLst>
              <a:ext uri="{FF2B5EF4-FFF2-40B4-BE49-F238E27FC236}">
                <a16:creationId xmlns:a16="http://schemas.microsoft.com/office/drawing/2014/main" id="{40E2B6F4-FC1B-4927-B9F2-9A8EECF2A8FD}"/>
              </a:ext>
            </a:extLst>
          </p:cNvPr>
          <p:cNvSpPr txBox="1">
            <a:spLocks noChangeArrowheads="1"/>
          </p:cNvSpPr>
          <p:nvPr/>
        </p:nvSpPr>
        <p:spPr bwMode="auto">
          <a:xfrm>
            <a:off x="1173384" y="843641"/>
            <a:ext cx="1948076"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1pPr>
            <a:lvl2pPr marL="742950" indent="-285750" eaLnBrk="0" hangingPunct="0">
              <a:spcBef>
                <a:spcPct val="20000"/>
              </a:spcBef>
              <a:buClr>
                <a:srgbClr val="54A13E"/>
              </a:buClr>
              <a:buFont typeface="Times" panose="02020603050405020304" pitchFamily="18" charset="0"/>
              <a:buChar char="•"/>
              <a:defRPr sz="2000">
                <a:solidFill>
                  <a:schemeClr val="tx1"/>
                </a:solidFill>
                <a:latin typeface="Verdana" panose="020B0604030504040204" pitchFamily="34" charset="0"/>
              </a:defRPr>
            </a:lvl2pPr>
            <a:lvl3pPr marL="1143000" indent="-228600"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600200" indent="-228600" eaLnBrk="0" hangingPunct="0">
              <a:spcBef>
                <a:spcPct val="20000"/>
              </a:spcBef>
              <a:buClr>
                <a:srgbClr val="54A13E"/>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rgbClr val="54A13E"/>
              </a:buClr>
              <a:buSzPct val="95000"/>
              <a:buFont typeface="Times" panose="02020603050405020304" pitchFamily="18" charset="0"/>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r>
              <a:rPr lang="en-GB" altLang="en-US" sz="1985">
                <a:solidFill>
                  <a:srgbClr val="000000"/>
                </a:solidFill>
                <a:cs typeface="Arial" panose="020B0604020202020204" pitchFamily="34" charset="0"/>
              </a:rPr>
              <a:t>Cash flow</a:t>
            </a:r>
          </a:p>
        </p:txBody>
      </p:sp>
      <p:sp>
        <p:nvSpPr>
          <p:cNvPr id="41995" name="TextBox 9">
            <a:extLst>
              <a:ext uri="{FF2B5EF4-FFF2-40B4-BE49-F238E27FC236}">
                <a16:creationId xmlns:a16="http://schemas.microsoft.com/office/drawing/2014/main" id="{3418E787-2BFA-4FF7-8DCA-338317E13794}"/>
              </a:ext>
            </a:extLst>
          </p:cNvPr>
          <p:cNvSpPr txBox="1">
            <a:spLocks noChangeArrowheads="1"/>
          </p:cNvSpPr>
          <p:nvPr/>
        </p:nvSpPr>
        <p:spPr bwMode="auto">
          <a:xfrm>
            <a:off x="8620879" y="843641"/>
            <a:ext cx="2460911"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1pPr>
            <a:lvl2pPr marL="742950" indent="-285750" eaLnBrk="0" hangingPunct="0">
              <a:spcBef>
                <a:spcPct val="20000"/>
              </a:spcBef>
              <a:buClr>
                <a:srgbClr val="54A13E"/>
              </a:buClr>
              <a:buFont typeface="Times" panose="02020603050405020304" pitchFamily="18" charset="0"/>
              <a:buChar char="•"/>
              <a:defRPr sz="2000">
                <a:solidFill>
                  <a:schemeClr val="tx1"/>
                </a:solidFill>
                <a:latin typeface="Verdana" panose="020B0604030504040204" pitchFamily="34" charset="0"/>
              </a:defRPr>
            </a:lvl2pPr>
            <a:lvl3pPr marL="1143000" indent="-228600"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600200" indent="-228600" eaLnBrk="0" hangingPunct="0">
              <a:spcBef>
                <a:spcPct val="20000"/>
              </a:spcBef>
              <a:buClr>
                <a:srgbClr val="54A13E"/>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rgbClr val="54A13E"/>
              </a:buClr>
              <a:buSzPct val="95000"/>
              <a:buFont typeface="Times" panose="02020603050405020304" pitchFamily="18" charset="0"/>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r>
              <a:rPr lang="en-GB" altLang="en-US" sz="1985">
                <a:solidFill>
                  <a:srgbClr val="000000"/>
                </a:solidFill>
                <a:cs typeface="Arial" panose="020B0604020202020204" pitchFamily="34" charset="0"/>
              </a:rPr>
              <a:t>Investment</a:t>
            </a:r>
          </a:p>
        </p:txBody>
      </p:sp>
    </p:spTree>
    <p:extLst>
      <p:ext uri="{BB962C8B-B14F-4D97-AF65-F5344CB8AC3E}">
        <p14:creationId xmlns:p14="http://schemas.microsoft.com/office/powerpoint/2010/main" val="1729985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B2AE387B-A2E2-4DC7-8289-B6D772EB132A}"/>
              </a:ext>
            </a:extLst>
          </p:cNvPr>
          <p:cNvSpPr>
            <a:spLocks noGrp="1"/>
          </p:cNvSpPr>
          <p:nvPr>
            <p:ph type="title"/>
          </p:nvPr>
        </p:nvSpPr>
        <p:spPr/>
        <p:txBody>
          <a:bodyPr/>
          <a:lstStyle/>
          <a:p>
            <a:pPr eaLnBrk="1" hangingPunct="1"/>
            <a:r>
              <a:rPr lang="en-GB" altLang="en-US"/>
              <a:t>Eucalyptus 5 years old</a:t>
            </a:r>
          </a:p>
        </p:txBody>
      </p:sp>
      <p:pic>
        <p:nvPicPr>
          <p:cNvPr id="43011" name="Content Placeholder 6">
            <a:extLst>
              <a:ext uri="{FF2B5EF4-FFF2-40B4-BE49-F238E27FC236}">
                <a16:creationId xmlns:a16="http://schemas.microsoft.com/office/drawing/2014/main" id="{657E987B-2E31-40CE-80AF-4D4BA731D56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60900" y="803385"/>
            <a:ext cx="6192534" cy="4645276"/>
          </a:xfrm>
          <a:ln>
            <a:solidFill>
              <a:schemeClr val="tx1"/>
            </a:solidFill>
            <a:miter lim="800000"/>
            <a:headEnd/>
            <a:tailEnd/>
          </a:ln>
        </p:spPr>
      </p:pic>
      <p:sp>
        <p:nvSpPr>
          <p:cNvPr id="43012" name="Date Placeholder 3">
            <a:extLst>
              <a:ext uri="{FF2B5EF4-FFF2-40B4-BE49-F238E27FC236}">
                <a16:creationId xmlns:a16="http://schemas.microsoft.com/office/drawing/2014/main" id="{BFCCF082-5D98-467E-8A80-7D580006B679}"/>
              </a:ext>
            </a:extLst>
          </p:cNvPr>
          <p:cNvSpPr>
            <a:spLocks noGrp="1"/>
          </p:cNvSpPr>
          <p:nvPr>
            <p:ph type="dt" sz="quarter" idx="10"/>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667040CC-D8E8-4651-983D-C05F9DFC1E53}" type="datetime1">
              <a:rPr lang="en-GB" altLang="en-US" sz="1544">
                <a:solidFill>
                  <a:srgbClr val="50A036"/>
                </a:solidFill>
                <a:cs typeface="Arial" panose="020B0604020202020204" pitchFamily="34" charset="0"/>
              </a:rPr>
              <a:pPr defTabSz="1008126" eaLnBrk="1" fontAlgn="base" hangingPunct="1">
                <a:spcBef>
                  <a:spcPct val="0"/>
                </a:spcBef>
                <a:spcAft>
                  <a:spcPct val="0"/>
                </a:spcAft>
                <a:buClrTx/>
                <a:buNone/>
              </a:pPr>
              <a:t>19/02/2020</a:t>
            </a:fld>
            <a:endParaRPr lang="en-GB" altLang="en-US" sz="1544">
              <a:solidFill>
                <a:srgbClr val="50A036"/>
              </a:solidFill>
              <a:cs typeface="Arial" panose="020B0604020202020204" pitchFamily="34" charset="0"/>
            </a:endParaRPr>
          </a:p>
        </p:txBody>
      </p:sp>
      <p:sp>
        <p:nvSpPr>
          <p:cNvPr id="43013" name="Footer Placeholder 4">
            <a:extLst>
              <a:ext uri="{FF2B5EF4-FFF2-40B4-BE49-F238E27FC236}">
                <a16:creationId xmlns:a16="http://schemas.microsoft.com/office/drawing/2014/main" id="{1313D44C-2B20-4641-A2C5-45176B1145D8}"/>
              </a:ext>
            </a:extLst>
          </p:cNvPr>
          <p:cNvSpPr>
            <a:spLocks noGrp="1"/>
          </p:cNvSpPr>
          <p:nvPr>
            <p:ph type="ftr" sz="quarter" idx="11"/>
          </p:nvPr>
        </p:nvSpPr>
        <p:spPr>
          <a:noFill/>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endParaRPr lang="en-GB" altLang="en-US" sz="1544">
              <a:solidFill>
                <a:srgbClr val="318C36"/>
              </a:solidFill>
              <a:cs typeface="Arial" panose="020B0604020202020204" pitchFamily="34" charset="0"/>
            </a:endParaRPr>
          </a:p>
        </p:txBody>
      </p:sp>
      <p:sp>
        <p:nvSpPr>
          <p:cNvPr id="43014" name="Slide Number Placeholder 5">
            <a:extLst>
              <a:ext uri="{FF2B5EF4-FFF2-40B4-BE49-F238E27FC236}">
                <a16:creationId xmlns:a16="http://schemas.microsoft.com/office/drawing/2014/main" id="{A05D75C4-D2D6-4E06-BF01-FA324340F0BB}"/>
              </a:ext>
            </a:extLst>
          </p:cNvPr>
          <p:cNvSpPr>
            <a:spLocks noGrp="1"/>
          </p:cNvSpPr>
          <p:nvPr>
            <p:ph type="sldNum" sz="quarter" idx="12"/>
          </p:nvPr>
        </p:nvSpPr>
        <p:spPr/>
        <p:txBody>
          <a:bodyPr/>
          <a:lstStyle>
            <a:lvl1pPr eaLnBrk="0" hangingPunct="0">
              <a:spcBef>
                <a:spcPct val="20000"/>
              </a:spcBef>
              <a:buClr>
                <a:srgbClr val="54A13E"/>
              </a:buClr>
              <a:buFont typeface="Times" panose="02020603050405020304" pitchFamily="18" charset="0"/>
              <a:buChar char="•"/>
              <a:defRPr sz="2646">
                <a:solidFill>
                  <a:schemeClr val="tx1"/>
                </a:solidFill>
                <a:latin typeface="Verdana" panose="020B0604030504040204" pitchFamily="34" charset="0"/>
              </a:defRPr>
            </a:lvl1pPr>
            <a:lvl2pPr marL="819102" indent="-315039" eaLnBrk="0" hangingPunct="0">
              <a:spcBef>
                <a:spcPct val="20000"/>
              </a:spcBef>
              <a:buClr>
                <a:srgbClr val="54A13E"/>
              </a:buClr>
              <a:buFont typeface="Times" panose="02020603050405020304" pitchFamily="18" charset="0"/>
              <a:buChar char="•"/>
              <a:defRPr sz="2205">
                <a:solidFill>
                  <a:schemeClr val="tx1"/>
                </a:solidFill>
                <a:latin typeface="Verdana" panose="020B0604030504040204" pitchFamily="34" charset="0"/>
              </a:defRPr>
            </a:lvl2pPr>
            <a:lvl3pPr marL="1260158" indent="-252032"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764221" indent="-252032" eaLnBrk="0" hangingPunct="0">
              <a:spcBef>
                <a:spcPct val="20000"/>
              </a:spcBef>
              <a:buClr>
                <a:srgbClr val="54A13E"/>
              </a:buClr>
              <a:buFont typeface="Times" panose="02020603050405020304" pitchFamily="18" charset="0"/>
              <a:buChar char="•"/>
              <a:defRPr sz="1764">
                <a:solidFill>
                  <a:schemeClr val="tx1"/>
                </a:solidFill>
                <a:latin typeface="Verdana" panose="020B0604030504040204" pitchFamily="34" charset="0"/>
              </a:defRPr>
            </a:lvl4pPr>
            <a:lvl5pPr marL="2268284" indent="-252032" eaLnBrk="0" hangingPunct="0">
              <a:spcBef>
                <a:spcPct val="20000"/>
              </a:spcBef>
              <a:buClr>
                <a:srgbClr val="54A13E"/>
              </a:buClr>
              <a:buSzPct val="95000"/>
              <a:buFont typeface="Times" panose="02020603050405020304" pitchFamily="18" charset="0"/>
              <a:buChar char="•"/>
              <a:defRPr sz="1544">
                <a:solidFill>
                  <a:schemeClr val="tx1"/>
                </a:solidFill>
                <a:latin typeface="Verdana" panose="020B0604030504040204" pitchFamily="34" charset="0"/>
              </a:defRPr>
            </a:lvl5pPr>
            <a:lvl6pPr marL="2772347"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6pPr>
            <a:lvl7pPr marL="3276410"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7pPr>
            <a:lvl8pPr marL="3780473"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8pPr>
            <a:lvl9pPr marL="4284536" indent="-252032" eaLnBrk="0" fontAlgn="base" hangingPunct="0">
              <a:spcBef>
                <a:spcPct val="20000"/>
              </a:spcBef>
              <a:spcAft>
                <a:spcPct val="0"/>
              </a:spcAft>
              <a:buClr>
                <a:srgbClr val="54A13E"/>
              </a:buClr>
              <a:buSzPct val="95000"/>
              <a:buFont typeface="Times" panose="02020603050405020304" pitchFamily="18" charset="0"/>
              <a:buChar char="•"/>
              <a:defRPr sz="1544">
                <a:solidFill>
                  <a:schemeClr val="tx1"/>
                </a:solidFill>
                <a:latin typeface="Verdana" panose="020B0604030504040204" pitchFamily="34" charset="0"/>
              </a:defRPr>
            </a:lvl9pPr>
          </a:lstStyle>
          <a:p>
            <a:pPr defTabSz="1008126" eaLnBrk="1" fontAlgn="base" hangingPunct="1">
              <a:spcBef>
                <a:spcPct val="0"/>
              </a:spcBef>
              <a:spcAft>
                <a:spcPct val="0"/>
              </a:spcAft>
              <a:buClrTx/>
              <a:buNone/>
            </a:pPr>
            <a:fld id="{F76FE86A-7F51-494C-ACAE-735780243D1F}" type="slidenum">
              <a:rPr lang="en-GB" altLang="en-US" sz="1544">
                <a:solidFill>
                  <a:srgbClr val="FFFFFF"/>
                </a:solidFill>
                <a:latin typeface="Arial" panose="020B0604020202020204" pitchFamily="34" charset="0"/>
                <a:cs typeface="Arial" panose="020B0604020202020204" pitchFamily="34" charset="0"/>
              </a:rPr>
              <a:pPr defTabSz="1008126" eaLnBrk="1" fontAlgn="base" hangingPunct="1">
                <a:spcBef>
                  <a:spcPct val="0"/>
                </a:spcBef>
                <a:spcAft>
                  <a:spcPct val="0"/>
                </a:spcAft>
                <a:buClrTx/>
                <a:buNone/>
              </a:pPr>
              <a:t>37</a:t>
            </a:fld>
            <a:endParaRPr lang="en-GB" altLang="en-US" sz="1544">
              <a:solidFill>
                <a:srgbClr val="FFFFFF"/>
              </a:solidFill>
              <a:latin typeface="Arial" panose="020B0604020202020204" pitchFamily="34" charset="0"/>
              <a:cs typeface="Arial" panose="020B0604020202020204" pitchFamily="34" charset="0"/>
            </a:endParaRPr>
          </a:p>
        </p:txBody>
      </p:sp>
      <p:sp>
        <p:nvSpPr>
          <p:cNvPr id="43015" name="TextBox 7">
            <a:extLst>
              <a:ext uri="{FF2B5EF4-FFF2-40B4-BE49-F238E27FC236}">
                <a16:creationId xmlns:a16="http://schemas.microsoft.com/office/drawing/2014/main" id="{53984562-2EC5-4813-8D40-D0AEB165428E}"/>
              </a:ext>
            </a:extLst>
          </p:cNvPr>
          <p:cNvSpPr txBox="1">
            <a:spLocks noChangeArrowheads="1"/>
          </p:cNvSpPr>
          <p:nvPr/>
        </p:nvSpPr>
        <p:spPr bwMode="auto">
          <a:xfrm>
            <a:off x="2204307" y="5606186"/>
            <a:ext cx="7622522" cy="161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54A13E"/>
              </a:buClr>
              <a:buFont typeface="Times" panose="02020603050405020304" pitchFamily="18" charset="0"/>
              <a:buChar char="•"/>
              <a:defRPr sz="2400">
                <a:solidFill>
                  <a:schemeClr val="tx1"/>
                </a:solidFill>
                <a:latin typeface="Verdana" panose="020B0604030504040204" pitchFamily="34" charset="0"/>
              </a:defRPr>
            </a:lvl1pPr>
            <a:lvl2pPr marL="742950" indent="-285750" eaLnBrk="0" hangingPunct="0">
              <a:spcBef>
                <a:spcPct val="20000"/>
              </a:spcBef>
              <a:buClr>
                <a:srgbClr val="54A13E"/>
              </a:buClr>
              <a:buFont typeface="Times" panose="02020603050405020304" pitchFamily="18" charset="0"/>
              <a:buChar char="•"/>
              <a:defRPr sz="2000">
                <a:solidFill>
                  <a:schemeClr val="tx1"/>
                </a:solidFill>
                <a:latin typeface="Verdana" panose="020B0604030504040204" pitchFamily="34" charset="0"/>
              </a:defRPr>
            </a:lvl2pPr>
            <a:lvl3pPr marL="1143000" indent="-228600" eaLnBrk="0" hangingPunct="0">
              <a:spcBef>
                <a:spcPct val="20000"/>
              </a:spcBef>
              <a:buClr>
                <a:srgbClr val="54A13E"/>
              </a:buClr>
              <a:buFont typeface="Times" panose="02020603050405020304" pitchFamily="18" charset="0"/>
              <a:buChar char="•"/>
              <a:defRPr>
                <a:solidFill>
                  <a:schemeClr val="tx1"/>
                </a:solidFill>
                <a:latin typeface="Verdana" panose="020B0604030504040204" pitchFamily="34" charset="0"/>
              </a:defRPr>
            </a:lvl3pPr>
            <a:lvl4pPr marL="1600200" indent="-228600" eaLnBrk="0" hangingPunct="0">
              <a:spcBef>
                <a:spcPct val="20000"/>
              </a:spcBef>
              <a:buClr>
                <a:srgbClr val="54A13E"/>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rgbClr val="54A13E"/>
              </a:buClr>
              <a:buSzPct val="95000"/>
              <a:buFont typeface="Times" panose="02020603050405020304" pitchFamily="18" charset="0"/>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54A13E"/>
              </a:buClr>
              <a:buSzPct val="95000"/>
              <a:buFont typeface="Times" panose="02020603050405020304" pitchFamily="18" charset="0"/>
              <a:buChar char="•"/>
              <a:defRPr sz="1400">
                <a:solidFill>
                  <a:schemeClr val="tx1"/>
                </a:solidFill>
                <a:latin typeface="Verdana" panose="020B0604030504040204" pitchFamily="34" charset="0"/>
              </a:defRPr>
            </a:lvl9pPr>
          </a:lstStyle>
          <a:p>
            <a:pPr marL="315039" indent="-315039" defTabSz="1008126" eaLnBrk="1" fontAlgn="base" hangingPunct="1">
              <a:spcBef>
                <a:spcPct val="0"/>
              </a:spcBef>
              <a:spcAft>
                <a:spcPct val="0"/>
              </a:spcAft>
              <a:buClrTx/>
              <a:buFont typeface="Arial" panose="020B0604020202020204" pitchFamily="34" charset="0"/>
              <a:buChar char="•"/>
            </a:pPr>
            <a:r>
              <a:rPr lang="en-GB" altLang="en-US" sz="1985">
                <a:solidFill>
                  <a:srgbClr val="000000"/>
                </a:solidFill>
                <a:cs typeface="Arial" panose="020B0604020202020204" pitchFamily="34" charset="0"/>
              </a:rPr>
              <a:t>Match silviculture to market – does everyone need to grow sawlogs?</a:t>
            </a:r>
          </a:p>
          <a:p>
            <a:pPr marL="315039" indent="-315039" defTabSz="1008126" eaLnBrk="1" fontAlgn="base" hangingPunct="1">
              <a:spcBef>
                <a:spcPct val="0"/>
              </a:spcBef>
              <a:spcAft>
                <a:spcPct val="0"/>
              </a:spcAft>
              <a:buClrTx/>
              <a:buFont typeface="Arial" panose="020B0604020202020204" pitchFamily="34" charset="0"/>
              <a:buChar char="•"/>
            </a:pPr>
            <a:r>
              <a:rPr lang="en-GB" altLang="en-US" sz="1985">
                <a:solidFill>
                  <a:srgbClr val="000000"/>
                </a:solidFill>
                <a:cs typeface="Arial" panose="020B0604020202020204" pitchFamily="34" charset="0"/>
              </a:rPr>
              <a:t>Improved cash flow and return on investment</a:t>
            </a:r>
          </a:p>
          <a:p>
            <a:pPr marL="315039" indent="-315039" defTabSz="1008126" eaLnBrk="1" fontAlgn="base" hangingPunct="1">
              <a:spcBef>
                <a:spcPct val="0"/>
              </a:spcBef>
              <a:spcAft>
                <a:spcPct val="0"/>
              </a:spcAft>
              <a:buClrTx/>
              <a:buFont typeface="Arial" panose="020B0604020202020204" pitchFamily="34" charset="0"/>
              <a:buChar char="•"/>
            </a:pPr>
            <a:r>
              <a:rPr lang="en-GB" altLang="en-US" sz="1985">
                <a:solidFill>
                  <a:srgbClr val="000000"/>
                </a:solidFill>
                <a:cs typeface="Arial" panose="020B0604020202020204" pitchFamily="34" charset="0"/>
              </a:rPr>
              <a:t>Regulations ready? How about permanence?</a:t>
            </a:r>
          </a:p>
          <a:p>
            <a:pPr marL="315039" indent="-315039" defTabSz="1008126" eaLnBrk="1" fontAlgn="base" hangingPunct="1">
              <a:spcBef>
                <a:spcPct val="0"/>
              </a:spcBef>
              <a:spcAft>
                <a:spcPct val="0"/>
              </a:spcAft>
              <a:buClrTx/>
              <a:buFont typeface="Arial" panose="020B0604020202020204" pitchFamily="34" charset="0"/>
              <a:buChar char="•"/>
            </a:pPr>
            <a:endParaRPr lang="en-GB" altLang="en-US" sz="1985">
              <a:solidFill>
                <a:srgbClr val="000000"/>
              </a:solidFill>
              <a:cs typeface="Arial" panose="020B0604020202020204" pitchFamily="34" charset="0"/>
            </a:endParaRPr>
          </a:p>
        </p:txBody>
      </p:sp>
    </p:spTree>
    <p:extLst>
      <p:ext uri="{BB962C8B-B14F-4D97-AF65-F5344CB8AC3E}">
        <p14:creationId xmlns:p14="http://schemas.microsoft.com/office/powerpoint/2010/main" val="2050833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0116" y="2916535"/>
            <a:ext cx="7992887" cy="692451"/>
          </a:xfrm>
          <a:prstGeom prst="rect">
            <a:avLst/>
          </a:prstGeom>
          <a:noFill/>
        </p:spPr>
        <p:txBody>
          <a:bodyPr wrap="square" lIns="91397" tIns="45697" rIns="91397" bIns="45697" rtlCol="0">
            <a:spAutoFit/>
          </a:bodyPr>
          <a:lstStyle/>
          <a:p>
            <a:r>
              <a:rPr lang="en-GB" sz="3900" b="1" dirty="0">
                <a:latin typeface="Futura PT Medium"/>
              </a:rPr>
              <a:t>Break</a:t>
            </a:r>
            <a:endParaRPr lang="en-GB" sz="3900" i="1" dirty="0">
              <a:solidFill>
                <a:schemeClr val="tx1">
                  <a:lumMod val="50000"/>
                  <a:lumOff val="50000"/>
                </a:schemeClr>
              </a:solidFill>
              <a:latin typeface="Futura PT Medium"/>
            </a:endParaRPr>
          </a:p>
        </p:txBody>
      </p:sp>
      <p:sp>
        <p:nvSpPr>
          <p:cNvPr id="5" name="Title 4">
            <a:extLst>
              <a:ext uri="{FF2B5EF4-FFF2-40B4-BE49-F238E27FC236}">
                <a16:creationId xmlns:a16="http://schemas.microsoft.com/office/drawing/2014/main" id="{CDF7AAD2-C042-43BE-8F7E-89B81B838265}"/>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466609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38"/>
            <a:ext cx="10971213" cy="1082675"/>
          </a:xfrm>
          <a:noFill/>
          <a:ln>
            <a:noFill/>
          </a:ln>
        </p:spPr>
        <p:txBody>
          <a:bodyPr wrap="square">
            <a:normAutofit/>
          </a:bodyPr>
          <a:lstStyle/>
          <a:p>
            <a:r>
              <a:rPr lang="en-GB" sz="3900" b="1" i="1" dirty="0">
                <a:ea typeface="Futura" panose="02020800000000000000" pitchFamily="18" charset="0"/>
                <a:cs typeface="Futura" panose="02020800000000000000" pitchFamily="18" charset="0"/>
              </a:rPr>
              <a:t> Questions for Consideration - </a:t>
            </a:r>
            <a:r>
              <a:rPr lang="en-GB" sz="3900" b="1" i="1" dirty="0" err="1">
                <a:ea typeface="Futura" panose="02020800000000000000" pitchFamily="18" charset="0"/>
                <a:cs typeface="Futura" panose="02020800000000000000" pitchFamily="18" charset="0"/>
              </a:rPr>
              <a:t>Bioeconomy</a:t>
            </a:r>
            <a:endParaRPr lang="en-GB" sz="3900" b="1" i="1" dirty="0">
              <a:ea typeface="Futura" panose="02020800000000000000" pitchFamily="18" charset="0"/>
              <a:cs typeface="Futura" panose="02020800000000000000" pitchFamily="18" charset="0"/>
            </a:endParaRPr>
          </a:p>
        </p:txBody>
      </p:sp>
      <p:sp>
        <p:nvSpPr>
          <p:cNvPr id="14" name="Rectangle 13">
            <a:extLst>
              <a:ext uri="{FF2B5EF4-FFF2-40B4-BE49-F238E27FC236}">
                <a16:creationId xmlns:a16="http://schemas.microsoft.com/office/drawing/2014/main" id="{D6D64BAB-8247-41FF-98B8-D41508481985}"/>
              </a:ext>
            </a:extLst>
          </p:cNvPr>
          <p:cNvSpPr/>
          <p:nvPr/>
        </p:nvSpPr>
        <p:spPr>
          <a:xfrm>
            <a:off x="334569" y="1558166"/>
            <a:ext cx="9001000" cy="4921174"/>
          </a:xfrm>
          <a:prstGeom prst="rect">
            <a:avLst/>
          </a:prstGeom>
        </p:spPr>
        <p:txBody>
          <a:bodyPr wrap="square" lIns="107745" tIns="53890" rIns="107745" bIns="53890">
            <a:noAutofit/>
          </a:bodyPr>
          <a:lstStyle/>
          <a:p>
            <a:pPr>
              <a:lnSpc>
                <a:spcPct val="120000"/>
              </a:lnSpc>
              <a:spcBef>
                <a:spcPts val="118"/>
              </a:spcBef>
            </a:pPr>
            <a:endParaRPr lang="en-GB" altLang="en-US" sz="2200" dirty="0">
              <a:solidFill>
                <a:srgbClr val="6F6F6F"/>
              </a:solidFill>
              <a:latin typeface="Open Sans" panose="020B0606030504020204"/>
              <a:cs typeface="Arial" charset="0"/>
            </a:endParaRPr>
          </a:p>
        </p:txBody>
      </p:sp>
      <p:sp>
        <p:nvSpPr>
          <p:cNvPr id="4" name="TextBox 3"/>
          <p:cNvSpPr txBox="1"/>
          <p:nvPr/>
        </p:nvSpPr>
        <p:spPr>
          <a:xfrm>
            <a:off x="369272" y="1522791"/>
            <a:ext cx="10838506" cy="5692873"/>
          </a:xfrm>
          <a:prstGeom prst="rect">
            <a:avLst/>
          </a:prstGeom>
          <a:noFill/>
        </p:spPr>
        <p:txBody>
          <a:bodyPr wrap="square" lIns="90515" tIns="45228" rIns="90515" bIns="45228" rtlCol="0">
            <a:spAutoFit/>
          </a:bodyPr>
          <a:lstStyle/>
          <a:p>
            <a:pPr marL="456990" indent="-456990">
              <a:buFont typeface="+mj-lt"/>
              <a:buAutoNum type="arabicPeriod"/>
            </a:pPr>
            <a:r>
              <a:rPr lang="en-GB" sz="2800" dirty="0">
                <a:latin typeface="Open Sans" panose="020B0606030504020204"/>
                <a:ea typeface="Open Sans" panose="020B0606030504020204" pitchFamily="34" charset="0"/>
                <a:cs typeface="Open Sans" panose="020B0606030504020204" pitchFamily="34" charset="0"/>
              </a:rPr>
              <a:t>Do we have a good understanding of the c</a:t>
            </a:r>
            <a:r>
              <a:rPr lang="en-GB" sz="2800" dirty="0">
                <a:latin typeface="Open Sans" panose="020B0606030504020204"/>
              </a:rPr>
              <a:t>urrent state of the domestic feedstocks sector?</a:t>
            </a:r>
          </a:p>
          <a:p>
            <a:pPr marL="514109" indent="-514109">
              <a:buFont typeface="+mj-lt"/>
              <a:buAutoNum type="arabicPeriod"/>
            </a:pPr>
            <a:endParaRPr lang="en-GB" sz="2800" dirty="0">
              <a:latin typeface="Open Sans" panose="020B0606030504020204"/>
              <a:ea typeface="Open Sans" panose="020B0606030504020204" pitchFamily="34" charset="0"/>
              <a:cs typeface="Open Sans" panose="020B0606030504020204" pitchFamily="34" charset="0"/>
            </a:endParaRPr>
          </a:p>
          <a:p>
            <a:pPr marL="456990" indent="-456990">
              <a:buFont typeface="+mj-lt"/>
              <a:buAutoNum type="arabicPeriod"/>
            </a:pPr>
            <a:r>
              <a:rPr lang="en-GB" sz="2800" dirty="0">
                <a:latin typeface="Open Sans" panose="020B0606030504020204"/>
                <a:ea typeface="Open Sans" panose="020B0606030504020204" pitchFamily="34" charset="0"/>
                <a:cs typeface="Open Sans" panose="020B0606030504020204" pitchFamily="34" charset="0"/>
              </a:rPr>
              <a:t>What is the potential value of </a:t>
            </a:r>
            <a:r>
              <a:rPr lang="en-GB" sz="2800" dirty="0">
                <a:latin typeface="Open Sans" panose="020B0606030504020204"/>
              </a:rPr>
              <a:t>bioenergy to farming and forestry sectors?</a:t>
            </a:r>
          </a:p>
          <a:p>
            <a:pPr marL="456990" indent="-456990">
              <a:buFont typeface="+mj-lt"/>
              <a:buAutoNum type="arabicPeriod"/>
            </a:pPr>
            <a:endParaRPr lang="en-GB" sz="2800" dirty="0">
              <a:latin typeface="Open Sans" panose="020B0606030504020204"/>
              <a:ea typeface="Open Sans" panose="020B0606030504020204" pitchFamily="34" charset="0"/>
              <a:cs typeface="Open Sans" panose="020B0606030504020204" pitchFamily="34" charset="0"/>
            </a:endParaRPr>
          </a:p>
          <a:p>
            <a:pPr marL="456990" indent="-456990">
              <a:buFont typeface="+mj-lt"/>
              <a:buAutoNum type="arabicPeriod"/>
            </a:pPr>
            <a:r>
              <a:rPr lang="en-GB" sz="2800" dirty="0">
                <a:latin typeface="Open Sans" panose="020B0606030504020204"/>
                <a:ea typeface="Open Sans" panose="020B0606030504020204" pitchFamily="34" charset="0"/>
                <a:cs typeface="Open Sans" panose="020B0606030504020204" pitchFamily="34" charset="0"/>
              </a:rPr>
              <a:t>How do we address the policy and other barriers to promoting bioenergy within the </a:t>
            </a:r>
            <a:r>
              <a:rPr lang="en-GB" sz="2800" dirty="0" err="1">
                <a:latin typeface="Open Sans" panose="020B0606030504020204"/>
                <a:ea typeface="Open Sans" panose="020B0606030504020204" pitchFamily="34" charset="0"/>
                <a:cs typeface="Open Sans" panose="020B0606030504020204" pitchFamily="34" charset="0"/>
              </a:rPr>
              <a:t>bioeconomy</a:t>
            </a:r>
            <a:r>
              <a:rPr lang="en-GB" sz="2800" dirty="0">
                <a:latin typeface="Open Sans" panose="020B0606030504020204"/>
                <a:ea typeface="Open Sans" panose="020B0606030504020204" pitchFamily="34" charset="0"/>
                <a:cs typeface="Open Sans" panose="020B0606030504020204" pitchFamily="34" charset="0"/>
              </a:rPr>
              <a:t>?</a:t>
            </a:r>
          </a:p>
          <a:p>
            <a:pPr marL="456990" indent="-456990">
              <a:buFont typeface="+mj-lt"/>
              <a:buAutoNum type="arabicPeriod"/>
            </a:pPr>
            <a:endParaRPr lang="en-GB" sz="2800" dirty="0">
              <a:latin typeface="Open Sans" panose="020B0606030504020204"/>
              <a:ea typeface="Open Sans" panose="020B0606030504020204" pitchFamily="34" charset="0"/>
              <a:cs typeface="Open Sans" panose="020B0606030504020204" pitchFamily="34" charset="0"/>
            </a:endParaRPr>
          </a:p>
          <a:p>
            <a:pPr marL="456990" indent="-456990">
              <a:buFont typeface="+mj-lt"/>
              <a:buAutoNum type="arabicPeriod"/>
            </a:pPr>
            <a:r>
              <a:rPr lang="en-GB" sz="2800" dirty="0">
                <a:latin typeface="Open Sans" panose="020B0606030504020204"/>
                <a:ea typeface="Open Sans" panose="020B0606030504020204" pitchFamily="34" charset="0"/>
                <a:cs typeface="Open Sans" panose="020B0606030504020204" pitchFamily="34" charset="0"/>
              </a:rPr>
              <a:t>How do we fit this report in with the current policy trajectory?</a:t>
            </a:r>
          </a:p>
          <a:p>
            <a:pPr marL="456990" indent="-456990">
              <a:buAutoNum type="arabicPeriod"/>
            </a:pPr>
            <a:endParaRPr lang="en-GB" dirty="0">
              <a:latin typeface="Open Sans" panose="020B0606030504020204"/>
              <a:ea typeface="Open Sans" panose="020B0606030504020204" pitchFamily="34" charset="0"/>
              <a:cs typeface="Open Sans" panose="020B0606030504020204" pitchFamily="34" charset="0"/>
            </a:endParaRPr>
          </a:p>
          <a:p>
            <a:endParaRPr lang="en-GB" dirty="0">
              <a:latin typeface="Open Sans" panose="020B0606030504020204"/>
              <a:ea typeface="Open Sans" panose="020B0606030504020204" pitchFamily="34" charset="0"/>
              <a:cs typeface="Open Sans" panose="020B0606030504020204" pitchFamily="34" charset="0"/>
            </a:endParaRPr>
          </a:p>
          <a:p>
            <a:endParaRPr lang="en-GB" dirty="0">
              <a:latin typeface="Open Sans" panose="020B0606030504020204"/>
              <a:ea typeface="Open Sans" panose="020B0606030504020204" pitchFamily="34" charset="0"/>
              <a:cs typeface="Open Sans" panose="020B0606030504020204" pitchFamily="34" charset="0"/>
            </a:endParaRPr>
          </a:p>
          <a:p>
            <a:r>
              <a:rPr lang="en-GB" dirty="0">
                <a:latin typeface="Open Sans" panose="020B0606030504020204"/>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927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Running Order</a:t>
            </a:r>
          </a:p>
        </p:txBody>
      </p:sp>
      <p:sp>
        <p:nvSpPr>
          <p:cNvPr id="4" name="TextBox 3"/>
          <p:cNvSpPr txBox="1"/>
          <p:nvPr/>
        </p:nvSpPr>
        <p:spPr>
          <a:xfrm>
            <a:off x="766615" y="1476378"/>
            <a:ext cx="10153128" cy="4401158"/>
          </a:xfrm>
          <a:prstGeom prst="rect">
            <a:avLst/>
          </a:prstGeom>
          <a:noFill/>
        </p:spPr>
        <p:txBody>
          <a:bodyPr wrap="square" lIns="91397" tIns="45697" rIns="91397" bIns="45697" rtlCol="0">
            <a:spAutoFit/>
          </a:bodyPr>
          <a:lstStyle/>
          <a:p>
            <a:pPr marL="456990" indent="-456990">
              <a:buFont typeface="Arial" panose="020B0604020202020204" pitchFamily="34" charset="0"/>
              <a:buChar char="•"/>
            </a:pPr>
            <a:r>
              <a:rPr lang="en-GB" sz="2800" b="1" dirty="0">
                <a:latin typeface="Open Sans" panose="020B0606030504020204"/>
              </a:rPr>
              <a:t>Structuring the REA Report and Review of Relevant Reports  </a:t>
            </a:r>
            <a:r>
              <a:rPr lang="en-GB" sz="2800" dirty="0">
                <a:latin typeface="Open Sans" panose="020B0606030504020204"/>
              </a:rPr>
              <a:t>- Alexa Holgate and Mark Sommerfeld (REA)</a:t>
            </a:r>
          </a:p>
          <a:p>
            <a:pPr marL="456990" indent="-456990">
              <a:buFont typeface="Arial" panose="020B0604020202020204" pitchFamily="34" charset="0"/>
              <a:buChar char="•"/>
            </a:pPr>
            <a:endParaRPr lang="en-GB" sz="2800" dirty="0">
              <a:latin typeface="Open Sans" panose="020B0606030504020204"/>
            </a:endParaRPr>
          </a:p>
          <a:p>
            <a:pPr marL="456990" indent="-456990">
              <a:buFont typeface="Arial" panose="020B0604020202020204" pitchFamily="34" charset="0"/>
              <a:buChar char="•"/>
            </a:pPr>
            <a:r>
              <a:rPr lang="en-GB" sz="2800" b="1" dirty="0">
                <a:latin typeface="Open Sans" panose="020B0606030504020204"/>
              </a:rPr>
              <a:t>Focus  On Agriculture  </a:t>
            </a:r>
            <a:r>
              <a:rPr lang="en-GB" sz="2800" dirty="0">
                <a:latin typeface="Open Sans" panose="020B0606030504020204"/>
              </a:rPr>
              <a:t>- Jonathan Scurlock, NFU</a:t>
            </a:r>
          </a:p>
          <a:p>
            <a:pPr marL="456990" indent="-456990">
              <a:buFont typeface="Arial" panose="020B0604020202020204" pitchFamily="34" charset="0"/>
              <a:buChar char="•"/>
            </a:pPr>
            <a:endParaRPr lang="en-GB" sz="2800" b="1" dirty="0">
              <a:latin typeface="Open Sans" panose="020B0606030504020204"/>
            </a:endParaRPr>
          </a:p>
          <a:p>
            <a:pPr marL="456990" indent="-456990">
              <a:buFont typeface="Arial" panose="020B0604020202020204" pitchFamily="34" charset="0"/>
              <a:buChar char="•"/>
            </a:pPr>
            <a:r>
              <a:rPr lang="en-GB" sz="2800" b="1" dirty="0">
                <a:latin typeface="Open Sans" panose="020B0606030504020204"/>
              </a:rPr>
              <a:t>Focus On Forestry  </a:t>
            </a:r>
            <a:r>
              <a:rPr lang="en-GB" sz="2800" dirty="0">
                <a:latin typeface="Open Sans" panose="020B0606030504020204"/>
              </a:rPr>
              <a:t>- Ian Tubby, Forestry Commission</a:t>
            </a:r>
          </a:p>
          <a:p>
            <a:pPr marL="456990" indent="-456990">
              <a:buFont typeface="Arial" panose="020B0604020202020204" pitchFamily="34" charset="0"/>
              <a:buChar char="•"/>
            </a:pPr>
            <a:endParaRPr lang="en-GB" sz="2800" dirty="0">
              <a:latin typeface="Open Sans" panose="020B0606030504020204"/>
            </a:endParaRPr>
          </a:p>
          <a:p>
            <a:pPr marL="456990" indent="-456990">
              <a:buFont typeface="Arial" panose="020B0604020202020204" pitchFamily="34" charset="0"/>
              <a:buChar char="•"/>
            </a:pPr>
            <a:r>
              <a:rPr lang="en-GB" sz="2800" b="1" dirty="0">
                <a:latin typeface="Open Sans" panose="020B0606030504020204"/>
              </a:rPr>
              <a:t>Break</a:t>
            </a:r>
          </a:p>
          <a:p>
            <a:pPr marL="456990" indent="-456990">
              <a:buFont typeface="Arial" panose="020B0604020202020204" pitchFamily="34" charset="0"/>
              <a:buChar char="•"/>
            </a:pPr>
            <a:endParaRPr lang="en-GB" sz="2800" dirty="0">
              <a:latin typeface="Open Sans" panose="020B0606030504020204"/>
            </a:endParaRPr>
          </a:p>
          <a:p>
            <a:pPr marL="456990" indent="-456990">
              <a:buFont typeface="Arial" panose="020B0604020202020204" pitchFamily="34" charset="0"/>
              <a:buChar char="•"/>
            </a:pPr>
            <a:r>
              <a:rPr lang="en-GB" sz="2800" b="1" dirty="0" err="1">
                <a:latin typeface="Open Sans" panose="020B0606030504020204"/>
              </a:rPr>
              <a:t>Bioeconomy</a:t>
            </a:r>
            <a:r>
              <a:rPr lang="en-GB" sz="2800" b="1" dirty="0">
                <a:latin typeface="Open Sans" panose="020B0606030504020204"/>
              </a:rPr>
              <a:t> Discussion</a:t>
            </a:r>
          </a:p>
        </p:txBody>
      </p:sp>
    </p:spTree>
    <p:extLst>
      <p:ext uri="{BB962C8B-B14F-4D97-AF65-F5344CB8AC3E}">
        <p14:creationId xmlns:p14="http://schemas.microsoft.com/office/powerpoint/2010/main" val="3036917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03353D49-20B8-4D56-AB3A-E37532F4CF6D}" type="slidenum">
              <a:rPr lang="en-GB" smtClean="0"/>
              <a:pPr/>
              <a:t>40</a:t>
            </a:fld>
            <a:endParaRPr lang="en-GB"/>
          </a:p>
        </p:txBody>
      </p:sp>
      <p:sp>
        <p:nvSpPr>
          <p:cNvPr id="6" name="TextBox 5"/>
          <p:cNvSpPr txBox="1"/>
          <p:nvPr/>
        </p:nvSpPr>
        <p:spPr>
          <a:xfrm>
            <a:off x="334566" y="252239"/>
            <a:ext cx="5688632" cy="646331"/>
          </a:xfrm>
          <a:prstGeom prst="rect">
            <a:avLst/>
          </a:prstGeom>
          <a:noFill/>
        </p:spPr>
        <p:txBody>
          <a:bodyPr wrap="square" rtlCol="0">
            <a:spAutoFit/>
          </a:bodyPr>
          <a:lstStyle/>
          <a:p>
            <a:r>
              <a:rPr lang="en-GB" sz="3600" b="1" dirty="0">
                <a:solidFill>
                  <a:schemeClr val="bg1"/>
                </a:solidFill>
                <a:latin typeface="Futura PT Medium"/>
              </a:rPr>
              <a:t>Question 1</a:t>
            </a:r>
            <a:r>
              <a:rPr lang="en-GB" b="1" dirty="0">
                <a:latin typeface="Futura PT Medium"/>
              </a:rPr>
              <a:t> </a:t>
            </a:r>
          </a:p>
        </p:txBody>
      </p:sp>
      <p:sp>
        <p:nvSpPr>
          <p:cNvPr id="7" name="Rectangle 6"/>
          <p:cNvSpPr/>
          <p:nvPr/>
        </p:nvSpPr>
        <p:spPr>
          <a:xfrm>
            <a:off x="622598" y="1620391"/>
            <a:ext cx="10369152" cy="1569660"/>
          </a:xfrm>
          <a:prstGeom prst="rect">
            <a:avLst/>
          </a:prstGeom>
        </p:spPr>
        <p:txBody>
          <a:bodyPr wrap="square">
            <a:spAutoFit/>
          </a:bodyPr>
          <a:lstStyle/>
          <a:p>
            <a:r>
              <a:rPr lang="en-GB" sz="2400" dirty="0">
                <a:latin typeface="Open Sans" panose="020B0606030504020204"/>
                <a:ea typeface="Open Sans" panose="020B0606030504020204" pitchFamily="34" charset="0"/>
                <a:cs typeface="Open Sans" panose="020B0606030504020204" pitchFamily="34" charset="0"/>
              </a:rPr>
              <a:t>Do we have a good understanding of the c</a:t>
            </a:r>
            <a:r>
              <a:rPr lang="en-GB" sz="2400" dirty="0">
                <a:latin typeface="Open Sans" panose="020B0606030504020204"/>
              </a:rPr>
              <a:t>urrent state of the domestic feedstocks sector?</a:t>
            </a:r>
          </a:p>
          <a:p>
            <a:endParaRPr lang="en-GB" sz="2400" dirty="0">
              <a:latin typeface="Open Sans" panose="020B0606030504020204"/>
            </a:endParaRPr>
          </a:p>
          <a:p>
            <a:endParaRPr lang="en-GB" sz="2400" dirty="0">
              <a:latin typeface="Open Sans" panose="020B0606030504020204"/>
            </a:endParaRPr>
          </a:p>
        </p:txBody>
      </p:sp>
    </p:spTree>
    <p:extLst>
      <p:ext uri="{BB962C8B-B14F-4D97-AF65-F5344CB8AC3E}">
        <p14:creationId xmlns:p14="http://schemas.microsoft.com/office/powerpoint/2010/main" val="1038937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03353D49-20B8-4D56-AB3A-E37532F4CF6D}" type="slidenum">
              <a:rPr lang="en-GB" smtClean="0"/>
              <a:pPr/>
              <a:t>41</a:t>
            </a:fld>
            <a:endParaRPr lang="en-GB"/>
          </a:p>
        </p:txBody>
      </p:sp>
      <p:sp>
        <p:nvSpPr>
          <p:cNvPr id="6" name="TextBox 5"/>
          <p:cNvSpPr txBox="1"/>
          <p:nvPr/>
        </p:nvSpPr>
        <p:spPr>
          <a:xfrm>
            <a:off x="334566" y="252239"/>
            <a:ext cx="5688632" cy="646331"/>
          </a:xfrm>
          <a:prstGeom prst="rect">
            <a:avLst/>
          </a:prstGeom>
          <a:noFill/>
        </p:spPr>
        <p:txBody>
          <a:bodyPr wrap="square" rtlCol="0">
            <a:spAutoFit/>
          </a:bodyPr>
          <a:lstStyle/>
          <a:p>
            <a:r>
              <a:rPr lang="en-GB" sz="3600" b="1" dirty="0">
                <a:solidFill>
                  <a:schemeClr val="bg1"/>
                </a:solidFill>
                <a:latin typeface="Futura PT Medium"/>
              </a:rPr>
              <a:t>Question 2</a:t>
            </a:r>
            <a:r>
              <a:rPr lang="en-GB" b="1" dirty="0">
                <a:latin typeface="Futura PT Medium"/>
              </a:rPr>
              <a:t> </a:t>
            </a:r>
          </a:p>
        </p:txBody>
      </p:sp>
      <p:sp>
        <p:nvSpPr>
          <p:cNvPr id="7" name="Rectangle 6"/>
          <p:cNvSpPr/>
          <p:nvPr/>
        </p:nvSpPr>
        <p:spPr>
          <a:xfrm>
            <a:off x="622598" y="1620391"/>
            <a:ext cx="10369152" cy="3416320"/>
          </a:xfrm>
          <a:prstGeom prst="rect">
            <a:avLst/>
          </a:prstGeom>
        </p:spPr>
        <p:txBody>
          <a:bodyPr wrap="square">
            <a:spAutoFit/>
          </a:bodyPr>
          <a:lstStyle/>
          <a:p>
            <a:r>
              <a:rPr lang="en-GB" sz="2400" dirty="0">
                <a:latin typeface="Open Sans" panose="020B0606030504020204"/>
                <a:ea typeface="Open Sans" panose="020B0606030504020204" pitchFamily="34" charset="0"/>
                <a:cs typeface="Open Sans" panose="020B0606030504020204" pitchFamily="34" charset="0"/>
              </a:rPr>
              <a:t>What is the potential Value of </a:t>
            </a:r>
            <a:r>
              <a:rPr lang="en-GB" sz="2400" dirty="0">
                <a:latin typeface="Open Sans" panose="020B0606030504020204"/>
              </a:rPr>
              <a:t>bioenergy to farming and forestry sectors?</a:t>
            </a:r>
          </a:p>
          <a:p>
            <a:endParaRPr lang="en-GB" sz="2400" b="1" dirty="0">
              <a:latin typeface="Open Sans" panose="020B0606030504020204"/>
            </a:endParaRPr>
          </a:p>
          <a:p>
            <a:pPr marL="342900" lvl="0" indent="-342900">
              <a:buFont typeface="Arial" panose="020B0604020202020204" pitchFamily="34" charset="0"/>
              <a:buChar char="•"/>
            </a:pPr>
            <a:r>
              <a:rPr lang="en-GB" sz="2400" i="1" dirty="0">
                <a:latin typeface="Open Sans" panose="020B0606030504020204"/>
              </a:rPr>
              <a:t>What is the scope for more domestic supply? How is this divided between the forestry (present and future) and farming sectors?</a:t>
            </a:r>
          </a:p>
          <a:p>
            <a:pPr marL="342900" lvl="0" indent="-342900">
              <a:buFont typeface="Arial" panose="020B0604020202020204" pitchFamily="34" charset="0"/>
              <a:buChar char="•"/>
            </a:pPr>
            <a:r>
              <a:rPr lang="en-GB" sz="2400" i="1" dirty="0">
                <a:latin typeface="Open Sans" panose="020B0606030504020204"/>
              </a:rPr>
              <a:t>Could domestic feedstocks supply the biomass power sector at industrial scale, or is it limited to heat and transport?</a:t>
            </a:r>
          </a:p>
          <a:p>
            <a:pPr marL="342900" lvl="0" indent="-342900">
              <a:buFont typeface="Arial" panose="020B0604020202020204" pitchFamily="34" charset="0"/>
              <a:buChar char="•"/>
            </a:pPr>
            <a:r>
              <a:rPr lang="en-GB" sz="2400" i="1" dirty="0">
                <a:latin typeface="Open Sans" panose="020B0606030504020204"/>
              </a:rPr>
              <a:t>Do land managers recognise and understand this opportunity?</a:t>
            </a:r>
          </a:p>
          <a:p>
            <a:endParaRPr lang="en-GB" sz="2400" b="1" dirty="0">
              <a:latin typeface="Open Sans" panose="020B0606030504020204"/>
            </a:endParaRPr>
          </a:p>
          <a:p>
            <a:endParaRPr lang="en-GB" sz="2400" dirty="0">
              <a:latin typeface="Open Sans" panose="020B0606030504020204"/>
            </a:endParaRPr>
          </a:p>
        </p:txBody>
      </p:sp>
    </p:spTree>
    <p:extLst>
      <p:ext uri="{BB962C8B-B14F-4D97-AF65-F5344CB8AC3E}">
        <p14:creationId xmlns:p14="http://schemas.microsoft.com/office/powerpoint/2010/main" val="2175684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574" y="1692399"/>
            <a:ext cx="9865096" cy="4524315"/>
          </a:xfrm>
          <a:prstGeom prst="rect">
            <a:avLst/>
          </a:prstGeom>
        </p:spPr>
        <p:txBody>
          <a:bodyPr wrap="square">
            <a:spAutoFit/>
          </a:bodyPr>
          <a:lstStyle/>
          <a:p>
            <a:r>
              <a:rPr lang="en-GB" sz="2400" dirty="0">
                <a:latin typeface="Open Sans" panose="020B0606030504020204"/>
                <a:ea typeface="Open Sans" panose="020B0606030504020204" pitchFamily="34" charset="0"/>
                <a:cs typeface="Open Sans" panose="020B0606030504020204" pitchFamily="34" charset="0"/>
              </a:rPr>
              <a:t>How do we address the policy  and other barriers to promoting bioenergy within the </a:t>
            </a:r>
            <a:r>
              <a:rPr lang="en-GB" sz="2400" dirty="0" err="1">
                <a:latin typeface="Open Sans" panose="020B0606030504020204"/>
                <a:ea typeface="Open Sans" panose="020B0606030504020204" pitchFamily="34" charset="0"/>
                <a:cs typeface="Open Sans" panose="020B0606030504020204" pitchFamily="34" charset="0"/>
              </a:rPr>
              <a:t>bioeconomy</a:t>
            </a:r>
            <a:r>
              <a:rPr lang="en-GB" sz="2400" dirty="0">
                <a:latin typeface="Open Sans" panose="020B0606030504020204"/>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endParaRPr lang="en-GB" sz="2400" dirty="0">
              <a:latin typeface="Open Sans" panose="020B0606030504020204"/>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en-GB" sz="2400" i="1" dirty="0">
                <a:latin typeface="Open Sans" panose="020B0606030504020204"/>
              </a:rPr>
              <a:t>How is current public policy limiting the sector?</a:t>
            </a:r>
          </a:p>
          <a:p>
            <a:pPr marL="342900" lvl="0" indent="-342900">
              <a:buFont typeface="Arial" panose="020B0604020202020204" pitchFamily="34" charset="0"/>
              <a:buChar char="•"/>
            </a:pPr>
            <a:r>
              <a:rPr lang="en-GB" sz="2400" i="1" dirty="0">
                <a:latin typeface="Open Sans" panose="020B0606030504020204"/>
              </a:rPr>
              <a:t>How might the CAP-to-ELMS shift release the sector’s potential?</a:t>
            </a:r>
          </a:p>
          <a:p>
            <a:pPr marL="342900" lvl="0" indent="-342900">
              <a:buFont typeface="Arial" panose="020B0604020202020204" pitchFamily="34" charset="0"/>
              <a:buChar char="•"/>
            </a:pPr>
            <a:r>
              <a:rPr lang="en-GB" sz="2400" i="1" dirty="0">
                <a:latin typeface="Open Sans" panose="020B0606030504020204"/>
              </a:rPr>
              <a:t>What is needed to develop the infrastructure and skills base to enable domestic bioenergy at scale?</a:t>
            </a:r>
          </a:p>
          <a:p>
            <a:pPr marL="342900" lvl="0" indent="-342900">
              <a:buFont typeface="Arial" panose="020B0604020202020204" pitchFamily="34" charset="0"/>
              <a:buChar char="•"/>
            </a:pPr>
            <a:r>
              <a:rPr lang="en-GB" sz="2400" i="1" dirty="0">
                <a:latin typeface="Open Sans" panose="020B0606030504020204"/>
              </a:rPr>
              <a:t>How should air quality issues be considered within this context?</a:t>
            </a:r>
          </a:p>
          <a:p>
            <a:pPr marL="342900" lvl="0" indent="-342900">
              <a:buFont typeface="Arial" panose="020B0604020202020204" pitchFamily="34" charset="0"/>
              <a:buChar char="•"/>
            </a:pPr>
            <a:r>
              <a:rPr lang="en-GB" sz="2400" i="1" dirty="0">
                <a:latin typeface="Open Sans" panose="020B0606030504020204"/>
              </a:rPr>
              <a:t>How should feedstock sustainability be considered within this context?</a:t>
            </a:r>
          </a:p>
          <a:p>
            <a:pPr marL="342900" lvl="0" indent="-342900">
              <a:buFont typeface="Arial" panose="020B0604020202020204" pitchFamily="34" charset="0"/>
              <a:buChar char="•"/>
            </a:pPr>
            <a:r>
              <a:rPr lang="en-GB" sz="2400" i="1" dirty="0">
                <a:latin typeface="Open Sans" panose="020B0606030504020204"/>
              </a:rPr>
              <a:t>Are the market signals strong enough to ensure landowners interest in bioenergy?</a:t>
            </a:r>
            <a:endParaRPr lang="en-GB" sz="2400" i="1" dirty="0">
              <a:latin typeface="Open Sans" panose="020B0606030504020204"/>
              <a:ea typeface="Open Sans" panose="020B0606030504020204" pitchFamily="34" charset="0"/>
              <a:cs typeface="Open Sans" panose="020B0606030504020204" pitchFamily="34" charset="0"/>
            </a:endParaRPr>
          </a:p>
          <a:p>
            <a:endParaRPr lang="en-GB" sz="2400" dirty="0">
              <a:latin typeface="Open Sans" panose="020B0606030504020204"/>
              <a:ea typeface="Open Sans" panose="020B0606030504020204" pitchFamily="34" charset="0"/>
              <a:cs typeface="Open Sans" panose="020B0606030504020204" pitchFamily="34" charset="0"/>
            </a:endParaRPr>
          </a:p>
        </p:txBody>
      </p:sp>
      <p:sp>
        <p:nvSpPr>
          <p:cNvPr id="3" name="TextBox 2"/>
          <p:cNvSpPr txBox="1"/>
          <p:nvPr/>
        </p:nvSpPr>
        <p:spPr>
          <a:xfrm>
            <a:off x="334566" y="252239"/>
            <a:ext cx="5688632" cy="646331"/>
          </a:xfrm>
          <a:prstGeom prst="rect">
            <a:avLst/>
          </a:prstGeom>
          <a:noFill/>
        </p:spPr>
        <p:txBody>
          <a:bodyPr wrap="square" rtlCol="0">
            <a:spAutoFit/>
          </a:bodyPr>
          <a:lstStyle/>
          <a:p>
            <a:r>
              <a:rPr lang="en-GB" sz="3600" b="1" dirty="0">
                <a:solidFill>
                  <a:schemeClr val="bg1"/>
                </a:solidFill>
                <a:latin typeface="Futura PT Medium"/>
              </a:rPr>
              <a:t>Question 3</a:t>
            </a:r>
            <a:r>
              <a:rPr lang="en-GB" b="1" dirty="0">
                <a:latin typeface="Futura PT Medium"/>
              </a:rPr>
              <a:t> </a:t>
            </a:r>
          </a:p>
        </p:txBody>
      </p:sp>
    </p:spTree>
    <p:extLst>
      <p:ext uri="{BB962C8B-B14F-4D97-AF65-F5344CB8AC3E}">
        <p14:creationId xmlns:p14="http://schemas.microsoft.com/office/powerpoint/2010/main" val="3666774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566" y="252239"/>
            <a:ext cx="5688632" cy="646331"/>
          </a:xfrm>
          <a:prstGeom prst="rect">
            <a:avLst/>
          </a:prstGeom>
          <a:noFill/>
        </p:spPr>
        <p:txBody>
          <a:bodyPr wrap="square" rtlCol="0">
            <a:spAutoFit/>
          </a:bodyPr>
          <a:lstStyle/>
          <a:p>
            <a:r>
              <a:rPr lang="en-GB" sz="3600" b="1" dirty="0">
                <a:solidFill>
                  <a:schemeClr val="bg1"/>
                </a:solidFill>
                <a:latin typeface="Futura PT Medium"/>
              </a:rPr>
              <a:t>Question 4</a:t>
            </a:r>
            <a:r>
              <a:rPr lang="en-GB" b="1" dirty="0">
                <a:latin typeface="Futura PT Medium"/>
              </a:rPr>
              <a:t> </a:t>
            </a:r>
          </a:p>
        </p:txBody>
      </p:sp>
      <p:sp>
        <p:nvSpPr>
          <p:cNvPr id="4" name="Rectangle 3"/>
          <p:cNvSpPr/>
          <p:nvPr/>
        </p:nvSpPr>
        <p:spPr>
          <a:xfrm>
            <a:off x="550590" y="1548383"/>
            <a:ext cx="8856984" cy="3046988"/>
          </a:xfrm>
          <a:prstGeom prst="rect">
            <a:avLst/>
          </a:prstGeom>
        </p:spPr>
        <p:txBody>
          <a:bodyPr wrap="square">
            <a:spAutoFit/>
          </a:bodyPr>
          <a:lstStyle/>
          <a:p>
            <a:r>
              <a:rPr lang="en-GB" sz="2400" dirty="0">
                <a:latin typeface="Open Sans" panose="020B0606030504020204"/>
                <a:ea typeface="Open Sans" panose="020B0606030504020204" pitchFamily="34" charset="0"/>
                <a:cs typeface="Open Sans" panose="020B0606030504020204" pitchFamily="34" charset="0"/>
              </a:rPr>
              <a:t>How do we fit this report in with the current policy trajectory?</a:t>
            </a:r>
          </a:p>
          <a:p>
            <a:endParaRPr lang="en-GB" sz="2400" dirty="0">
              <a:latin typeface="Open Sans" panose="020B0606030504020204"/>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en-GB" sz="2400" i="1" dirty="0">
                <a:latin typeface="Open Sans" panose="020B0606030504020204"/>
              </a:rPr>
              <a:t>Is DEFRA considering bioenergy as part of its ELMS development? If not, how best should it approach this?</a:t>
            </a:r>
          </a:p>
          <a:p>
            <a:pPr marL="342900" lvl="0" indent="-342900">
              <a:buFont typeface="Arial" panose="020B0604020202020204" pitchFamily="34" charset="0"/>
              <a:buChar char="•"/>
            </a:pPr>
            <a:r>
              <a:rPr lang="en-GB" sz="2400" i="1" dirty="0">
                <a:latin typeface="Open Sans" panose="020B0606030504020204"/>
              </a:rPr>
              <a:t>Is BEIS progressing the RHI sufficiently?</a:t>
            </a:r>
          </a:p>
          <a:p>
            <a:pPr marL="342900" lvl="0" indent="-342900">
              <a:buFont typeface="Arial" panose="020B0604020202020204" pitchFamily="34" charset="0"/>
              <a:buChar char="•"/>
            </a:pPr>
            <a:r>
              <a:rPr lang="en-GB" sz="2400" i="1" dirty="0">
                <a:latin typeface="Open Sans" panose="020B0606030504020204"/>
              </a:rPr>
              <a:t>How should DEFRA best structure a bioenergy strategy focused on domestic feedstocks? What should be its desired outcomes?</a:t>
            </a:r>
          </a:p>
          <a:p>
            <a:endParaRPr lang="en-GB" sz="2400" dirty="0">
              <a:latin typeface="Open Sans" panose="020B060603050402020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2376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580" y="1836420"/>
            <a:ext cx="5904657" cy="2062057"/>
          </a:xfrm>
          <a:prstGeom prst="rect">
            <a:avLst/>
          </a:prstGeom>
          <a:noFill/>
        </p:spPr>
        <p:txBody>
          <a:bodyPr wrap="square" lIns="91397" tIns="45697" rIns="91397" bIns="45697" rtlCol="0">
            <a:spAutoFit/>
          </a:bodyPr>
          <a:lstStyle/>
          <a:p>
            <a:r>
              <a:rPr lang="en-GB" sz="6500" b="1" dirty="0">
                <a:latin typeface="Open Sans" panose="020B0606030504020204"/>
              </a:rPr>
              <a:t>Thank you</a:t>
            </a:r>
          </a:p>
          <a:p>
            <a:endParaRPr lang="en-GB" dirty="0">
              <a:latin typeface="Open Sans" panose="020B0606030504020204"/>
            </a:endParaRPr>
          </a:p>
          <a:p>
            <a:r>
              <a:rPr lang="en-GB" dirty="0">
                <a:latin typeface="Open Sans" panose="020B0606030504020204"/>
              </a:rPr>
              <a:t>Mark Sommerfeld</a:t>
            </a:r>
          </a:p>
          <a:p>
            <a:r>
              <a:rPr lang="en-GB" dirty="0">
                <a:latin typeface="Open Sans" panose="020B0606030504020204"/>
                <a:hlinkClick r:id="rId2"/>
              </a:rPr>
              <a:t>msommerfeld@r-e-a.net</a:t>
            </a:r>
            <a:r>
              <a:rPr lang="en-GB" dirty="0">
                <a:latin typeface="Open Sans" panose="020B0606030504020204"/>
              </a:rPr>
              <a:t> </a:t>
            </a:r>
          </a:p>
        </p:txBody>
      </p:sp>
    </p:spTree>
    <p:extLst>
      <p:ext uri="{BB962C8B-B14F-4D97-AF65-F5344CB8AC3E}">
        <p14:creationId xmlns:p14="http://schemas.microsoft.com/office/powerpoint/2010/main" val="1309043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894" y="0"/>
            <a:ext cx="10971213" cy="1081924"/>
          </a:xfrm>
          <a:prstGeom prst="rect">
            <a:avLst/>
          </a:prstGeom>
        </p:spPr>
        <p:txBody>
          <a:bodyPr/>
          <a:lstStyle/>
          <a:p>
            <a:r>
              <a:rPr lang="en-GB" b="1" dirty="0">
                <a:solidFill>
                  <a:srgbClr val="06926B"/>
                </a:solidFill>
                <a:latin typeface="Futura PT Medium"/>
              </a:rPr>
              <a:t>Further Political Context</a:t>
            </a:r>
          </a:p>
        </p:txBody>
      </p:sp>
      <p:sp>
        <p:nvSpPr>
          <p:cNvPr id="4" name="TextBox 3"/>
          <p:cNvSpPr txBox="1"/>
          <p:nvPr/>
        </p:nvSpPr>
        <p:spPr>
          <a:xfrm>
            <a:off x="3070895" y="751695"/>
            <a:ext cx="8292720" cy="6277648"/>
          </a:xfrm>
          <a:prstGeom prst="rect">
            <a:avLst/>
          </a:prstGeom>
          <a:noFill/>
        </p:spPr>
        <p:txBody>
          <a:bodyPr wrap="square" lIns="90515" tIns="45228" rIns="90515" bIns="45228" rtlCol="0">
            <a:spAutoFit/>
          </a:bodyPr>
          <a:lstStyle/>
          <a:p>
            <a:r>
              <a:rPr lang="en-GB" sz="2000" b="1" i="1" dirty="0">
                <a:latin typeface="Open Sans" panose="020B0606030504020204"/>
              </a:rPr>
              <a:t>New Secretary of State , BEIS  - </a:t>
            </a:r>
            <a:r>
              <a:rPr lang="en-GB" sz="2000" b="1" dirty="0">
                <a:latin typeface="Open Sans" panose="020B0606030504020204"/>
              </a:rPr>
              <a:t>Rt. Hon </a:t>
            </a:r>
            <a:r>
              <a:rPr lang="en-GB" sz="2000" b="1" dirty="0" err="1">
                <a:latin typeface="Open Sans" panose="020B0606030504020204"/>
              </a:rPr>
              <a:t>Alok</a:t>
            </a:r>
            <a:r>
              <a:rPr lang="en-GB" sz="2000" b="1" dirty="0">
                <a:latin typeface="Open Sans" panose="020B0606030504020204"/>
              </a:rPr>
              <a:t> Sharma MP</a:t>
            </a:r>
          </a:p>
          <a:p>
            <a:r>
              <a:rPr lang="en-GB" sz="2000" dirty="0">
                <a:latin typeface="Open Sans" panose="020B0606030504020204"/>
              </a:rPr>
              <a:t>Previously </a:t>
            </a:r>
            <a:r>
              <a:rPr lang="en-GB" sz="2000" dirty="0" err="1">
                <a:latin typeface="Open Sans" panose="020B0606030504020204"/>
              </a:rPr>
              <a:t>SoS</a:t>
            </a:r>
            <a:r>
              <a:rPr lang="en-GB" sz="2000" dirty="0">
                <a:latin typeface="Open Sans" panose="020B0606030504020204"/>
              </a:rPr>
              <a:t> for International Development (Jul 2019 – Feb 2020)</a:t>
            </a:r>
          </a:p>
          <a:p>
            <a:r>
              <a:rPr lang="en-GB" sz="2000" dirty="0">
                <a:latin typeface="Open Sans" panose="020B0606030504020204"/>
              </a:rPr>
              <a:t>Minister of State for Housing, Communities and Local Government (Jun 2017 – Jan 2018)</a:t>
            </a:r>
          </a:p>
          <a:p>
            <a:r>
              <a:rPr lang="en-GB" sz="2000" dirty="0">
                <a:latin typeface="Open Sans" panose="020B0606030504020204"/>
              </a:rPr>
              <a:t>Also appointed COP 26 President</a:t>
            </a:r>
          </a:p>
          <a:p>
            <a:r>
              <a:rPr lang="en-GB" sz="2000" b="1" dirty="0">
                <a:latin typeface="Open Sans" panose="020B0606030504020204"/>
              </a:rPr>
              <a:t>Minister </a:t>
            </a:r>
            <a:r>
              <a:rPr lang="en-GB" sz="2000" b="1" dirty="0" err="1">
                <a:latin typeface="Open Sans" panose="020B0606030504020204"/>
              </a:rPr>
              <a:t>Kwasi</a:t>
            </a:r>
            <a:r>
              <a:rPr lang="en-GB" sz="2000" b="1" dirty="0">
                <a:latin typeface="Open Sans" panose="020B0606030504020204"/>
              </a:rPr>
              <a:t> Kwarteng remains in place</a:t>
            </a:r>
          </a:p>
          <a:p>
            <a:endParaRPr lang="en-GB" sz="2000" b="1" dirty="0">
              <a:latin typeface="Open Sans" panose="020B0606030504020204"/>
            </a:endParaRPr>
          </a:p>
          <a:p>
            <a:r>
              <a:rPr lang="en-GB" sz="2000" b="1" dirty="0">
                <a:latin typeface="Open Sans" panose="020B0606030504020204"/>
              </a:rPr>
              <a:t>New Secretary of State,  DEFRA  -  Rt. Hon  George Eustice MP</a:t>
            </a:r>
          </a:p>
          <a:p>
            <a:r>
              <a:rPr lang="en-GB" sz="2000" dirty="0">
                <a:latin typeface="Open Sans" panose="020B0606030504020204"/>
              </a:rPr>
              <a:t>Previously minister for DEFRA and farming background.</a:t>
            </a:r>
          </a:p>
          <a:p>
            <a:r>
              <a:rPr lang="en-GB" sz="2000" dirty="0">
                <a:latin typeface="Open Sans" panose="020B0606030504020204"/>
              </a:rPr>
              <a:t>Written an opinion piece in the Guardian last year stating that the UK couldn't ignore environmental standards in favour of watered-down trade deals with the US</a:t>
            </a:r>
          </a:p>
          <a:p>
            <a:endParaRPr lang="en-GB" sz="2000" b="1" dirty="0">
              <a:latin typeface="Open Sans" panose="020B0606030504020204"/>
            </a:endParaRPr>
          </a:p>
          <a:p>
            <a:r>
              <a:rPr lang="en-GB" sz="2000" b="1" dirty="0">
                <a:latin typeface="Open Sans" panose="020B0606030504020204"/>
              </a:rPr>
              <a:t>New Chancellor of the Exchequer, Rt. Hon Rishi Sunak MP </a:t>
            </a:r>
          </a:p>
          <a:p>
            <a:r>
              <a:rPr lang="en-GB" sz="2000" dirty="0">
                <a:latin typeface="Open Sans" panose="020B0606030504020204"/>
              </a:rPr>
              <a:t>Promoted from Minister in HM Treasury</a:t>
            </a:r>
          </a:p>
          <a:p>
            <a:r>
              <a:rPr lang="en-GB" sz="2000" dirty="0">
                <a:latin typeface="Open Sans" panose="020B0606030504020204"/>
              </a:rPr>
              <a:t>Has had roles in DEFRA Select Committee and PPS to BEIS in 2017.</a:t>
            </a:r>
          </a:p>
          <a:p>
            <a:r>
              <a:rPr lang="en-GB" sz="2000" dirty="0" err="1">
                <a:latin typeface="Open Sans" panose="020B0606030504020204"/>
              </a:rPr>
              <a:t>Dr.</a:t>
            </a:r>
            <a:r>
              <a:rPr lang="en-GB" sz="2000" dirty="0">
                <a:latin typeface="Open Sans" panose="020B0606030504020204"/>
              </a:rPr>
              <a:t> Nina Skorupska recently met with him to highlight REA Messaging – especially around Heat!</a:t>
            </a:r>
          </a:p>
          <a:p>
            <a:endParaRPr lang="en-GB" sz="2000" b="1" dirty="0">
              <a:latin typeface="Open Sans" panose="020B0606030504020204"/>
            </a:endParaRPr>
          </a:p>
          <a:p>
            <a:r>
              <a:rPr lang="en-GB" sz="2000" dirty="0">
                <a:latin typeface="Open Sans" panose="020B0606030504020204"/>
              </a:rPr>
              <a:t>  </a:t>
            </a:r>
          </a:p>
        </p:txBody>
      </p:sp>
      <p:pic>
        <p:nvPicPr>
          <p:cNvPr id="1028" name="Picture 4" descr="Image result for Rt Hon Alok Sharma 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917" y="562535"/>
            <a:ext cx="1744296" cy="197192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George Eustice"/>
          <p:cNvSpPr>
            <a:spLocks noChangeAspect="1" noChangeArrowheads="1"/>
          </p:cNvSpPr>
          <p:nvPr/>
        </p:nvSpPr>
        <p:spPr bwMode="auto">
          <a:xfrm>
            <a:off x="155577" y="-1444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515" tIns="45228" rIns="90515" bIns="45228" numCol="1" anchor="t" anchorCtr="0" compatLnSpc="1">
            <a:prstTxWarp prst="textNoShape">
              <a:avLst/>
            </a:prstTxWarp>
          </a:bodyPr>
          <a:lstStyle/>
          <a:p>
            <a:endParaRPr lang="en-GB"/>
          </a:p>
        </p:txBody>
      </p:sp>
      <p:pic>
        <p:nvPicPr>
          <p:cNvPr id="1032" name="Picture 8" descr="Image result for George Eustice"/>
          <p:cNvPicPr>
            <a:picLocks noChangeAspect="1" noChangeArrowheads="1"/>
          </p:cNvPicPr>
          <p:nvPr/>
        </p:nvPicPr>
        <p:blipFill rotWithShape="1">
          <a:blip r:embed="rId3">
            <a:extLst>
              <a:ext uri="{28A0092B-C50C-407E-A947-70E740481C1C}">
                <a14:useLocalDpi xmlns:a14="http://schemas.microsoft.com/office/drawing/2010/main" val="0"/>
              </a:ext>
            </a:extLst>
          </a:blip>
          <a:srcRect r="30162"/>
          <a:stretch/>
        </p:blipFill>
        <p:spPr bwMode="auto">
          <a:xfrm>
            <a:off x="612386" y="2699834"/>
            <a:ext cx="1740937" cy="1862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ishi Suna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54" r="24330"/>
          <a:stretch/>
        </p:blipFill>
        <p:spPr bwMode="auto">
          <a:xfrm>
            <a:off x="612274" y="4788770"/>
            <a:ext cx="1793624" cy="207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48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2918" y="2412481"/>
            <a:ext cx="7704856" cy="2308278"/>
          </a:xfrm>
          <a:prstGeom prst="rect">
            <a:avLst/>
          </a:prstGeom>
        </p:spPr>
        <p:txBody>
          <a:bodyPr wrap="square" lIns="91397" tIns="45697" rIns="91397" bIns="45697">
            <a:spAutoFit/>
          </a:bodyPr>
          <a:lstStyle/>
          <a:p>
            <a:r>
              <a:rPr lang="en-GB" sz="3600" b="1" dirty="0">
                <a:latin typeface="Futura PT Medium"/>
              </a:rPr>
              <a:t>Structuring the REA Report and Review of Relevant Reports  </a:t>
            </a:r>
            <a:r>
              <a:rPr lang="en-GB" sz="3600" dirty="0">
                <a:latin typeface="Futura PT Medium"/>
              </a:rPr>
              <a:t>- Alexa Holgate and Mark Sommerfeld (REA)</a:t>
            </a:r>
          </a:p>
        </p:txBody>
      </p:sp>
    </p:spTree>
    <p:extLst>
      <p:ext uri="{BB962C8B-B14F-4D97-AF65-F5344CB8AC3E}">
        <p14:creationId xmlns:p14="http://schemas.microsoft.com/office/powerpoint/2010/main" val="181625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581" y="8208"/>
            <a:ext cx="10971213" cy="1081923"/>
          </a:xfrm>
          <a:noFill/>
          <a:ln>
            <a:noFill/>
          </a:ln>
        </p:spPr>
        <p:txBody>
          <a:bodyPr wrap="square">
            <a:normAutofit/>
          </a:bodyPr>
          <a:lstStyle/>
          <a:p>
            <a:r>
              <a:rPr lang="en-GB" sz="3900" b="1" i="1" dirty="0">
                <a:ea typeface="Futura" panose="02020800000000000000" pitchFamily="18" charset="0"/>
                <a:cs typeface="Futura" panose="02020800000000000000" pitchFamily="18" charset="0"/>
              </a:rPr>
              <a:t>Overview of Report Structure</a:t>
            </a:r>
          </a:p>
        </p:txBody>
      </p:sp>
      <p:sp>
        <p:nvSpPr>
          <p:cNvPr id="14" name="Rectangle 13">
            <a:extLst>
              <a:ext uri="{FF2B5EF4-FFF2-40B4-BE49-F238E27FC236}">
                <a16:creationId xmlns:a16="http://schemas.microsoft.com/office/drawing/2014/main" id="{D6D64BAB-8247-41FF-98B8-D41508481985}"/>
              </a:ext>
            </a:extLst>
          </p:cNvPr>
          <p:cNvSpPr/>
          <p:nvPr/>
        </p:nvSpPr>
        <p:spPr>
          <a:xfrm>
            <a:off x="334569" y="1558166"/>
            <a:ext cx="9001000" cy="4921174"/>
          </a:xfrm>
          <a:prstGeom prst="rect">
            <a:avLst/>
          </a:prstGeom>
        </p:spPr>
        <p:txBody>
          <a:bodyPr wrap="square" lIns="108797" tIns="54399" rIns="108797" bIns="54399">
            <a:noAutofit/>
          </a:bodyPr>
          <a:lstStyle/>
          <a:p>
            <a:pPr defTabSz="1087993">
              <a:lnSpc>
                <a:spcPct val="120000"/>
              </a:lnSpc>
              <a:spcBef>
                <a:spcPts val="118"/>
              </a:spcBef>
            </a:pPr>
            <a:endParaRPr lang="en-GB" altLang="en-US" sz="2200" dirty="0">
              <a:solidFill>
                <a:srgbClr val="6F6F6F"/>
              </a:solidFill>
              <a:latin typeface="Open Sans" panose="020B0606030504020204"/>
              <a:cs typeface="Arial" charset="0"/>
            </a:endParaRPr>
          </a:p>
        </p:txBody>
      </p:sp>
      <p:sp>
        <p:nvSpPr>
          <p:cNvPr id="4" name="TextBox 3"/>
          <p:cNvSpPr txBox="1"/>
          <p:nvPr/>
        </p:nvSpPr>
        <p:spPr>
          <a:xfrm>
            <a:off x="460369" y="1332361"/>
            <a:ext cx="9937104" cy="5262933"/>
          </a:xfrm>
          <a:prstGeom prst="rect">
            <a:avLst/>
          </a:prstGeom>
          <a:noFill/>
        </p:spPr>
        <p:txBody>
          <a:bodyPr wrap="square" lIns="91397" tIns="45697" rIns="91397" bIns="45697" rtlCol="0">
            <a:spAutoFit/>
          </a:bodyPr>
          <a:lstStyle/>
          <a:p>
            <a:pPr defTabSz="1087993"/>
            <a:r>
              <a:rPr lang="en-GB" b="1" dirty="0">
                <a:solidFill>
                  <a:prstClr val="black"/>
                </a:solidFill>
                <a:latin typeface="Open Sans" panose="020B0606030504020204" pitchFamily="34" charset="0"/>
                <a:ea typeface="Open Sans" panose="020B0606030504020204" pitchFamily="34" charset="0"/>
                <a:cs typeface="Open Sans" panose="020B0606030504020204" pitchFamily="34" charset="0"/>
              </a:rPr>
              <a:t>Section I: Bioenergy in UK forestry and agriculture sectors – a look at the different technologies and their potential for decarbonisation,  job creation, and a healthier environment</a:t>
            </a:r>
          </a:p>
          <a:p>
            <a:pPr defTabSz="1087993"/>
            <a:endPar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514109" indent="-51410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Bioenergy and its role in decarbonisation</a:t>
            </a:r>
          </a:p>
          <a:p>
            <a:pPr marL="514109" indent="-51410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“Land-Use: Policies for Net Zero”  &amp; “Growing the Bioeconomy”: Both the CCC and HM make a clear case for bioenergy in reaching 2050 net-zero goals</a:t>
            </a:r>
          </a:p>
          <a:p>
            <a:pPr marL="514109" indent="-51410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Bioenergy and its role in the agriculture and forestry sectors</a:t>
            </a:r>
          </a:p>
          <a:p>
            <a:pPr marL="514109" indent="-51410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Summary tables of different biotechnologies (AD, biofuels, biomass heat/CHP, biomass power, biomass CHP, gasification/pyrolysis, bio LPG) and their:</a:t>
            </a:r>
            <a:b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-feedstocks</a:t>
            </a:r>
            <a:b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-UK generation figures</a:t>
            </a:r>
            <a:b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-UK installation figures</a:t>
            </a:r>
            <a:b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-policy contexts (incl. separate box on RHI)</a:t>
            </a:r>
          </a:p>
        </p:txBody>
      </p:sp>
    </p:spTree>
    <p:extLst>
      <p:ext uri="{BB962C8B-B14F-4D97-AF65-F5344CB8AC3E}">
        <p14:creationId xmlns:p14="http://schemas.microsoft.com/office/powerpoint/2010/main" val="3896999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581" y="8208"/>
            <a:ext cx="10971213" cy="1081923"/>
          </a:xfrm>
          <a:noFill/>
          <a:ln>
            <a:noFill/>
          </a:ln>
        </p:spPr>
        <p:txBody>
          <a:bodyPr wrap="square">
            <a:normAutofit/>
          </a:bodyPr>
          <a:lstStyle/>
          <a:p>
            <a:r>
              <a:rPr lang="en-GB" sz="3900" b="1" i="1" dirty="0">
                <a:ea typeface="Futura" panose="02020800000000000000" pitchFamily="18" charset="0"/>
                <a:cs typeface="Futura" panose="02020800000000000000" pitchFamily="18" charset="0"/>
              </a:rPr>
              <a:t>Overview of Report Structure</a:t>
            </a:r>
          </a:p>
        </p:txBody>
      </p:sp>
      <p:sp>
        <p:nvSpPr>
          <p:cNvPr id="14" name="Rectangle 13">
            <a:extLst>
              <a:ext uri="{FF2B5EF4-FFF2-40B4-BE49-F238E27FC236}">
                <a16:creationId xmlns:a16="http://schemas.microsoft.com/office/drawing/2014/main" id="{D6D64BAB-8247-41FF-98B8-D41508481985}"/>
              </a:ext>
            </a:extLst>
          </p:cNvPr>
          <p:cNvSpPr/>
          <p:nvPr/>
        </p:nvSpPr>
        <p:spPr>
          <a:xfrm>
            <a:off x="334569" y="1558166"/>
            <a:ext cx="9001000" cy="4921174"/>
          </a:xfrm>
          <a:prstGeom prst="rect">
            <a:avLst/>
          </a:prstGeom>
        </p:spPr>
        <p:txBody>
          <a:bodyPr wrap="square" lIns="108797" tIns="54399" rIns="108797" bIns="54399">
            <a:noAutofit/>
          </a:bodyPr>
          <a:lstStyle/>
          <a:p>
            <a:pPr defTabSz="1087993">
              <a:lnSpc>
                <a:spcPct val="120000"/>
              </a:lnSpc>
              <a:spcBef>
                <a:spcPts val="118"/>
              </a:spcBef>
            </a:pPr>
            <a:endParaRPr lang="en-GB" altLang="en-US" sz="2200" dirty="0">
              <a:solidFill>
                <a:srgbClr val="6F6F6F"/>
              </a:solidFill>
              <a:latin typeface="Open Sans" panose="020B0606030504020204"/>
              <a:cs typeface="Arial" charset="0"/>
            </a:endParaRPr>
          </a:p>
        </p:txBody>
      </p:sp>
      <p:sp>
        <p:nvSpPr>
          <p:cNvPr id="4" name="TextBox 3"/>
          <p:cNvSpPr txBox="1"/>
          <p:nvPr/>
        </p:nvSpPr>
        <p:spPr>
          <a:xfrm>
            <a:off x="478582" y="1764407"/>
            <a:ext cx="9937104" cy="3647106"/>
          </a:xfrm>
          <a:prstGeom prst="rect">
            <a:avLst/>
          </a:prstGeom>
          <a:noFill/>
        </p:spPr>
        <p:txBody>
          <a:bodyPr wrap="square" lIns="91397" tIns="45697" rIns="91397" bIns="45697" rtlCol="0">
            <a:spAutoFit/>
          </a:bodyPr>
          <a:lstStyle/>
          <a:p>
            <a:pPr defTabSz="1087993"/>
            <a:r>
              <a:rPr lang="en-GB" b="1" dirty="0">
                <a:solidFill>
                  <a:prstClr val="black"/>
                </a:solidFill>
                <a:latin typeface="Open Sans" panose="020B0606030504020204" pitchFamily="34" charset="0"/>
                <a:ea typeface="Open Sans" panose="020B0606030504020204" pitchFamily="34" charset="0"/>
                <a:cs typeface="Open Sans" panose="020B0606030504020204" pitchFamily="34" charset="0"/>
              </a:rPr>
              <a:t>Section II: The carbon case - how bioenergy and its feedstocks can help decarbonisation and meeting 2050 net-zero goals</a:t>
            </a:r>
          </a:p>
          <a:p>
            <a:pPr marL="514109" indent="-514109" defTabSz="1087993">
              <a:buFont typeface="Arial" panose="020B0604020202020204" pitchFamily="34" charset="0"/>
              <a:buChar char="•"/>
            </a:pPr>
            <a:endPar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514109" indent="-51410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The work ahead – Paris Agreement and UK Climate Change Act</a:t>
            </a:r>
          </a:p>
          <a:p>
            <a:pPr marL="514109" indent="-51410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Carbon budgets – progress so far and estimated shortcomings</a:t>
            </a:r>
          </a:p>
          <a:p>
            <a:pPr marL="514109" indent="-51410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The importance of a broad energy mix in achieving carbon targets</a:t>
            </a:r>
          </a:p>
          <a:p>
            <a:pPr marL="514109" indent="-51410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Bioenergy – a carbon neutral power source</a:t>
            </a:r>
          </a:p>
          <a:p>
            <a:pPr marL="514109" indent="-51410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Reductions are not enough – BECCS and the importance of removing carbon from the atmosphere</a:t>
            </a:r>
          </a:p>
          <a:p>
            <a:pPr marL="514109" indent="-51410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Carbon saving opportunities from bioenergy in the agriculture and forestry sectors</a:t>
            </a:r>
          </a:p>
        </p:txBody>
      </p:sp>
    </p:spTree>
    <p:extLst>
      <p:ext uri="{BB962C8B-B14F-4D97-AF65-F5344CB8AC3E}">
        <p14:creationId xmlns:p14="http://schemas.microsoft.com/office/powerpoint/2010/main" val="792958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581" y="8208"/>
            <a:ext cx="10971213" cy="1081923"/>
          </a:xfrm>
          <a:noFill/>
          <a:ln>
            <a:noFill/>
          </a:ln>
        </p:spPr>
        <p:txBody>
          <a:bodyPr wrap="square">
            <a:normAutofit/>
          </a:bodyPr>
          <a:lstStyle/>
          <a:p>
            <a:r>
              <a:rPr lang="en-GB" sz="3900" b="1" i="1" dirty="0">
                <a:ea typeface="Futura" panose="02020800000000000000" pitchFamily="18" charset="0"/>
                <a:cs typeface="Futura" panose="02020800000000000000" pitchFamily="18" charset="0"/>
              </a:rPr>
              <a:t>Overview of Report Structure</a:t>
            </a:r>
          </a:p>
        </p:txBody>
      </p:sp>
      <p:sp>
        <p:nvSpPr>
          <p:cNvPr id="14" name="Rectangle 13">
            <a:extLst>
              <a:ext uri="{FF2B5EF4-FFF2-40B4-BE49-F238E27FC236}">
                <a16:creationId xmlns:a16="http://schemas.microsoft.com/office/drawing/2014/main" id="{D6D64BAB-8247-41FF-98B8-D41508481985}"/>
              </a:ext>
            </a:extLst>
          </p:cNvPr>
          <p:cNvSpPr/>
          <p:nvPr/>
        </p:nvSpPr>
        <p:spPr>
          <a:xfrm>
            <a:off x="334569" y="1558166"/>
            <a:ext cx="9001000" cy="4921174"/>
          </a:xfrm>
          <a:prstGeom prst="rect">
            <a:avLst/>
          </a:prstGeom>
        </p:spPr>
        <p:txBody>
          <a:bodyPr wrap="square" lIns="108797" tIns="54399" rIns="108797" bIns="54399">
            <a:noAutofit/>
          </a:bodyPr>
          <a:lstStyle/>
          <a:p>
            <a:pPr defTabSz="1087993">
              <a:lnSpc>
                <a:spcPct val="120000"/>
              </a:lnSpc>
              <a:spcBef>
                <a:spcPts val="118"/>
              </a:spcBef>
            </a:pPr>
            <a:endParaRPr lang="en-GB" altLang="en-US" sz="2200" dirty="0">
              <a:solidFill>
                <a:srgbClr val="6F6F6F"/>
              </a:solidFill>
              <a:latin typeface="Open Sans" panose="020B0606030504020204"/>
              <a:cs typeface="Arial" charset="0"/>
            </a:endParaRPr>
          </a:p>
        </p:txBody>
      </p:sp>
      <p:sp>
        <p:nvSpPr>
          <p:cNvPr id="4" name="TextBox 3"/>
          <p:cNvSpPr txBox="1"/>
          <p:nvPr/>
        </p:nvSpPr>
        <p:spPr>
          <a:xfrm>
            <a:off x="478582" y="1764407"/>
            <a:ext cx="9937104" cy="3000775"/>
          </a:xfrm>
          <a:prstGeom prst="rect">
            <a:avLst/>
          </a:prstGeom>
          <a:noFill/>
        </p:spPr>
        <p:txBody>
          <a:bodyPr wrap="square" lIns="91397" tIns="45697" rIns="91397" bIns="45697" rtlCol="0">
            <a:spAutoFit/>
          </a:bodyPr>
          <a:lstStyle/>
          <a:p>
            <a:pPr defTabSz="1087993"/>
            <a:r>
              <a:rPr lang="en-GB" b="1" dirty="0">
                <a:solidFill>
                  <a:prstClr val="black"/>
                </a:solidFill>
                <a:latin typeface="Open Sans" panose="020B0606030504020204" pitchFamily="34" charset="0"/>
                <a:ea typeface="Open Sans" panose="020B0606030504020204" pitchFamily="34" charset="0"/>
                <a:cs typeface="Open Sans" panose="020B0606030504020204" pitchFamily="34" charset="0"/>
              </a:rPr>
              <a:t>Section III: The economic case: how bioenergy is good for the UK economy</a:t>
            </a:r>
          </a:p>
          <a:p>
            <a:pPr defTabSz="1087993"/>
            <a:endParaRPr lang="en-GB"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42739" indent="-34273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More carbon-neutral energy means more economic growth without compromising on UK emissions goals</a:t>
            </a:r>
          </a:p>
          <a:p>
            <a:pPr marL="342739" indent="-34273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Bioenergy and “green jobs”</a:t>
            </a:r>
          </a:p>
          <a:p>
            <a:pPr marL="342739" indent="-34273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Economic figures and estimates relating to bioenergy in the forestry and agriculture sectors</a:t>
            </a:r>
          </a:p>
          <a:p>
            <a:pPr marL="514109" indent="-514109" defTabSz="1087993">
              <a:buFont typeface="Arial" panose="020B0604020202020204" pitchFamily="34" charset="0"/>
              <a:buChar char="•"/>
            </a:pPr>
            <a:endPar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55548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581" y="8208"/>
            <a:ext cx="10971213" cy="1081923"/>
          </a:xfrm>
          <a:noFill/>
          <a:ln>
            <a:noFill/>
          </a:ln>
        </p:spPr>
        <p:txBody>
          <a:bodyPr wrap="square">
            <a:normAutofit/>
          </a:bodyPr>
          <a:lstStyle/>
          <a:p>
            <a:r>
              <a:rPr lang="en-GB" sz="3900" b="1" i="1" dirty="0">
                <a:ea typeface="Futura" panose="02020800000000000000" pitchFamily="18" charset="0"/>
                <a:cs typeface="Futura" panose="02020800000000000000" pitchFamily="18" charset="0"/>
              </a:rPr>
              <a:t>Overview of Report Structure</a:t>
            </a:r>
          </a:p>
        </p:txBody>
      </p:sp>
      <p:sp>
        <p:nvSpPr>
          <p:cNvPr id="14" name="Rectangle 13">
            <a:extLst>
              <a:ext uri="{FF2B5EF4-FFF2-40B4-BE49-F238E27FC236}">
                <a16:creationId xmlns:a16="http://schemas.microsoft.com/office/drawing/2014/main" id="{D6D64BAB-8247-41FF-98B8-D41508481985}"/>
              </a:ext>
            </a:extLst>
          </p:cNvPr>
          <p:cNvSpPr/>
          <p:nvPr/>
        </p:nvSpPr>
        <p:spPr>
          <a:xfrm>
            <a:off x="334569" y="1558166"/>
            <a:ext cx="9001000" cy="4921174"/>
          </a:xfrm>
          <a:prstGeom prst="rect">
            <a:avLst/>
          </a:prstGeom>
        </p:spPr>
        <p:txBody>
          <a:bodyPr wrap="square" lIns="108797" tIns="54399" rIns="108797" bIns="54399">
            <a:noAutofit/>
          </a:bodyPr>
          <a:lstStyle/>
          <a:p>
            <a:pPr defTabSz="1087993">
              <a:lnSpc>
                <a:spcPct val="120000"/>
              </a:lnSpc>
              <a:spcBef>
                <a:spcPts val="118"/>
              </a:spcBef>
            </a:pPr>
            <a:endParaRPr lang="en-GB" altLang="en-US" sz="2200" dirty="0">
              <a:solidFill>
                <a:srgbClr val="6F6F6F"/>
              </a:solidFill>
              <a:latin typeface="Open Sans" panose="020B0606030504020204"/>
              <a:cs typeface="Arial" charset="0"/>
            </a:endParaRPr>
          </a:p>
        </p:txBody>
      </p:sp>
      <p:sp>
        <p:nvSpPr>
          <p:cNvPr id="4" name="TextBox 3"/>
          <p:cNvSpPr txBox="1"/>
          <p:nvPr/>
        </p:nvSpPr>
        <p:spPr>
          <a:xfrm>
            <a:off x="478582" y="1764409"/>
            <a:ext cx="9937104" cy="1384948"/>
          </a:xfrm>
          <a:prstGeom prst="rect">
            <a:avLst/>
          </a:prstGeom>
          <a:noFill/>
        </p:spPr>
        <p:txBody>
          <a:bodyPr wrap="square" lIns="91397" tIns="45697" rIns="91397" bIns="45697" rtlCol="0">
            <a:spAutoFit/>
          </a:bodyPr>
          <a:lstStyle/>
          <a:p>
            <a:pPr defTabSz="1087993"/>
            <a:r>
              <a:rPr lang="en-GB" b="1" dirty="0">
                <a:solidFill>
                  <a:prstClr val="black"/>
                </a:solidFill>
                <a:latin typeface="Open Sans" panose="020B0606030504020204" pitchFamily="34" charset="0"/>
                <a:ea typeface="Open Sans" panose="020B0606030504020204" pitchFamily="34" charset="0"/>
                <a:cs typeface="Open Sans" panose="020B0606030504020204" pitchFamily="34" charset="0"/>
              </a:rPr>
              <a:t>Section IV: Policy recommendations and strategies needed to deliver</a:t>
            </a:r>
          </a:p>
          <a:p>
            <a:pPr defTabSz="1087993"/>
            <a:endParaRPr lang="en-GB"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42739" indent="-34273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Barriers to growth in the industry</a:t>
            </a:r>
          </a:p>
          <a:p>
            <a:pPr marL="342739" indent="-342739" defTabSz="1087993">
              <a:buFont typeface="Arial" panose="020B0604020202020204" pitchFamily="34" charset="0"/>
              <a:buChar cha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End of CAP and opportunities for the Agriculture Bill</a:t>
            </a:r>
          </a:p>
        </p:txBody>
      </p:sp>
    </p:spTree>
    <p:extLst>
      <p:ext uri="{BB962C8B-B14F-4D97-AF65-F5344CB8AC3E}">
        <p14:creationId xmlns:p14="http://schemas.microsoft.com/office/powerpoint/2010/main" val="1479198101"/>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PowerPoint Template - NFU &amp; NFU Cymr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P&amp;PG Ppt">
  <a:themeElements>
    <a:clrScheme name="P&amp;PG Ppt 1">
      <a:dk1>
        <a:srgbClr val="000000"/>
      </a:dk1>
      <a:lt1>
        <a:srgbClr val="FFFFFF"/>
      </a:lt1>
      <a:dk2>
        <a:srgbClr val="000000"/>
      </a:dk2>
      <a:lt2>
        <a:srgbClr val="808080"/>
      </a:lt2>
      <a:accent1>
        <a:srgbClr val="54A116"/>
      </a:accent1>
      <a:accent2>
        <a:srgbClr val="05401A"/>
      </a:accent2>
      <a:accent3>
        <a:srgbClr val="FFFFFF"/>
      </a:accent3>
      <a:accent4>
        <a:srgbClr val="000000"/>
      </a:accent4>
      <a:accent5>
        <a:srgbClr val="B3CDAB"/>
      </a:accent5>
      <a:accent6>
        <a:srgbClr val="043916"/>
      </a:accent6>
      <a:hlink>
        <a:srgbClr val="FFFFFF"/>
      </a:hlink>
      <a:folHlink>
        <a:srgbClr val="54A13E"/>
      </a:folHlink>
    </a:clrScheme>
    <a:fontScheme name="P&amp;PG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amp;PG Ppt 1">
        <a:dk1>
          <a:srgbClr val="000000"/>
        </a:dk1>
        <a:lt1>
          <a:srgbClr val="FFFFFF"/>
        </a:lt1>
        <a:dk2>
          <a:srgbClr val="000000"/>
        </a:dk2>
        <a:lt2>
          <a:srgbClr val="808080"/>
        </a:lt2>
        <a:accent1>
          <a:srgbClr val="54A116"/>
        </a:accent1>
        <a:accent2>
          <a:srgbClr val="05401A"/>
        </a:accent2>
        <a:accent3>
          <a:srgbClr val="FFFFFF"/>
        </a:accent3>
        <a:accent4>
          <a:srgbClr val="000000"/>
        </a:accent4>
        <a:accent5>
          <a:srgbClr val="B3CDAB"/>
        </a:accent5>
        <a:accent6>
          <a:srgbClr val="043916"/>
        </a:accent6>
        <a:hlink>
          <a:srgbClr val="FFFFFF"/>
        </a:hlink>
        <a:folHlink>
          <a:srgbClr val="54A13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P-England">
  <a:themeElements>
    <a:clrScheme name="England 1">
      <a:dk1>
        <a:srgbClr val="000000"/>
      </a:dk1>
      <a:lt1>
        <a:srgbClr val="FFFFFF"/>
      </a:lt1>
      <a:dk2>
        <a:srgbClr val="000000"/>
      </a:dk2>
      <a:lt2>
        <a:srgbClr val="808080"/>
      </a:lt2>
      <a:accent1>
        <a:srgbClr val="54A116"/>
      </a:accent1>
      <a:accent2>
        <a:srgbClr val="05401A"/>
      </a:accent2>
      <a:accent3>
        <a:srgbClr val="FFFFFF"/>
      </a:accent3>
      <a:accent4>
        <a:srgbClr val="000000"/>
      </a:accent4>
      <a:accent5>
        <a:srgbClr val="B3CDAB"/>
      </a:accent5>
      <a:accent6>
        <a:srgbClr val="043916"/>
      </a:accent6>
      <a:hlink>
        <a:srgbClr val="FFFFFF"/>
      </a:hlink>
      <a:folHlink>
        <a:srgbClr val="54A13E"/>
      </a:folHlink>
    </a:clrScheme>
    <a:fontScheme name="Englan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England 1">
        <a:dk1>
          <a:srgbClr val="000000"/>
        </a:dk1>
        <a:lt1>
          <a:srgbClr val="FFFFFF"/>
        </a:lt1>
        <a:dk2>
          <a:srgbClr val="000000"/>
        </a:dk2>
        <a:lt2>
          <a:srgbClr val="808080"/>
        </a:lt2>
        <a:accent1>
          <a:srgbClr val="54A116"/>
        </a:accent1>
        <a:accent2>
          <a:srgbClr val="05401A"/>
        </a:accent2>
        <a:accent3>
          <a:srgbClr val="FFFFFF"/>
        </a:accent3>
        <a:accent4>
          <a:srgbClr val="000000"/>
        </a:accent4>
        <a:accent5>
          <a:srgbClr val="B3CDAB"/>
        </a:accent5>
        <a:accent6>
          <a:srgbClr val="043916"/>
        </a:accent6>
        <a:hlink>
          <a:srgbClr val="FFFFFF"/>
        </a:hlink>
        <a:folHlink>
          <a:srgbClr val="54A13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A PowerPointPresentation">
  <a:themeElements>
    <a:clrScheme name="REA">
      <a:dk1>
        <a:sysClr val="windowText" lastClr="000000"/>
      </a:dk1>
      <a:lt1>
        <a:sysClr val="window" lastClr="FFFFFF"/>
      </a:lt1>
      <a:dk2>
        <a:srgbClr val="1F497D"/>
      </a:dk2>
      <a:lt2>
        <a:srgbClr val="EEECE1"/>
      </a:lt2>
      <a:accent1>
        <a:srgbClr val="5DB046"/>
      </a:accent1>
      <a:accent2>
        <a:srgbClr val="BF4E44"/>
      </a:accent2>
      <a:accent3>
        <a:srgbClr val="F5AC45"/>
      </a:accent3>
      <a:accent4>
        <a:srgbClr val="DA7527"/>
      </a:accent4>
      <a:accent5>
        <a:srgbClr val="748AA6"/>
      </a:accent5>
      <a:accent6>
        <a:srgbClr val="6660A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WHA PowerPointPresentation">
  <a:themeElements>
    <a:clrScheme name="REA">
      <a:dk1>
        <a:sysClr val="windowText" lastClr="000000"/>
      </a:dk1>
      <a:lt1>
        <a:sysClr val="window" lastClr="FFFFFF"/>
      </a:lt1>
      <a:dk2>
        <a:srgbClr val="1F497D"/>
      </a:dk2>
      <a:lt2>
        <a:srgbClr val="EEECE1"/>
      </a:lt2>
      <a:accent1>
        <a:srgbClr val="5DB046"/>
      </a:accent1>
      <a:accent2>
        <a:srgbClr val="BF4E44"/>
      </a:accent2>
      <a:accent3>
        <a:srgbClr val="F5AC45"/>
      </a:accent3>
      <a:accent4>
        <a:srgbClr val="DA7527"/>
      </a:accent4>
      <a:accent5>
        <a:srgbClr val="748AA6"/>
      </a:accent5>
      <a:accent6>
        <a:srgbClr val="6660A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WHA PowerPointPresentation">
  <a:themeElements>
    <a:clrScheme name="REA">
      <a:dk1>
        <a:sysClr val="windowText" lastClr="000000"/>
      </a:dk1>
      <a:lt1>
        <a:sysClr val="window" lastClr="FFFFFF"/>
      </a:lt1>
      <a:dk2>
        <a:srgbClr val="1F497D"/>
      </a:dk2>
      <a:lt2>
        <a:srgbClr val="EEECE1"/>
      </a:lt2>
      <a:accent1>
        <a:srgbClr val="5DB046"/>
      </a:accent1>
      <a:accent2>
        <a:srgbClr val="BF4E44"/>
      </a:accent2>
      <a:accent3>
        <a:srgbClr val="F5AC45"/>
      </a:accent3>
      <a:accent4>
        <a:srgbClr val="DA7527"/>
      </a:accent4>
      <a:accent5>
        <a:srgbClr val="748AA6"/>
      </a:accent5>
      <a:accent6>
        <a:srgbClr val="6660A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WHA PowerPointPresentation">
  <a:themeElements>
    <a:clrScheme name="REA">
      <a:dk1>
        <a:sysClr val="windowText" lastClr="000000"/>
      </a:dk1>
      <a:lt1>
        <a:sysClr val="window" lastClr="FFFFFF"/>
      </a:lt1>
      <a:dk2>
        <a:srgbClr val="1F497D"/>
      </a:dk2>
      <a:lt2>
        <a:srgbClr val="EEECE1"/>
      </a:lt2>
      <a:accent1>
        <a:srgbClr val="5DB046"/>
      </a:accent1>
      <a:accent2>
        <a:srgbClr val="BF4E44"/>
      </a:accent2>
      <a:accent3>
        <a:srgbClr val="F5AC45"/>
      </a:accent3>
      <a:accent4>
        <a:srgbClr val="DA7527"/>
      </a:accent4>
      <a:accent5>
        <a:srgbClr val="748AA6"/>
      </a:accent5>
      <a:accent6>
        <a:srgbClr val="6660A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WHA PowerPointPresentation">
  <a:themeElements>
    <a:clrScheme name="REA">
      <a:dk1>
        <a:sysClr val="windowText" lastClr="000000"/>
      </a:dk1>
      <a:lt1>
        <a:sysClr val="window" lastClr="FFFFFF"/>
      </a:lt1>
      <a:dk2>
        <a:srgbClr val="1F497D"/>
      </a:dk2>
      <a:lt2>
        <a:srgbClr val="EEECE1"/>
      </a:lt2>
      <a:accent1>
        <a:srgbClr val="5DB046"/>
      </a:accent1>
      <a:accent2>
        <a:srgbClr val="BF4E44"/>
      </a:accent2>
      <a:accent3>
        <a:srgbClr val="F5AC45"/>
      </a:accent3>
      <a:accent4>
        <a:srgbClr val="DA7527"/>
      </a:accent4>
      <a:accent5>
        <a:srgbClr val="748AA6"/>
      </a:accent5>
      <a:accent6>
        <a:srgbClr val="6660A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WHA PowerPointPresentation">
  <a:themeElements>
    <a:clrScheme name="REA">
      <a:dk1>
        <a:sysClr val="windowText" lastClr="000000"/>
      </a:dk1>
      <a:lt1>
        <a:sysClr val="window" lastClr="FFFFFF"/>
      </a:lt1>
      <a:dk2>
        <a:srgbClr val="1F497D"/>
      </a:dk2>
      <a:lt2>
        <a:srgbClr val="EEECE1"/>
      </a:lt2>
      <a:accent1>
        <a:srgbClr val="5DB046"/>
      </a:accent1>
      <a:accent2>
        <a:srgbClr val="BF4E44"/>
      </a:accent2>
      <a:accent3>
        <a:srgbClr val="F5AC45"/>
      </a:accent3>
      <a:accent4>
        <a:srgbClr val="DA7527"/>
      </a:accent4>
      <a:accent5>
        <a:srgbClr val="748AA6"/>
      </a:accent5>
      <a:accent6>
        <a:srgbClr val="6660A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WHA PowerPointPresentation">
  <a:themeElements>
    <a:clrScheme name="REA">
      <a:dk1>
        <a:sysClr val="windowText" lastClr="000000"/>
      </a:dk1>
      <a:lt1>
        <a:sysClr val="window" lastClr="FFFFFF"/>
      </a:lt1>
      <a:dk2>
        <a:srgbClr val="1F497D"/>
      </a:dk2>
      <a:lt2>
        <a:srgbClr val="EEECE1"/>
      </a:lt2>
      <a:accent1>
        <a:srgbClr val="5DB046"/>
      </a:accent1>
      <a:accent2>
        <a:srgbClr val="BF4E44"/>
      </a:accent2>
      <a:accent3>
        <a:srgbClr val="F5AC45"/>
      </a:accent3>
      <a:accent4>
        <a:srgbClr val="DA7527"/>
      </a:accent4>
      <a:accent5>
        <a:srgbClr val="748AA6"/>
      </a:accent5>
      <a:accent6>
        <a:srgbClr val="6660A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mp;PG Ppt 1">
    <a:dk1>
      <a:srgbClr val="000000"/>
    </a:dk1>
    <a:lt1>
      <a:srgbClr val="FFFFFF"/>
    </a:lt1>
    <a:dk2>
      <a:srgbClr val="000000"/>
    </a:dk2>
    <a:lt2>
      <a:srgbClr val="808080"/>
    </a:lt2>
    <a:accent1>
      <a:srgbClr val="54A116"/>
    </a:accent1>
    <a:accent2>
      <a:srgbClr val="05401A"/>
    </a:accent2>
    <a:accent3>
      <a:srgbClr val="FFFFFF"/>
    </a:accent3>
    <a:accent4>
      <a:srgbClr val="000000"/>
    </a:accent4>
    <a:accent5>
      <a:srgbClr val="B3CDAB"/>
    </a:accent5>
    <a:accent6>
      <a:srgbClr val="043916"/>
    </a:accent6>
    <a:hlink>
      <a:srgbClr val="FFFFFF"/>
    </a:hlink>
    <a:folHlink>
      <a:srgbClr val="54A13E"/>
    </a:folHlink>
  </a:clrScheme>
  <a:fontScheme name="P&amp;PG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13307</TotalTime>
  <Words>2436</Words>
  <Application>Microsoft Office PowerPoint</Application>
  <PresentationFormat>Custom</PresentationFormat>
  <Paragraphs>377</Paragraphs>
  <Slides>45</Slides>
  <Notes>6</Notes>
  <HiddenSlides>0</HiddenSlides>
  <MMClips>0</MMClips>
  <ScaleCrop>false</ScaleCrop>
  <HeadingPairs>
    <vt:vector size="8" baseType="variant">
      <vt:variant>
        <vt:lpstr>Fonts Used</vt:lpstr>
      </vt:variant>
      <vt:variant>
        <vt:i4>7</vt:i4>
      </vt:variant>
      <vt:variant>
        <vt:lpstr>Theme</vt:lpstr>
      </vt:variant>
      <vt:variant>
        <vt:i4>17</vt:i4>
      </vt:variant>
      <vt:variant>
        <vt:lpstr>Embedded OLE Servers</vt:lpstr>
      </vt:variant>
      <vt:variant>
        <vt:i4>1</vt:i4>
      </vt:variant>
      <vt:variant>
        <vt:lpstr>Slide Titles</vt:lpstr>
      </vt:variant>
      <vt:variant>
        <vt:i4>45</vt:i4>
      </vt:variant>
    </vt:vector>
  </HeadingPairs>
  <TitlesOfParts>
    <vt:vector size="70" baseType="lpstr">
      <vt:lpstr>Arial</vt:lpstr>
      <vt:lpstr>Calibri</vt:lpstr>
      <vt:lpstr>Courier New</vt:lpstr>
      <vt:lpstr>Futura PT Medium</vt:lpstr>
      <vt:lpstr>Open Sans</vt:lpstr>
      <vt:lpstr>Times</vt:lpstr>
      <vt:lpstr>Verdana</vt:lpstr>
      <vt:lpstr>2_Custom Design</vt:lpstr>
      <vt:lpstr>Custom Design</vt:lpstr>
      <vt:lpstr>WHA PowerPointPresentation</vt:lpstr>
      <vt:lpstr>1_WHA PowerPointPresentation</vt:lpstr>
      <vt:lpstr>2_WHA PowerPointPresentation</vt:lpstr>
      <vt:lpstr>3_WHA PowerPointPresentation</vt:lpstr>
      <vt:lpstr>4_WHA PowerPointPresentation</vt:lpstr>
      <vt:lpstr>5_WHA PowerPointPresentation</vt:lpstr>
      <vt:lpstr>6_WHA PowerPointPresentation</vt:lpstr>
      <vt:lpstr>3_Custom Design</vt:lpstr>
      <vt:lpstr>1_Custom Design</vt:lpstr>
      <vt:lpstr>PowerPoint Template - NFU &amp; NFU Cymru</vt:lpstr>
      <vt:lpstr>Office Theme</vt:lpstr>
      <vt:lpstr>1_Office Theme</vt:lpstr>
      <vt:lpstr>2_Office Theme</vt:lpstr>
      <vt:lpstr>1_P&amp;PG Ppt</vt:lpstr>
      <vt:lpstr>PP-England</vt:lpstr>
      <vt:lpstr>Microsoft Excel Chart</vt:lpstr>
      <vt:lpstr>PowerPoint Presentation</vt:lpstr>
      <vt:lpstr>PowerPoint Presentation</vt:lpstr>
      <vt:lpstr>PowerPoint Presentation</vt:lpstr>
      <vt:lpstr>Running Order</vt:lpstr>
      <vt:lpstr>PowerPoint Presentation</vt:lpstr>
      <vt:lpstr>Overview of Report Structure</vt:lpstr>
      <vt:lpstr>Overview of Report Structure</vt:lpstr>
      <vt:lpstr>Overview of Report Structure</vt:lpstr>
      <vt:lpstr>Overview of Report Structure</vt:lpstr>
      <vt:lpstr>Relevant Reports: Committee on Climate Change Land use: Policies for a Net Zero UK</vt:lpstr>
      <vt:lpstr>Relevant Reports: HM Government Growing the Bioeconomy: a National Strategy to 2030</vt:lpstr>
      <vt:lpstr>Questions for Consideration - Bioeconomy</vt:lpstr>
      <vt:lpstr>PowerPoint Presentation</vt:lpstr>
      <vt:lpstr>Achieving Net Zero:  farming and the bioeconomy</vt:lpstr>
      <vt:lpstr>NFU  ‘White Paper’</vt:lpstr>
      <vt:lpstr>PowerPoint Presentation</vt:lpstr>
      <vt:lpstr>GHG removal through bio-based materials</vt:lpstr>
      <vt:lpstr>PowerPoint Presentation</vt:lpstr>
      <vt:lpstr>PowerPoint Presentation</vt:lpstr>
      <vt:lpstr>PowerPoint Presentation</vt:lpstr>
      <vt:lpstr>Forestry and bioenergy</vt:lpstr>
      <vt:lpstr>Forestry Health Check</vt:lpstr>
      <vt:lpstr>Remember this?</vt:lpstr>
      <vt:lpstr>Timber deliveries in England</vt:lpstr>
      <vt:lpstr>UK softwood deliveries (thousands of green tonnes)</vt:lpstr>
      <vt:lpstr>‘forecast available’ v ‘observed production’</vt:lpstr>
      <vt:lpstr>Our challenge and opportunity </vt:lpstr>
      <vt:lpstr>Timber beyond MMAI</vt:lpstr>
      <vt:lpstr>Threats to carbon stocks</vt:lpstr>
      <vt:lpstr>Tree diseases</vt:lpstr>
      <vt:lpstr>Productivity</vt:lpstr>
      <vt:lpstr>PowerPoint Presentation</vt:lpstr>
      <vt:lpstr>Pre UKFS woodland creation..</vt:lpstr>
      <vt:lpstr>UKFS compliance</vt:lpstr>
      <vt:lpstr>ELM Goals</vt:lpstr>
      <vt:lpstr>Perennial energy crops to forestry</vt:lpstr>
      <vt:lpstr>Eucalyptus 5 years old</vt:lpstr>
      <vt:lpstr>PowerPoint Presentation</vt:lpstr>
      <vt:lpstr> Questions for Consideration - Bioeconomy</vt:lpstr>
      <vt:lpstr>PowerPoint Presentation</vt:lpstr>
      <vt:lpstr>PowerPoint Presentation</vt:lpstr>
      <vt:lpstr>PowerPoint Presentation</vt:lpstr>
      <vt:lpstr>PowerPoint Presentation</vt:lpstr>
      <vt:lpstr>PowerPoint Presentation</vt:lpstr>
      <vt:lpstr>Further Political Context</vt:lpstr>
    </vt:vector>
  </TitlesOfParts>
  <Company>REA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Barnett</dc:creator>
  <cp:lastModifiedBy>Mark Sommerfeld</cp:lastModifiedBy>
  <cp:revision>210</cp:revision>
  <dcterms:created xsi:type="dcterms:W3CDTF">2019-09-03T09:20:03Z</dcterms:created>
  <dcterms:modified xsi:type="dcterms:W3CDTF">2020-02-19T13:04:04Z</dcterms:modified>
</cp:coreProperties>
</file>