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89" r:id="rId2"/>
    <p:sldMasterId id="2147483815" r:id="rId3"/>
  </p:sldMasterIdLst>
  <p:notesMasterIdLst>
    <p:notesMasterId r:id="rId16"/>
  </p:notesMasterIdLst>
  <p:sldIdLst>
    <p:sldId id="467" r:id="rId4"/>
    <p:sldId id="639" r:id="rId5"/>
    <p:sldId id="650" r:id="rId6"/>
    <p:sldId id="651" r:id="rId7"/>
    <p:sldId id="649" r:id="rId8"/>
    <p:sldId id="653" r:id="rId9"/>
    <p:sldId id="654" r:id="rId10"/>
    <p:sldId id="647" r:id="rId11"/>
    <p:sldId id="646" r:id="rId12"/>
    <p:sldId id="645" r:id="rId13"/>
    <p:sldId id="643" r:id="rId14"/>
    <p:sldId id="640" r:id="rId15"/>
  </p:sldIdLst>
  <p:sldSz cx="12192000" cy="6858000"/>
  <p:notesSz cx="9874250" cy="6742113"/>
  <p:defaultTextStyle>
    <a:defPPr>
      <a:defRPr lang="en-US"/>
    </a:defPPr>
    <a:lvl1pPr marL="0" algn="l" defTabSz="536418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18" algn="l" defTabSz="536418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37" algn="l" defTabSz="536418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54" algn="l" defTabSz="536418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672" algn="l" defTabSz="536418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091" algn="l" defTabSz="536418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09" algn="l" defTabSz="536418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926" algn="l" defTabSz="536418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345" algn="l" defTabSz="536418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s" id="{99AE653D-67C7-4148-A094-C00D5BCAEB0F}">
          <p14:sldIdLst/>
        </p14:section>
        <p14:section name="Option 1 - logo orange" id="{288F26A0-0A9A-D843-B3F3-F87E997A9927}">
          <p14:sldIdLst>
            <p14:sldId id="467"/>
            <p14:sldId id="639"/>
            <p14:sldId id="650"/>
            <p14:sldId id="651"/>
            <p14:sldId id="649"/>
            <p14:sldId id="653"/>
            <p14:sldId id="654"/>
            <p14:sldId id="647"/>
            <p14:sldId id="646"/>
            <p14:sldId id="645"/>
            <p14:sldId id="643"/>
            <p14:sldId id="640"/>
          </p14:sldIdLst>
        </p14:section>
        <p14:section name="Option 2 - logo blue" id="{C43AEB36-15DB-3848-8701-CBD78612003F}">
          <p14:sldIdLst/>
        </p14:section>
        <p14:section name="Ending section" id="{0FC0018F-B574-7146-9716-30831306743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069"/>
    <a:srgbClr val="DA1482"/>
    <a:srgbClr val="F18627"/>
    <a:srgbClr val="152C47"/>
    <a:srgbClr val="597A90"/>
    <a:srgbClr val="4DB89F"/>
    <a:srgbClr val="75588A"/>
    <a:srgbClr val="9D89B1"/>
    <a:srgbClr val="7F8082"/>
    <a:srgbClr val="F1F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4" autoAdjust="0"/>
    <p:restoredTop sz="96405" autoAdjust="0"/>
  </p:normalViewPr>
  <p:slideViewPr>
    <p:cSldViewPr snapToGrid="0">
      <p:cViewPr varScale="1">
        <p:scale>
          <a:sx n="63" d="100"/>
          <a:sy n="63" d="100"/>
        </p:scale>
        <p:origin x="9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-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8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694" y="0"/>
            <a:ext cx="4278842" cy="3386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9C279-CC6A-7B49-8BB3-6EE5FEB156B2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2963"/>
            <a:ext cx="4043362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44643"/>
            <a:ext cx="7899400" cy="26547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448"/>
            <a:ext cx="4278842" cy="338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694" y="6403448"/>
            <a:ext cx="4278842" cy="3386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685E3-7B6A-1F48-BCC4-395A60ADF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7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3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18" algn="l" defTabSz="107283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37" algn="l" defTabSz="107283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54" algn="l" defTabSz="107283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672" algn="l" defTabSz="107283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091" algn="l" defTabSz="107283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09" algn="l" defTabSz="107283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926" algn="l" defTabSz="107283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345" algn="l" defTabSz="107283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685E3-7B6A-1F48-BCC4-395A60ADFC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0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7ADE2A-EC19-7740-9C81-33182AA7A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27785"/>
            <a:ext cx="12192002" cy="688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81" y="91646"/>
            <a:ext cx="5708527" cy="258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61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5"/>
            <a:ext cx="8858250" cy="1051200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4249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24285"/>
            <a:ext cx="10947537" cy="47130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853" y="244097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7347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6"/>
            <a:ext cx="8858250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29645"/>
            <a:ext cx="5221287" cy="47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3950" y="1529645"/>
            <a:ext cx="5510351" cy="47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853" y="244097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3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hoto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7"/>
            <a:ext cx="8858249" cy="1052526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2566" y="1530973"/>
            <a:ext cx="7551735" cy="4706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35F301-A695-B648-9332-71F99C4DA5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4" y="1592263"/>
            <a:ext cx="3118478" cy="2078985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853" y="244097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107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988A218-E4CA-EE4D-9215-F193D8FE2F8C}"/>
              </a:ext>
            </a:extLst>
          </p:cNvPr>
          <p:cNvSpPr/>
          <p:nvPr userDrawn="1"/>
        </p:nvSpPr>
        <p:spPr>
          <a:xfrm>
            <a:off x="0" y="3455013"/>
            <a:ext cx="12192000" cy="2416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+mn-lt"/>
              <a:cs typeface="Gotham Book"/>
            </a:endParaRP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3AD1130-7BE4-A84A-94D6-37FEC5247F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478446"/>
            <a:ext cx="8858249" cy="1051200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30072"/>
            <a:ext cx="2628666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E1027B-18E6-AD46-A30F-D55D029617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52414" y="1530072"/>
            <a:ext cx="2679822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7129BA1-DE7B-0940-985C-C91B1C4E94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2346" y="1530072"/>
            <a:ext cx="2603089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8CA3036-8713-0A4D-B9E1-8F508D504AB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957996" y="1530072"/>
            <a:ext cx="2660639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9224FD2-06C4-554C-A31D-4875AFAAED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03569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15E3375-5E3D-C549-8085-2B8F680C2A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531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9F6228B-00D1-6142-98AA-D8E0E1BED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89968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853" y="244097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25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49" y="478447"/>
            <a:ext cx="3421063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3950" y="1529647"/>
            <a:ext cx="5221287" cy="47101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AAB0022-C3FA-B144-B68E-C8B094853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1"/>
            <a:ext cx="5988050" cy="6570954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853" y="244097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615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6"/>
            <a:ext cx="8858250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/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853" y="244097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2210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7ADE2A-EC19-7740-9C81-33182AA7A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6"/>
          <a:stretch/>
        </p:blipFill>
        <p:spPr>
          <a:xfrm>
            <a:off x="-2" y="-27785"/>
            <a:ext cx="12192002" cy="68857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920AD-0855-5D4E-A405-6E36840AE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8663" y="4680703"/>
            <a:ext cx="4656576" cy="449648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5CE8B0C-9D89-4549-9D9F-7114F0374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8663" y="5079728"/>
            <a:ext cx="4656576" cy="396000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9092FC8-B7F1-1042-B7DF-D5A823BAA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8663" y="5419619"/>
            <a:ext cx="4656576" cy="396000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name.surname@madano.com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5D35D4F-BFEC-E84D-AAE1-1F9C50887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8663" y="5782745"/>
            <a:ext cx="4656576" cy="396000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+ 44(0) 20 0000 0000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87BD93-50C2-9A40-800F-6693D5BC3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0" y="315562"/>
            <a:ext cx="4034572" cy="18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749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E47B3-AF9C-8743-AA15-5F2D4B7882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Digital Marketing Update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2BA9-ACBC-BB4D-A4EB-6F5197F87F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9D636DF-614F-1B41-8FAA-07A1225C9155}" type="datetime1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5527" y="2013947"/>
            <a:ext cx="10220948" cy="36691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8082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 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527" y="1147749"/>
            <a:ext cx="10220948" cy="810110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E47B3-AF9C-8743-AA15-5F2D4B7882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9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The impact of a digitally-savvy business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2BA9-ACBC-BB4D-A4EB-6F5197F87FB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797">
                <a:solidFill>
                  <a:schemeClr val="accent2"/>
                </a:solidFill>
              </a:defRPr>
            </a:lvl1pPr>
          </a:lstStyle>
          <a:p>
            <a:fld id="{B6D9F8F0-E52A-3049-9B98-60C898190DAE}" type="datetime1">
              <a:rPr lang="en-GB" smtClean="0"/>
              <a:pPr/>
              <a:t>09/07/2020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5527" y="2013947"/>
            <a:ext cx="4946647" cy="36691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9827" y="2013947"/>
            <a:ext cx="4946647" cy="36691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362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A2CEB0-0AC9-A04F-BBC7-8CBDFBE2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27785"/>
            <a:ext cx="12192002" cy="6885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26" y="2350817"/>
            <a:ext cx="7289044" cy="1939944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5000" b="1" i="0" cap="none" spc="3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76" y="399642"/>
            <a:ext cx="4034572" cy="183125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F8DB2-2F2B-CD4C-8151-D435707F5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526" y="4409830"/>
            <a:ext cx="7289044" cy="44964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5265AB-60A5-DF41-8410-E2964FD626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526" y="4808855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8BB9455-B8AE-CB49-A4ED-5AF86D0A8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26" y="5148746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name.surname@madano.com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1976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2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0E3B-4225-C447-9621-93A32D6CE4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  <a:lvl2pPr>
              <a:spcBef>
                <a:spcPts val="1400"/>
              </a:spcBef>
              <a:defRPr/>
            </a:lvl2pPr>
            <a:lvl3pPr>
              <a:spcBef>
                <a:spcPts val="1400"/>
              </a:spcBef>
              <a:defRPr/>
            </a:lvl3pPr>
            <a:lvl4pPr>
              <a:spcBef>
                <a:spcPts val="1400"/>
              </a:spcBef>
              <a:defRPr/>
            </a:lvl4pPr>
            <a:lvl5pPr>
              <a:spcBef>
                <a:spcPts val="1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5846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/Divider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26" y="2350817"/>
            <a:ext cx="7289044" cy="1939944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5000" b="1" i="0" cap="none" spc="3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40" y="399642"/>
            <a:ext cx="4034572" cy="183125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F8DB2-2F2B-CD4C-8151-D435707F5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526" y="4409830"/>
            <a:ext cx="7289044" cy="44964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5265AB-60A5-DF41-8410-E2964FD626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526" y="4808855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8BB9455-B8AE-CB49-A4ED-5AF86D0A8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26" y="5148746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name.surname@madano.com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6475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slid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26" y="2350817"/>
            <a:ext cx="7289044" cy="1939944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5000" b="1" i="0" cap="none" spc="3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40" y="399642"/>
            <a:ext cx="4034572" cy="183125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7B24F-9EE6-2340-A7E0-A4B45399C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526" y="4409830"/>
            <a:ext cx="7289044" cy="44964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0623EB-7766-0D4B-96EE-ACC7083AC5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526" y="4808855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E9BD623-7335-1A4C-801F-53F81FBFC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26" y="5148746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name.surname@madano.com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3670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B256-E086-49BB-81F9-4E94F2932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t" anchorCtr="0">
            <a:normAutofit/>
          </a:bodyPr>
          <a:lstStyle>
            <a:lvl1pPr>
              <a:defRPr lang="en-GB" b="1" i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0C185-AA8E-439E-BF63-F0D8BED98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1C38C-E517-4C8E-8EC0-0850CD5A3C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4" y="1534795"/>
            <a:ext cx="458394" cy="4702493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spcAft>
                <a:spcPts val="800"/>
              </a:spcAft>
              <a:defRPr sz="2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9B665B0-0CD5-4BD8-8481-FB5A43A926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8947" y="1534795"/>
            <a:ext cx="10146291" cy="4702493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spcAft>
                <a:spcPts val="800"/>
              </a:spcAft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section title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C3495-93D3-C24D-A4CF-49DC15AB8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506" y="246357"/>
            <a:ext cx="2090709" cy="9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236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7"/>
            <a:ext cx="8858249" cy="1052526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30973"/>
            <a:ext cx="10947537" cy="4706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5661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24285"/>
            <a:ext cx="10947537" cy="47130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853" y="244097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75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6"/>
            <a:ext cx="8858249" cy="1051626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30071"/>
            <a:ext cx="5221287" cy="4707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3950" y="1530071"/>
            <a:ext cx="5510351" cy="4707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8282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6"/>
            <a:ext cx="8858250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29645"/>
            <a:ext cx="5221287" cy="47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3950" y="1529645"/>
            <a:ext cx="5510351" cy="47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38DB4-A8C3-F547-8272-4404AD15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312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49" y="478447"/>
            <a:ext cx="3421063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3950" y="1529647"/>
            <a:ext cx="5221287" cy="47101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AAB0022-C3FA-B144-B68E-C8B094853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1"/>
            <a:ext cx="5988050" cy="6570954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2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49" y="478447"/>
            <a:ext cx="3421063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3950" y="1529647"/>
            <a:ext cx="5221287" cy="47101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AAB0022-C3FA-B144-B68E-C8B094853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1"/>
            <a:ext cx="5988050" cy="6570954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DB07F-E92D-9C4B-9E2C-5D34A44CD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369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/Divider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26" y="2350817"/>
            <a:ext cx="7289044" cy="1939944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5000" b="1" i="0" cap="none" spc="3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40" y="399642"/>
            <a:ext cx="4034572" cy="183125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F8DB2-2F2B-CD4C-8151-D435707F5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526" y="4409830"/>
            <a:ext cx="7289044" cy="44964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5265AB-60A5-DF41-8410-E2964FD626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526" y="4808855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8BB9455-B8AE-CB49-A4ED-5AF86D0A8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26" y="5148746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name.surname@madano.com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0455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picture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7"/>
            <a:ext cx="8858249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AAB0022-C3FA-B144-B68E-C8B094853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159226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AB73B69-C3CC-0549-8D68-80F250681E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06174" y="159226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44FB2C5-5070-EE4A-8E86-F40F6869C8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45585" y="159226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08D52FD-3467-D84E-9B4B-86455FBC64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84996" y="159226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54D8D4E-977B-854A-9568-63E6E6671C3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24408" y="159226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B1AA3E3-583E-B94F-9C40-C7A3E1055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6763" y="2799000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F7D2D56-95FE-7042-9A43-DB1206C7D1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06174" y="2799000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ECC7B26D-C4B6-1944-80B1-7E218FBA353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45585" y="2799000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F3E3208C-F3FB-6244-AF2F-EBDE22C990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4996" y="2799000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E6B00CA-D8CD-C148-8C54-D0BE4C1044F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24408" y="2799000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889329D9-29E1-2C47-9697-DCEBA0F6603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6763" y="4005737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F67AF694-E020-2345-86B6-C93D64E6518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06174" y="4005737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8A32D532-AF28-454C-B749-99142201B8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45585" y="4005737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F9EDD20-950F-6748-ACAB-9DA9FB98B8F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84996" y="4005737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C608B32-497D-EA45-BADD-D6C8A94026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24408" y="4005737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6B0A0FD1-C11A-3B42-BA9E-FBB841CD46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6763" y="521247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B4262EFC-625F-0248-B6D6-8A80A4293CA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106174" y="521247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0ABF1DC-757A-E54B-8CF8-D0B0A2E76AE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445585" y="521247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FB19CA75-A64F-4F4D-809E-34775028872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784996" y="521247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162BB84B-83E7-E745-BFD7-963473E6AF7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0124408" y="521247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9963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icture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7"/>
            <a:ext cx="8858249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AAB0022-C3FA-B144-B68E-C8B094853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159226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AB73B69-C3CC-0549-8D68-80F250681E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06174" y="159226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44FB2C5-5070-EE4A-8E86-F40F6869C8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45585" y="159226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08D52FD-3467-D84E-9B4B-86455FBC64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84996" y="159226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F54D8D4E-977B-854A-9568-63E6E6671C3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24408" y="159226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B1AA3E3-583E-B94F-9C40-C7A3E1055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6763" y="2799000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F7D2D56-95FE-7042-9A43-DB1206C7D1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06174" y="2799000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ECC7B26D-C4B6-1944-80B1-7E218FBA353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45585" y="2799000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F3E3208C-F3FB-6244-AF2F-EBDE22C9904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4996" y="2799000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E6B00CA-D8CD-C148-8C54-D0BE4C1044F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24408" y="2799000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889329D9-29E1-2C47-9697-DCEBA0F6603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6763" y="4005737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F67AF694-E020-2345-86B6-C93D64E6518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106174" y="4005737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8A32D532-AF28-454C-B749-99142201B8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45585" y="4005737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F9EDD20-950F-6748-ACAB-9DA9FB98B8F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784996" y="4005737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9C608B32-497D-EA45-BADD-D6C8A94026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24408" y="4005737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6B0A0FD1-C11A-3B42-BA9E-FBB841CD46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66763" y="521247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B4262EFC-625F-0248-B6D6-8A80A4293CA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3106174" y="521247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0ABF1DC-757A-E54B-8CF8-D0B0A2E76AE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445585" y="521247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FB19CA75-A64F-4F4D-809E-34775028872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784996" y="521247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162BB84B-83E7-E745-BFD7-963473E6AF7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0124408" y="5212473"/>
            <a:ext cx="1588167" cy="988302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17D5B41-CB76-2347-B1FE-CD94F258B2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4950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hoto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7"/>
            <a:ext cx="8858249" cy="1052526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2566" y="1530973"/>
            <a:ext cx="7551735" cy="4706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35F301-A695-B648-9332-71F99C4DA5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4" y="1592263"/>
            <a:ext cx="3118478" cy="2078985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4557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hoto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7"/>
            <a:ext cx="8858249" cy="1052526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2566" y="1530973"/>
            <a:ext cx="7551735" cy="4706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35F301-A695-B648-9332-71F99C4DA5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4" y="1592263"/>
            <a:ext cx="3118478" cy="2078985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AFEC1-947E-7240-AA7F-43B11D05D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939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988A218-E4CA-EE4D-9215-F193D8FE2F8C}"/>
              </a:ext>
            </a:extLst>
          </p:cNvPr>
          <p:cNvSpPr/>
          <p:nvPr userDrawn="1"/>
        </p:nvSpPr>
        <p:spPr>
          <a:xfrm>
            <a:off x="0" y="3455013"/>
            <a:ext cx="12192000" cy="24167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0" i="0" dirty="0">
              <a:solidFill>
                <a:schemeClr val="bg1"/>
              </a:solidFill>
              <a:latin typeface="+mn-lt"/>
              <a:cs typeface="Gotham Book"/>
            </a:endParaRP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3AD1130-7BE4-A84A-94D6-37FEC5247F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478446"/>
            <a:ext cx="8858249" cy="1051200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30072"/>
            <a:ext cx="2628666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E1027B-18E6-AD46-A30F-D55D029617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09318" y="1530072"/>
            <a:ext cx="2622917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7129BA1-DE7B-0940-985C-C91B1C4E94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2346" y="1530072"/>
            <a:ext cx="2624519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8CA3036-8713-0A4D-B9E1-8F508D504AB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995719" y="1530072"/>
            <a:ext cx="2622916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9224FD2-06C4-554C-A31D-4875AFAAED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03569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15E3375-5E3D-C549-8085-2B8F680C2A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531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9F6228B-00D1-6142-98AA-D8E0E1BED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89968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366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988A218-E4CA-EE4D-9215-F193D8FE2F8C}"/>
              </a:ext>
            </a:extLst>
          </p:cNvPr>
          <p:cNvSpPr/>
          <p:nvPr userDrawn="1"/>
        </p:nvSpPr>
        <p:spPr>
          <a:xfrm>
            <a:off x="0" y="3455013"/>
            <a:ext cx="12192000" cy="2416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0" i="0" dirty="0">
              <a:solidFill>
                <a:schemeClr val="bg1"/>
              </a:solidFill>
              <a:latin typeface="+mn-lt"/>
              <a:cs typeface="Gotham Book"/>
            </a:endParaRP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3AD1130-7BE4-A84A-94D6-37FEC5247F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478446"/>
            <a:ext cx="8858249" cy="1051200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30072"/>
            <a:ext cx="2628666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E1027B-18E6-AD46-A30F-D55D029617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15496" y="1530072"/>
            <a:ext cx="2616739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7129BA1-DE7B-0940-985C-C91B1C4E94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2346" y="1530072"/>
            <a:ext cx="2603089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8CA3036-8713-0A4D-B9E1-8F508D504AB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995719" y="1530072"/>
            <a:ext cx="2622916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9224FD2-06C4-554C-A31D-4875AFAAED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03569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15E3375-5E3D-C549-8085-2B8F680C2A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531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9F6228B-00D1-6142-98AA-D8E0E1BED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89968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1D8F65-7377-584F-99AC-AC2F10466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2024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5"/>
            <a:ext cx="8858250" cy="1051200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484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6"/>
            <a:ext cx="8858250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/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F4B7B-49CA-3F45-B9BD-6C2BC9E3F9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726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7ADE2A-EC19-7740-9C81-33182AA7A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27785"/>
            <a:ext cx="12192002" cy="688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181" y="91646"/>
            <a:ext cx="5708527" cy="258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6811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A2CEB0-0AC9-A04F-BBC7-8CBDFBE2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27785"/>
            <a:ext cx="12192002" cy="6885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26" y="2350817"/>
            <a:ext cx="7289044" cy="1939944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5000" b="1" i="0" cap="none" spc="3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476" y="399642"/>
            <a:ext cx="4034572" cy="183125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F8DB2-2F2B-CD4C-8151-D435707F5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526" y="4409830"/>
            <a:ext cx="7289044" cy="44964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5265AB-60A5-DF41-8410-E2964FD626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526" y="4808855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8BB9455-B8AE-CB49-A4ED-5AF86D0A8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26" y="5148746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name.surname@madano.com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4908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slid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26" y="2350817"/>
            <a:ext cx="7289044" cy="1939944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5000" b="1" i="0" cap="none" spc="3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40" y="399642"/>
            <a:ext cx="4034572" cy="183125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7B24F-9EE6-2340-A7E0-A4B45399C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526" y="4409830"/>
            <a:ext cx="7289044" cy="44964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0623EB-7766-0D4B-96EE-ACC7083AC5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526" y="4808855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E9BD623-7335-1A4C-801F-53F81FBFC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26" y="5148746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name.surname@madano.com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0057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/Divider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26" y="2350817"/>
            <a:ext cx="7289044" cy="1939944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5000" b="1" i="0" cap="none" spc="3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2940" y="399642"/>
            <a:ext cx="4034572" cy="183125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F8DB2-2F2B-CD4C-8151-D435707F5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526" y="4409830"/>
            <a:ext cx="7289044" cy="44964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B5265AB-60A5-DF41-8410-E2964FD626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526" y="4808855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8BB9455-B8AE-CB49-A4ED-5AF86D0A8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26" y="5148746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name.surname@madano.com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3967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slid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526" y="2350817"/>
            <a:ext cx="7289044" cy="1939944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5000" b="1" i="0" cap="none" spc="35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2940" y="399642"/>
            <a:ext cx="4034572" cy="183125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7B24F-9EE6-2340-A7E0-A4B45399C0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5526" y="4409830"/>
            <a:ext cx="7289044" cy="449648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0623EB-7766-0D4B-96EE-ACC7083AC5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526" y="4808855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E9BD623-7335-1A4C-801F-53F81FBFC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526" y="5148746"/>
            <a:ext cx="7289044" cy="39600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name.surname@madano.com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5083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B256-E086-49BB-81F9-4E94F2932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t" anchorCtr="0">
            <a:normAutofit/>
          </a:bodyPr>
          <a:lstStyle>
            <a:lvl1pPr>
              <a:defRPr lang="en-GB" b="1" i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0C185-AA8E-439E-BF63-F0D8BED98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1C38C-E517-4C8E-8EC0-0850CD5A3C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4" y="1534795"/>
            <a:ext cx="458394" cy="4702493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spcAft>
                <a:spcPts val="800"/>
              </a:spcAft>
              <a:defRPr sz="2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9B665B0-0CD5-4BD8-8481-FB5A43A926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8947" y="1534795"/>
            <a:ext cx="10146291" cy="4702493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spcAft>
                <a:spcPts val="800"/>
              </a:spcAft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section title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C3495-93D3-C24D-A4CF-49DC15AB8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506" y="246357"/>
            <a:ext cx="2090709" cy="9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149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7"/>
            <a:ext cx="8858249" cy="1052526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30973"/>
            <a:ext cx="10947537" cy="4706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32A88A-2A6F-FA4F-9968-3E42C0BEE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6357"/>
            <a:ext cx="2093778" cy="9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5557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6"/>
            <a:ext cx="8858249" cy="1051626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30071"/>
            <a:ext cx="5352684" cy="4707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067" y="1530071"/>
            <a:ext cx="5390234" cy="4707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831134-B689-7042-9B24-BD4A902ED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6357"/>
            <a:ext cx="2093778" cy="9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5191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hoto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7"/>
            <a:ext cx="8858249" cy="1052526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2566" y="1530973"/>
            <a:ext cx="7551735" cy="4706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32A88A-2A6F-FA4F-9968-3E42C0BEE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6357"/>
            <a:ext cx="2093778" cy="94895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35F301-A695-B648-9332-71F99C4DA5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4" y="1592263"/>
            <a:ext cx="3118478" cy="2078985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7959469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988A218-E4CA-EE4D-9215-F193D8FE2F8C}"/>
              </a:ext>
            </a:extLst>
          </p:cNvPr>
          <p:cNvSpPr/>
          <p:nvPr userDrawn="1"/>
        </p:nvSpPr>
        <p:spPr>
          <a:xfrm>
            <a:off x="0" y="3455013"/>
            <a:ext cx="12192000" cy="2416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chemeClr val="bg1"/>
              </a:solidFill>
              <a:latin typeface="+mn-lt"/>
              <a:cs typeface="Gotham Book"/>
            </a:endParaRP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3AD1130-7BE4-A84A-94D6-37FEC5247F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478446"/>
            <a:ext cx="8858249" cy="1051200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30072"/>
            <a:ext cx="2628666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1D10C1-14F2-0240-BE5D-9A07E2005E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6357"/>
            <a:ext cx="2093778" cy="94895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E1027B-18E6-AD46-A30F-D55D029617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52414" y="1530072"/>
            <a:ext cx="2679822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7129BA1-DE7B-0940-985C-C91B1C4E94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2346" y="1530072"/>
            <a:ext cx="2603089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8CA3036-8713-0A4D-B9E1-8F508D504AB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957996" y="1530072"/>
            <a:ext cx="2660639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9224FD2-06C4-554C-A31D-4875AFAAED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03569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15E3375-5E3D-C549-8085-2B8F680C2A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531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9F6228B-00D1-6142-98AA-D8E0E1BED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89968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6479905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5"/>
            <a:ext cx="8858250" cy="1051200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0DC16-61B9-F147-9AF4-C0C3CA788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6357"/>
            <a:ext cx="2093778" cy="9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8286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24285"/>
            <a:ext cx="10947537" cy="47130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D23E42-7F9F-834F-8AFD-EA7ECF535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7038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6"/>
            <a:ext cx="8858250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29645"/>
            <a:ext cx="5221287" cy="47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3950" y="1529645"/>
            <a:ext cx="5510351" cy="470764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38DB4-A8C3-F547-8272-4404AD15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9677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B256-E086-49BB-81F9-4E94F2932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t" anchorCtr="0">
            <a:normAutofit/>
          </a:bodyPr>
          <a:lstStyle>
            <a:lvl1pPr>
              <a:defRPr lang="en-GB" b="1" i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0C185-AA8E-439E-BF63-F0D8BED98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1C38C-E517-4C8E-8EC0-0850CD5A3C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4" y="1534795"/>
            <a:ext cx="458394" cy="4702493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spcAft>
                <a:spcPts val="800"/>
              </a:spcAft>
              <a:defRPr sz="2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9B665B0-0CD5-4BD8-8481-FB5A43A926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8947" y="1534795"/>
            <a:ext cx="10146291" cy="4702493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spcAft>
                <a:spcPts val="800"/>
              </a:spcAft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section title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C3495-93D3-C24D-A4CF-49DC15AB8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506" y="246357"/>
            <a:ext cx="2090709" cy="9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1794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hoto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7"/>
            <a:ext cx="8858249" cy="1052526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2566" y="1530973"/>
            <a:ext cx="7551735" cy="4706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35F301-A695-B648-9332-71F99C4DA5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4" y="1592263"/>
            <a:ext cx="3118478" cy="2078985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AFEC1-947E-7240-AA7F-43B11D05D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7920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988A218-E4CA-EE4D-9215-F193D8FE2F8C}"/>
              </a:ext>
            </a:extLst>
          </p:cNvPr>
          <p:cNvSpPr/>
          <p:nvPr userDrawn="1"/>
        </p:nvSpPr>
        <p:spPr>
          <a:xfrm>
            <a:off x="0" y="3455013"/>
            <a:ext cx="12192000" cy="2416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solidFill>
                <a:schemeClr val="bg1"/>
              </a:solidFill>
              <a:latin typeface="+mn-lt"/>
              <a:cs typeface="Gotham Book"/>
            </a:endParaRP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3AD1130-7BE4-A84A-94D6-37FEC5247F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478446"/>
            <a:ext cx="8858249" cy="1051200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30072"/>
            <a:ext cx="2628666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E1027B-18E6-AD46-A30F-D55D029617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52414" y="1530072"/>
            <a:ext cx="2679822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7129BA1-DE7B-0940-985C-C91B1C4E94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2346" y="1530072"/>
            <a:ext cx="2603089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8CA3036-8713-0A4D-B9E1-8F508D504AB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957996" y="1530072"/>
            <a:ext cx="2660639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9224FD2-06C4-554C-A31D-4875AFAAED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03569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15E3375-5E3D-C549-8085-2B8F680C2A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531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9F6228B-00D1-6142-98AA-D8E0E1BED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89968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1D8F65-7377-584F-99AC-AC2F10466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0557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49" y="478447"/>
            <a:ext cx="3421063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bg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3950" y="1529647"/>
            <a:ext cx="5221287" cy="47101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AAB0022-C3FA-B144-B68E-C8B094853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1"/>
            <a:ext cx="5988050" cy="6570954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DB07F-E92D-9C4B-9E2C-5D34A44CD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103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[logo 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6"/>
            <a:ext cx="8858250" cy="1051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/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F4B7B-49CA-3F45-B9BD-6C2BC9E3F9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7169"/>
            <a:ext cx="2093778" cy="9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43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7ADE2A-EC19-7740-9C81-33182AA7A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6"/>
          <a:stretch/>
        </p:blipFill>
        <p:spPr>
          <a:xfrm>
            <a:off x="-2" y="-27785"/>
            <a:ext cx="12192002" cy="68857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920AD-0855-5D4E-A405-6E36840AE6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8663" y="4680703"/>
            <a:ext cx="4656576" cy="449648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5CE8B0C-9D89-4549-9D9F-7114F0374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8663" y="5079728"/>
            <a:ext cx="4656576" cy="396000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9092FC8-B7F1-1042-B7DF-D5A823BAA9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8663" y="5419619"/>
            <a:ext cx="4656576" cy="396000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name.surname@madano.com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5D35D4F-BFEC-E84D-AAE1-1F9C50887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8663" y="5782745"/>
            <a:ext cx="4656576" cy="396000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177137" indent="0">
              <a:buNone/>
              <a:defRPr>
                <a:solidFill>
                  <a:schemeClr val="bg1"/>
                </a:solidFill>
              </a:defRPr>
            </a:lvl3pPr>
            <a:lvl4pPr marL="357890" indent="0">
              <a:buNone/>
              <a:defRPr>
                <a:solidFill>
                  <a:schemeClr val="bg1"/>
                </a:solidFill>
              </a:defRPr>
            </a:lvl4pPr>
            <a:lvl5pPr marL="55671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+ 44(0) 20 0000 0000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87BD93-50C2-9A40-800F-6693D5BC3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350" y="315562"/>
            <a:ext cx="4034572" cy="18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37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7"/>
            <a:ext cx="8858249" cy="1052526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30973"/>
            <a:ext cx="10947537" cy="4706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17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6"/>
            <a:ext cx="8858249" cy="1051626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1530071"/>
            <a:ext cx="5352684" cy="4707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4067" y="1530071"/>
            <a:ext cx="5390234" cy="4707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812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hoto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78447"/>
            <a:ext cx="8858249" cy="1052526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56B459-55F4-B743-9955-012654C031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2566" y="1530973"/>
            <a:ext cx="7551735" cy="4706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35F301-A695-B648-9332-71F99C4DA5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4" y="1592263"/>
            <a:ext cx="3118478" cy="2078985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031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[logo 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988A218-E4CA-EE4D-9215-F193D8FE2F8C}"/>
              </a:ext>
            </a:extLst>
          </p:cNvPr>
          <p:cNvSpPr/>
          <p:nvPr userDrawn="1"/>
        </p:nvSpPr>
        <p:spPr>
          <a:xfrm>
            <a:off x="0" y="3455013"/>
            <a:ext cx="12192000" cy="2416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  <a:latin typeface="+mn-lt"/>
              <a:cs typeface="Gotham Book"/>
            </a:endParaRP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3AD1130-7BE4-A84A-94D6-37FEC5247F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62427-B067-D440-B0E8-2B3DA568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478446"/>
            <a:ext cx="8858249" cy="1051200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B6805-78C3-FC46-9F23-72CA88F05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52">
                <a:solidFill>
                  <a:schemeClr val="accent2"/>
                </a:solidFill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3E6EDA7-AC93-0242-B5DE-64C0C946A5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30072"/>
            <a:ext cx="2628666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E1027B-18E6-AD46-A30F-D55D029617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52414" y="1530072"/>
            <a:ext cx="2679822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7129BA1-DE7B-0940-985C-C91B1C4E94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2346" y="1530072"/>
            <a:ext cx="2603089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8CA3036-8713-0A4D-B9E1-8F508D504AB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957996" y="1530072"/>
            <a:ext cx="2660639" cy="18781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9224FD2-06C4-554C-A31D-4875AFAAED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03569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15E3375-5E3D-C549-8085-2B8F680C2A0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53163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9F6228B-00D1-6142-98AA-D8E0E1BED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89968" y="3455013"/>
            <a:ext cx="2628667" cy="2416761"/>
          </a:xfrm>
          <a:pattFill prst="pct25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vert="horz" lIns="18000" tIns="18000" rIns="18000" bIns="18000" rtlCol="0" anchor="ctr" anchorCtr="1">
            <a:normAutofit/>
          </a:bodyPr>
          <a:lstStyle>
            <a:lvl1pPr>
              <a:defRPr lang="en-GB" sz="1196" cap="all"/>
            </a:lvl1pPr>
          </a:lstStyle>
          <a:p>
            <a:pPr lvl="0" algn="ctr"/>
            <a:r>
              <a:rPr lang="en-GB" dirty="0"/>
              <a:t>Insert picture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7B2DFB-75EF-AF47-80E8-C78A89D7A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72" y="244910"/>
            <a:ext cx="2093897" cy="9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049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DE9485-E4EB-BF41-853C-6B3C5EACB0F6}"/>
              </a:ext>
            </a:extLst>
          </p:cNvPr>
          <p:cNvSpPr/>
          <p:nvPr userDrawn="1"/>
        </p:nvSpPr>
        <p:spPr>
          <a:xfrm>
            <a:off x="1" y="6549090"/>
            <a:ext cx="12192000" cy="68166"/>
          </a:xfrm>
          <a:prstGeom prst="rect">
            <a:avLst/>
          </a:prstGeom>
          <a:solidFill>
            <a:srgbClr val="DA1482"/>
          </a:solidFill>
          <a:ln>
            <a:noFill/>
          </a:ln>
        </p:spPr>
        <p:txBody>
          <a:bodyPr rot="0" spcFirstLastPara="0" vertOverflow="overflow" horzOverflow="overflow" vert="horz" wrap="square" lIns="122973" tIns="122973" rIns="122973" bIns="12297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6" b="0" i="0" dirty="0">
              <a:solidFill>
                <a:schemeClr val="bg1"/>
              </a:solidFill>
              <a:latin typeface="+mn-lt"/>
              <a:cs typeface="Gotham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5200" y="6299264"/>
            <a:ext cx="1519101" cy="27169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52" b="1" i="0">
                <a:solidFill>
                  <a:schemeClr val="bg2"/>
                </a:solidFill>
                <a:latin typeface="+mn-lt"/>
                <a:ea typeface="Calibri Regular"/>
                <a:cs typeface="Calibri Regular"/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482270"/>
            <a:ext cx="8858249" cy="1042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867926-EF79-4FCC-8EA0-F787CA62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24285"/>
            <a:ext cx="10947538" cy="4713003"/>
          </a:xfrm>
          <a:prstGeom prst="rect">
            <a:avLst/>
          </a:prstGeom>
        </p:spPr>
        <p:txBody>
          <a:bodyPr vert="horz" lIns="18000" tIns="18000" rIns="18000" bIns="1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4DDD6-9150-0546-A475-B3876C9A3902}"/>
              </a:ext>
            </a:extLst>
          </p:cNvPr>
          <p:cNvSpPr/>
          <p:nvPr userDrawn="1"/>
        </p:nvSpPr>
        <p:spPr>
          <a:xfrm>
            <a:off x="1" y="6617256"/>
            <a:ext cx="12192000" cy="240744"/>
          </a:xfrm>
          <a:prstGeom prst="rect">
            <a:avLst/>
          </a:prstGeom>
          <a:solidFill>
            <a:srgbClr val="152C47"/>
          </a:solidFill>
          <a:ln>
            <a:noFill/>
          </a:ln>
        </p:spPr>
        <p:txBody>
          <a:bodyPr rot="0" spcFirstLastPara="0" vertOverflow="overflow" horzOverflow="overflow" vert="horz" wrap="square" lIns="122973" tIns="122973" rIns="122973" bIns="12297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6" b="0" i="0" dirty="0">
              <a:solidFill>
                <a:schemeClr val="bg1"/>
              </a:solidFill>
              <a:latin typeface="+mn-lt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6409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37" r:id="rId2"/>
    <p:sldLayoutId id="2147483788" r:id="rId3"/>
    <p:sldLayoutId id="2147483724" r:id="rId4"/>
    <p:sldLayoutId id="2147483723" r:id="rId5"/>
    <p:sldLayoutId id="2147483739" r:id="rId6"/>
    <p:sldLayoutId id="2147483741" r:id="rId7"/>
    <p:sldLayoutId id="2147483785" r:id="rId8"/>
    <p:sldLayoutId id="2147483744" r:id="rId9"/>
    <p:sldLayoutId id="2147483742" r:id="rId10"/>
    <p:sldLayoutId id="2147483738" r:id="rId11"/>
    <p:sldLayoutId id="2147483740" r:id="rId12"/>
    <p:sldLayoutId id="2147483786" r:id="rId13"/>
    <p:sldLayoutId id="2147483787" r:id="rId14"/>
    <p:sldLayoutId id="2147483745" r:id="rId15"/>
    <p:sldLayoutId id="2147483743" r:id="rId16"/>
    <p:sldLayoutId id="2147483784" r:id="rId17"/>
    <p:sldLayoutId id="2147483810" r:id="rId18"/>
    <p:sldLayoutId id="2147483811" r:id="rId19"/>
    <p:sldLayoutId id="2147483814" r:id="rId20"/>
  </p:sldLayoutIdLst>
  <p:transition>
    <p:fade/>
  </p:transition>
  <p:hf hdr="0"/>
  <p:txStyles>
    <p:titleStyle>
      <a:lvl1pPr algn="l" defTabSz="494547" rtl="0" eaLnBrk="1" latinLnBrk="0" hangingPunct="1">
        <a:lnSpc>
          <a:spcPct val="90000"/>
        </a:lnSpc>
        <a:spcBef>
          <a:spcPct val="0"/>
        </a:spcBef>
        <a:buNone/>
        <a:defRPr sz="3200" b="1" i="0" kern="0" cap="none" spc="0" baseline="0">
          <a:solidFill>
            <a:schemeClr val="bg2"/>
          </a:solidFill>
          <a:latin typeface="+mn-lt"/>
          <a:ea typeface="Calibri Bold"/>
          <a:cs typeface="GothamBold" charset="0"/>
        </a:defRPr>
      </a:lvl1pPr>
    </p:titleStyle>
    <p:bodyStyle>
      <a:lvl1pPr marL="0" indent="0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FontTx/>
        <a:buNone/>
        <a:defRPr sz="1600" b="0" i="0" kern="0" baseline="0">
          <a:solidFill>
            <a:schemeClr val="tx1"/>
          </a:solidFill>
          <a:latin typeface="+mn-lt"/>
          <a:ea typeface="Calibri Regular"/>
          <a:cs typeface="Calibri Regular"/>
        </a:defRPr>
      </a:lvl1pPr>
      <a:lvl2pPr marL="169908" indent="-169908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54275" indent="-177138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Font typeface="Arial" panose="020B0604020202020204" pitchFamily="34" charset="0"/>
        <a:buChar char="–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5873" indent="-187983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30241" indent="-173523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Font typeface="Arial"/>
        <a:buChar char="»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08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6pPr>
      <a:lvl7pPr marL="3214555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7pPr>
      <a:lvl8pPr marL="3709102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8pPr>
      <a:lvl9pPr marL="4203649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1pPr>
      <a:lvl2pPr marL="494547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2pPr>
      <a:lvl3pPr marL="989094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3pPr>
      <a:lvl4pPr marL="1483641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4pPr>
      <a:lvl5pPr marL="1978188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5pPr>
      <a:lvl6pPr marL="2472735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6pPr>
      <a:lvl7pPr marL="2967282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7pPr>
      <a:lvl8pPr marL="3461829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8pPr>
      <a:lvl9pPr marL="3956375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orient="horz" pos="504" userDrawn="1">
          <p15:clr>
            <a:srgbClr val="F26B43"/>
          </p15:clr>
        </p15:guide>
        <p15:guide id="5" pos="3908" userDrawn="1">
          <p15:clr>
            <a:srgbClr val="F26B43"/>
          </p15:clr>
        </p15:guide>
        <p15:guide id="6" pos="3772" userDrawn="1">
          <p15:clr>
            <a:srgbClr val="F26B43"/>
          </p15:clr>
        </p15:guide>
        <p15:guide id="10" orient="horz" pos="413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5200" y="6299264"/>
            <a:ext cx="1519101" cy="27169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52" b="1" i="0">
                <a:solidFill>
                  <a:schemeClr val="bg2"/>
                </a:solidFill>
                <a:latin typeface="+mn-lt"/>
                <a:ea typeface="Calibri Regular"/>
                <a:cs typeface="Calibri Regular"/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482270"/>
            <a:ext cx="8858249" cy="1042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867926-EF79-4FCC-8EA0-F787CA62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24285"/>
            <a:ext cx="10947538" cy="4713003"/>
          </a:xfrm>
          <a:prstGeom prst="rect">
            <a:avLst/>
          </a:prstGeom>
        </p:spPr>
        <p:txBody>
          <a:bodyPr vert="horz" lIns="18000" tIns="18000" rIns="18000" bIns="1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4DDD6-9150-0546-A475-B3876C9A3902}"/>
              </a:ext>
            </a:extLst>
          </p:cNvPr>
          <p:cNvSpPr/>
          <p:nvPr userDrawn="1"/>
        </p:nvSpPr>
        <p:spPr>
          <a:xfrm>
            <a:off x="1" y="6570955"/>
            <a:ext cx="12192000" cy="2870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spcFirstLastPara="0" vertOverflow="overflow" horzOverflow="overflow" vert="horz" wrap="square" lIns="122973" tIns="122973" rIns="122973" bIns="12297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6" b="0" i="0" dirty="0">
              <a:solidFill>
                <a:schemeClr val="bg1"/>
              </a:solidFill>
              <a:latin typeface="+mn-lt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2953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ransition>
    <p:fade/>
  </p:transition>
  <p:hf hdr="0"/>
  <p:txStyles>
    <p:titleStyle>
      <a:lvl1pPr algn="l" defTabSz="494547" rtl="0" eaLnBrk="1" latinLnBrk="0" hangingPunct="1">
        <a:lnSpc>
          <a:spcPct val="90000"/>
        </a:lnSpc>
        <a:spcBef>
          <a:spcPct val="0"/>
        </a:spcBef>
        <a:buNone/>
        <a:defRPr sz="3200" b="1" i="0" kern="0" cap="none" spc="0" baseline="0">
          <a:solidFill>
            <a:schemeClr val="bg2"/>
          </a:solidFill>
          <a:latin typeface="+mn-lt"/>
          <a:ea typeface="Calibri Bold"/>
          <a:cs typeface="GothamBold" charset="0"/>
        </a:defRPr>
      </a:lvl1pPr>
    </p:titleStyle>
    <p:bodyStyle>
      <a:lvl1pPr marL="0" indent="0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FontTx/>
        <a:buNone/>
        <a:defRPr sz="1600" b="0" i="0" kern="0" baseline="0">
          <a:solidFill>
            <a:schemeClr val="tx1"/>
          </a:solidFill>
          <a:latin typeface="+mn-lt"/>
          <a:ea typeface="Calibri Regular"/>
          <a:cs typeface="Calibri Regular"/>
        </a:defRPr>
      </a:lvl1pPr>
      <a:lvl2pPr marL="169908" indent="-169908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54275" indent="-177138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Font typeface="Arial" panose="020B0604020202020204" pitchFamily="34" charset="0"/>
        <a:buChar char="–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5873" indent="-187983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30241" indent="-173523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Font typeface="Arial"/>
        <a:buChar char="»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08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6pPr>
      <a:lvl7pPr marL="3214555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7pPr>
      <a:lvl8pPr marL="3709102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8pPr>
      <a:lvl9pPr marL="4203649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1pPr>
      <a:lvl2pPr marL="494547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2pPr>
      <a:lvl3pPr marL="989094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3pPr>
      <a:lvl4pPr marL="1483641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4pPr>
      <a:lvl5pPr marL="1978188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5pPr>
      <a:lvl6pPr marL="2472735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6pPr>
      <a:lvl7pPr marL="2967282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7pPr>
      <a:lvl8pPr marL="3461829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8pPr>
      <a:lvl9pPr marL="3956375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2" pos="483">
          <p15:clr>
            <a:srgbClr val="F26B43"/>
          </p15:clr>
        </p15:guide>
        <p15:guide id="3" pos="7197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pos="3908">
          <p15:clr>
            <a:srgbClr val="F26B43"/>
          </p15:clr>
        </p15:guide>
        <p15:guide id="6" pos="3772">
          <p15:clr>
            <a:srgbClr val="F26B43"/>
          </p15:clr>
        </p15:guide>
        <p15:guide id="10" orient="horz" pos="413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pos="73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5200" y="6299264"/>
            <a:ext cx="1519101" cy="27169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52" b="1" i="0">
                <a:solidFill>
                  <a:schemeClr val="bg2"/>
                </a:solidFill>
                <a:latin typeface="+mn-lt"/>
                <a:ea typeface="Calibri Regular"/>
                <a:cs typeface="Calibri Regular"/>
              </a:defRPr>
            </a:lvl1pPr>
          </a:lstStyle>
          <a:p>
            <a:fld id="{0D6E3DEA-E947-E744-B01E-F4F4B6ED57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482270"/>
            <a:ext cx="8858249" cy="10420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867926-EF79-4FCC-8EA0-F787CA62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24285"/>
            <a:ext cx="10947538" cy="4713003"/>
          </a:xfrm>
          <a:prstGeom prst="rect">
            <a:avLst/>
          </a:prstGeom>
        </p:spPr>
        <p:txBody>
          <a:bodyPr vert="horz" lIns="18000" tIns="18000" rIns="18000" bIns="1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4DDD6-9150-0546-A475-B3876C9A3902}"/>
              </a:ext>
            </a:extLst>
          </p:cNvPr>
          <p:cNvSpPr/>
          <p:nvPr userDrawn="1"/>
        </p:nvSpPr>
        <p:spPr>
          <a:xfrm>
            <a:off x="1" y="6570955"/>
            <a:ext cx="12192000" cy="2870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spcFirstLastPara="0" vertOverflow="overflow" horzOverflow="overflow" vert="horz" wrap="square" lIns="122973" tIns="122973" rIns="122973" bIns="12297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66" b="0" i="0" dirty="0">
              <a:solidFill>
                <a:schemeClr val="bg1"/>
              </a:solidFill>
              <a:latin typeface="+mn-lt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83622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ransition>
    <p:fade/>
  </p:transition>
  <p:hf hdr="0"/>
  <p:txStyles>
    <p:titleStyle>
      <a:lvl1pPr algn="l" defTabSz="494547" rtl="0" eaLnBrk="1" latinLnBrk="0" hangingPunct="1">
        <a:lnSpc>
          <a:spcPct val="90000"/>
        </a:lnSpc>
        <a:spcBef>
          <a:spcPct val="0"/>
        </a:spcBef>
        <a:buNone/>
        <a:defRPr sz="3200" b="1" i="0" kern="0" cap="none" spc="0" baseline="0">
          <a:solidFill>
            <a:schemeClr val="bg2"/>
          </a:solidFill>
          <a:latin typeface="+mn-lt"/>
          <a:ea typeface="Calibri Bold"/>
          <a:cs typeface="GothamBold" charset="0"/>
        </a:defRPr>
      </a:lvl1pPr>
    </p:titleStyle>
    <p:bodyStyle>
      <a:lvl1pPr marL="0" indent="0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FontTx/>
        <a:buNone/>
        <a:defRPr sz="1600" b="0" i="0" kern="0" baseline="0">
          <a:solidFill>
            <a:schemeClr val="tx1"/>
          </a:solidFill>
          <a:latin typeface="+mn-lt"/>
          <a:ea typeface="Calibri Regular"/>
          <a:cs typeface="Calibri Regular"/>
        </a:defRPr>
      </a:lvl1pPr>
      <a:lvl2pPr marL="169908" indent="-169908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54275" indent="-177138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Font typeface="Arial" panose="020B0604020202020204" pitchFamily="34" charset="0"/>
        <a:buChar char="–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5873" indent="-187983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30241" indent="-173523" algn="l" defTabSz="494547" rtl="0" eaLnBrk="1" latinLnBrk="0" hangingPunct="1">
        <a:lnSpc>
          <a:spcPct val="100000"/>
        </a:lnSpc>
        <a:spcBef>
          <a:spcPts val="911"/>
        </a:spcBef>
        <a:spcAft>
          <a:spcPts val="0"/>
        </a:spcAft>
        <a:buFont typeface="Arial"/>
        <a:buChar char="»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08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6pPr>
      <a:lvl7pPr marL="3214555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7pPr>
      <a:lvl8pPr marL="3709102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8pPr>
      <a:lvl9pPr marL="4203649" indent="-247273" algn="l" defTabSz="494547" rtl="0" eaLnBrk="1" latinLnBrk="0" hangingPunct="1">
        <a:spcBef>
          <a:spcPct val="20000"/>
        </a:spcBef>
        <a:buFont typeface="Arial"/>
        <a:buChar char="•"/>
        <a:defRPr sz="21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1pPr>
      <a:lvl2pPr marL="494547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2pPr>
      <a:lvl3pPr marL="989094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3pPr>
      <a:lvl4pPr marL="1483641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4pPr>
      <a:lvl5pPr marL="1978188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5pPr>
      <a:lvl6pPr marL="2472735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6pPr>
      <a:lvl7pPr marL="2967282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7pPr>
      <a:lvl8pPr marL="3461829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8pPr>
      <a:lvl9pPr marL="3956375" algn="l" defTabSz="494547" rtl="0" eaLnBrk="1" latinLnBrk="0" hangingPunct="1">
        <a:defRPr sz="19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F26B43"/>
          </p15:clr>
        </p15:guide>
        <p15:guide id="2" pos="483">
          <p15:clr>
            <a:srgbClr val="F26B43"/>
          </p15:clr>
        </p15:guide>
        <p15:guide id="3" pos="7197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pos="3908">
          <p15:clr>
            <a:srgbClr val="F26B43"/>
          </p15:clr>
        </p15:guide>
        <p15:guide id="6" pos="3772">
          <p15:clr>
            <a:srgbClr val="F26B43"/>
          </p15:clr>
        </p15:guide>
        <p15:guide id="10" orient="horz" pos="4133">
          <p15:clr>
            <a:srgbClr val="F26B43"/>
          </p15:clr>
        </p15:guide>
        <p15:guide id="12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672763" y="6299200"/>
            <a:ext cx="1519237" cy="271463"/>
          </a:xfrm>
        </p:spPr>
        <p:txBody>
          <a:bodyPr/>
          <a:lstStyle/>
          <a:p>
            <a:fld id="{0D6E3DEA-E947-E744-B01E-F4F4B6ED572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EC4A3-CACA-4A40-88EA-527C4FDB3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8DF56-45F5-4229-BF24-C8B892DBD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208"/>
            <a:ext cx="12192000" cy="60995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4DEF93-30C7-43A0-9535-1B840FE7B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585"/>
            <a:ext cx="12192000" cy="63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7988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4498-7EAD-4F2B-8DE2-8E867B45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– looking to build back better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655174-8E1B-4FB9-858F-D787A0AE0A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3DEA-E947-E744-B01E-F4F4B6ED57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BAB99-D970-4B44-8AB9-7D688523A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537" y="363320"/>
            <a:ext cx="1352550" cy="771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41D0B-D6D6-A544-908D-1F99AD969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4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541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questions and feedback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3DEA-E947-E744-B01E-F4F4B6ED572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75192" y="3727626"/>
            <a:ext cx="2531079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GB" b="1" dirty="0">
              <a:solidFill>
                <a:srgbClr val="2E5780"/>
              </a:solidFill>
            </a:endParaRPr>
          </a:p>
          <a:p>
            <a:pPr algn="ctr"/>
            <a:r>
              <a:rPr lang="en-GB" b="1" dirty="0">
                <a:solidFill>
                  <a:srgbClr val="2E5780"/>
                </a:solidFill>
              </a:rPr>
              <a:t>DANIEL BROWN</a:t>
            </a:r>
          </a:p>
          <a:p>
            <a:pPr algn="ctr"/>
            <a:r>
              <a:rPr lang="en-GB" dirty="0"/>
              <a:t>Policy Manager,</a:t>
            </a:r>
          </a:p>
          <a:p>
            <a:pPr algn="ctr"/>
            <a:r>
              <a:rPr lang="en-GB" dirty="0"/>
              <a:t>REA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91330" y="4072508"/>
            <a:ext cx="2885470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b="1" dirty="0">
                <a:solidFill>
                  <a:srgbClr val="2E5780"/>
                </a:solidFill>
              </a:rPr>
              <a:t>ANDREW TURNER</a:t>
            </a:r>
          </a:p>
          <a:p>
            <a:pPr algn="ctr"/>
            <a:r>
              <a:rPr lang="en-GB" dirty="0"/>
              <a:t>Infrastructure lead, Madano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6898" y="1803622"/>
            <a:ext cx="1852499" cy="2016523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7748" y="4072507"/>
            <a:ext cx="2537879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b="1" dirty="0">
                <a:solidFill>
                  <a:srgbClr val="2E5780"/>
                </a:solidFill>
              </a:rPr>
              <a:t>PATRICK ROBINSON</a:t>
            </a:r>
          </a:p>
          <a:p>
            <a:pPr algn="ctr"/>
            <a:r>
              <a:rPr lang="en-GB" dirty="0"/>
              <a:t>Partner, </a:t>
            </a:r>
          </a:p>
          <a:p>
            <a:pPr algn="ctr"/>
            <a:r>
              <a:rPr lang="en-GB" dirty="0"/>
              <a:t>Burges Salmon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t="-3" r="17643" b="13076"/>
          <a:stretch/>
        </p:blipFill>
        <p:spPr bwMode="auto">
          <a:xfrm>
            <a:off x="4984666" y="1732470"/>
            <a:ext cx="2087676" cy="2087676"/>
          </a:xfrm>
          <a:prstGeom prst="ellipse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539D4C-14EB-8048-8A31-C9C17D6999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70139" y="1749758"/>
            <a:ext cx="2053099" cy="2053099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DC1693-868D-4A63-A30A-636CD66A4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19" y="5337392"/>
            <a:ext cx="1771650" cy="647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5C96C4-359E-4A6B-833E-3B5C6ED58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377" y="5337392"/>
            <a:ext cx="1352550" cy="771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F3F127-3367-406A-9B65-0DB6D0BAE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6164" y="5337392"/>
            <a:ext cx="2225245" cy="598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666123-BDC8-40FA-A376-81E6992A6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537" y="363320"/>
            <a:ext cx="1352550" cy="7715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8508AE1-5DEA-8D4C-BD27-B4C3ED421CAB}"/>
              </a:ext>
            </a:extLst>
          </p:cNvPr>
          <p:cNvGrpSpPr/>
          <p:nvPr/>
        </p:nvGrpSpPr>
        <p:grpSpPr>
          <a:xfrm>
            <a:off x="4567614" y="1740073"/>
            <a:ext cx="2909186" cy="3597319"/>
            <a:chOff x="4567614" y="1740073"/>
            <a:chExt cx="2909186" cy="359731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C01F192-4CDD-5C4D-8531-ACA4AC6F9C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7614" y="1740073"/>
              <a:ext cx="12594" cy="3597319"/>
            </a:xfrm>
            <a:prstGeom prst="line">
              <a:avLst/>
            </a:prstGeom>
            <a:ln>
              <a:solidFill>
                <a:srgbClr val="109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05E4854-2981-9F4C-9DF4-B735118A90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681" y="1740073"/>
              <a:ext cx="11119" cy="3597319"/>
            </a:xfrm>
            <a:prstGeom prst="line">
              <a:avLst/>
            </a:prstGeom>
            <a:ln>
              <a:solidFill>
                <a:srgbClr val="109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73707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672763" y="6299200"/>
            <a:ext cx="1519237" cy="271463"/>
          </a:xfrm>
        </p:spPr>
        <p:txBody>
          <a:bodyPr/>
          <a:lstStyle/>
          <a:p>
            <a:fld id="{0D6E3DEA-E947-E744-B01E-F4F4B6ED57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EC4A3-CACA-4A40-88EA-527C4FDB36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8DF56-45F5-4229-BF24-C8B892DBD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208"/>
            <a:ext cx="12192000" cy="60995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74114C-FC2F-4700-AAE6-5B493A46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585"/>
            <a:ext cx="12192000" cy="63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473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virtual room today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3DEA-E947-E744-B01E-F4F4B6ED57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75192" y="3727626"/>
            <a:ext cx="2531079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GB" b="1" dirty="0">
              <a:solidFill>
                <a:srgbClr val="2E5780"/>
              </a:solidFill>
            </a:endParaRPr>
          </a:p>
          <a:p>
            <a:pPr algn="ctr"/>
            <a:r>
              <a:rPr lang="en-GB" b="1" dirty="0">
                <a:solidFill>
                  <a:srgbClr val="2E5780"/>
                </a:solidFill>
              </a:rPr>
              <a:t>DANIEL BROWN</a:t>
            </a:r>
          </a:p>
          <a:p>
            <a:pPr algn="ctr"/>
            <a:r>
              <a:rPr lang="en-GB" dirty="0"/>
              <a:t>Policy Manager,</a:t>
            </a:r>
          </a:p>
          <a:p>
            <a:pPr algn="ctr"/>
            <a:r>
              <a:rPr lang="en-GB" dirty="0"/>
              <a:t>REA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91330" y="4072508"/>
            <a:ext cx="2885470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b="1" dirty="0">
                <a:solidFill>
                  <a:srgbClr val="2E5780"/>
                </a:solidFill>
              </a:rPr>
              <a:t>ANDREW TURNER</a:t>
            </a:r>
          </a:p>
          <a:p>
            <a:pPr algn="ctr"/>
            <a:r>
              <a:rPr lang="en-GB" dirty="0"/>
              <a:t>Infrastructure lead, Madano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06898" y="1803622"/>
            <a:ext cx="1852499" cy="2016523"/>
          </a:xfrm>
          <a:prstGeom prst="ellipse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584F5B-126A-4749-B000-4A7343C5685F}"/>
              </a:ext>
            </a:extLst>
          </p:cNvPr>
          <p:cNvGrpSpPr/>
          <p:nvPr/>
        </p:nvGrpSpPr>
        <p:grpSpPr>
          <a:xfrm>
            <a:off x="4567614" y="1740073"/>
            <a:ext cx="2909186" cy="3597319"/>
            <a:chOff x="4567614" y="1740073"/>
            <a:chExt cx="2909186" cy="3597319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flipH="1">
              <a:off x="4567614" y="1740073"/>
              <a:ext cx="12594" cy="3597319"/>
            </a:xfrm>
            <a:prstGeom prst="line">
              <a:avLst/>
            </a:prstGeom>
            <a:ln>
              <a:solidFill>
                <a:srgbClr val="109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flipH="1">
              <a:off x="7465681" y="1740073"/>
              <a:ext cx="11119" cy="3597319"/>
            </a:xfrm>
            <a:prstGeom prst="line">
              <a:avLst/>
            </a:prstGeom>
            <a:ln>
              <a:solidFill>
                <a:srgbClr val="1090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27748" y="4072507"/>
            <a:ext cx="2537879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b="1" dirty="0">
                <a:solidFill>
                  <a:srgbClr val="2E5780"/>
                </a:solidFill>
              </a:rPr>
              <a:t>PATRICK ROBINSON</a:t>
            </a:r>
          </a:p>
          <a:p>
            <a:pPr algn="ctr"/>
            <a:r>
              <a:rPr lang="en-GB" dirty="0"/>
              <a:t>Partner, </a:t>
            </a:r>
          </a:p>
          <a:p>
            <a:pPr algn="ctr"/>
            <a:r>
              <a:rPr lang="en-GB" dirty="0"/>
              <a:t>Burges Salmon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t="-3" r="17643" b="13076"/>
          <a:stretch/>
        </p:blipFill>
        <p:spPr bwMode="auto">
          <a:xfrm>
            <a:off x="4984666" y="1732470"/>
            <a:ext cx="2087676" cy="2087676"/>
          </a:xfrm>
          <a:prstGeom prst="ellipse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539D4C-14EB-8048-8A31-C9C17D6999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70139" y="1749758"/>
            <a:ext cx="2053099" cy="2053099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DC1693-868D-4A63-A30A-636CD66A4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19" y="5337392"/>
            <a:ext cx="1771650" cy="647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5C96C4-359E-4A6B-833E-3B5C6ED581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377" y="5337392"/>
            <a:ext cx="1352550" cy="771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F3F127-3367-406A-9B65-0DB6D0BAE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6164" y="5337392"/>
            <a:ext cx="2225245" cy="598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BF0D66-0BDF-4186-BFA6-F96CAA39E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537" y="363320"/>
            <a:ext cx="13525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601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E80D-2750-4953-8F88-703B7D9C1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start of the green recovery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CDE9D-B61D-4826-A055-B84C20DE6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3DEA-E947-E744-B01E-F4F4B6ED572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0C8D1-8728-445D-A079-233E1FF1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37" y="363320"/>
            <a:ext cx="1352550" cy="771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63A309-4301-844F-AFE5-DC510E358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13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686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711B-ADFF-4DAF-8DC4-847057D7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8445"/>
            <a:ext cx="6710483" cy="1051200"/>
          </a:xfrm>
        </p:spPr>
        <p:txBody>
          <a:bodyPr/>
          <a:lstStyle/>
          <a:p>
            <a:r>
              <a:rPr lang="en-GB" dirty="0"/>
              <a:t>Setting up the situation – what we will cover in the next 30 minutes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2A10F7-056B-49EE-9EDE-41CDB44A6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3DEA-E947-E744-B01E-F4F4B6ED572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69F79-3756-40C2-8726-B19256C1D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37" y="363320"/>
            <a:ext cx="1352550" cy="771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EF1578-CE46-594D-BBBA-1C0BA1CE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00"/>
          <a:stretch/>
        </p:blipFill>
        <p:spPr>
          <a:xfrm>
            <a:off x="0" y="1989763"/>
            <a:ext cx="12192000" cy="5006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70434B-B69A-6648-BA99-B4DDF85BF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33" b="72335"/>
          <a:stretch/>
        </p:blipFill>
        <p:spPr>
          <a:xfrm>
            <a:off x="0" y="1333363"/>
            <a:ext cx="13779228" cy="7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875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8CE5-3670-40C1-A8DD-4FE8DB31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8445"/>
            <a:ext cx="7301472" cy="1051200"/>
          </a:xfrm>
        </p:spPr>
        <p:txBody>
          <a:bodyPr/>
          <a:lstStyle/>
          <a:p>
            <a:r>
              <a:rPr lang="en-GB" dirty="0"/>
              <a:t>An interruption to society – changes that have been driven out of need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12678-8662-42F0-BC41-D3F465DB68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3DEA-E947-E744-B01E-F4F4B6ED572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A22D2-7FFD-4122-B1C2-9D554C530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37" y="363320"/>
            <a:ext cx="1352550" cy="771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171A6-1CEB-574C-88FD-F4491D1E5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7" y="749081"/>
            <a:ext cx="11073409" cy="622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70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CAE5-5B87-4DD4-AAC2-B2DBF4ED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consultation lifecycle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D7434-AC7E-4D25-8100-B6C33CE30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3DEA-E947-E744-B01E-F4F4B6ED57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9EC0D-8DFA-44B4-B567-B30BC2AE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37" y="363320"/>
            <a:ext cx="1352550" cy="771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29581-119C-8444-BF90-C55269C9D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4" y="478445"/>
            <a:ext cx="11286565" cy="63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690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6EDF-DDDD-4437-9437-D16D32195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8445"/>
            <a:ext cx="5965731" cy="1051200"/>
          </a:xfrm>
        </p:spPr>
        <p:txBody>
          <a:bodyPr/>
          <a:lstStyle/>
          <a:p>
            <a:r>
              <a:rPr lang="en-GB" dirty="0"/>
              <a:t>Core elements of engagement that have been affected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0F4325-C214-4259-A825-9F7C29FEC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3DEA-E947-E744-B01E-F4F4B6ED57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5AEC308-C314-461D-A608-40A70A90C289}"/>
              </a:ext>
            </a:extLst>
          </p:cNvPr>
          <p:cNvSpPr txBox="1">
            <a:spLocks/>
          </p:cNvSpPr>
          <p:nvPr/>
        </p:nvSpPr>
        <p:spPr>
          <a:xfrm>
            <a:off x="766762" y="1880009"/>
            <a:ext cx="10947537" cy="4713003"/>
          </a:xfrm>
          <a:prstGeom prst="rect">
            <a:avLst/>
          </a:prstGeom>
        </p:spPr>
        <p:txBody>
          <a:bodyPr vert="horz" lIns="18000" tIns="18000" rIns="18000" bIns="18000" rtlCol="0">
            <a:normAutofit/>
          </a:bodyPr>
          <a:lstStyle>
            <a:lvl1pPr marL="0" indent="0" algn="l" defTabSz="494547" rtl="0" eaLnBrk="1" latinLnBrk="0" hangingPunct="1">
              <a:lnSpc>
                <a:spcPct val="100000"/>
              </a:lnSpc>
              <a:spcBef>
                <a:spcPts val="911"/>
              </a:spcBef>
              <a:spcAft>
                <a:spcPts val="0"/>
              </a:spcAft>
              <a:buFontTx/>
              <a:buNone/>
              <a:defRPr sz="1600" b="0" i="0" kern="0" baseline="0">
                <a:solidFill>
                  <a:schemeClr val="tx1"/>
                </a:solidFill>
                <a:latin typeface="+mn-lt"/>
                <a:ea typeface="Calibri Regular"/>
                <a:cs typeface="Calibri Regular"/>
              </a:defRPr>
            </a:lvl1pPr>
            <a:lvl2pPr marL="169908" indent="-169908" algn="l" defTabSz="494547" rtl="0" eaLnBrk="1" latinLnBrk="0" hangingPunct="1">
              <a:lnSpc>
                <a:spcPct val="100000"/>
              </a:lnSpc>
              <a:spcBef>
                <a:spcPts val="911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275" indent="-177138" algn="l" defTabSz="494547" rtl="0" eaLnBrk="1" latinLnBrk="0" hangingPunct="1">
              <a:lnSpc>
                <a:spcPct val="100000"/>
              </a:lnSpc>
              <a:spcBef>
                <a:spcPts val="911"/>
              </a:spcBef>
              <a:spcAft>
                <a:spcPts val="0"/>
              </a:spcAft>
              <a:buFont typeface="Arial" panose="020B0604020202020204" pitchFamily="34" charset="0"/>
              <a:buChar char="–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5873" indent="-187983" algn="l" defTabSz="494547" rtl="0" eaLnBrk="1" latinLnBrk="0" hangingPunct="1">
              <a:lnSpc>
                <a:spcPct val="100000"/>
              </a:lnSpc>
              <a:spcBef>
                <a:spcPts val="911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0241" indent="-173523" algn="l" defTabSz="494547" rtl="0" eaLnBrk="1" latinLnBrk="0" hangingPunct="1">
              <a:lnSpc>
                <a:spcPct val="100000"/>
              </a:lnSpc>
              <a:spcBef>
                <a:spcPts val="911"/>
              </a:spcBef>
              <a:spcAft>
                <a:spcPts val="0"/>
              </a:spcAft>
              <a:buFont typeface="Arial"/>
              <a:buChar char="»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0008" indent="-247273" algn="l" defTabSz="494547" rtl="0" eaLnBrk="1" latinLnBrk="0" hangingPunct="1">
              <a:spcBef>
                <a:spcPct val="20000"/>
              </a:spcBef>
              <a:buFont typeface="Arial"/>
              <a:buChar char="•"/>
              <a:defRPr sz="21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4555" indent="-247273" algn="l" defTabSz="494547" rtl="0" eaLnBrk="1" latinLnBrk="0" hangingPunct="1">
              <a:spcBef>
                <a:spcPct val="20000"/>
              </a:spcBef>
              <a:buFont typeface="Arial"/>
              <a:buChar char="•"/>
              <a:defRPr sz="21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9102" indent="-247273" algn="l" defTabSz="494547" rtl="0" eaLnBrk="1" latinLnBrk="0" hangingPunct="1">
              <a:spcBef>
                <a:spcPct val="20000"/>
              </a:spcBef>
              <a:buFont typeface="Arial"/>
              <a:buChar char="•"/>
              <a:defRPr sz="21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3649" indent="-247273" algn="l" defTabSz="494547" rtl="0" eaLnBrk="1" latinLnBrk="0" hangingPunct="1">
              <a:spcBef>
                <a:spcPct val="20000"/>
              </a:spcBef>
              <a:buFont typeface="Arial"/>
              <a:buChar char="•"/>
              <a:defRPr sz="21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276E4-4730-4B61-8361-93CFD636F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37" y="363320"/>
            <a:ext cx="1352550" cy="771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CC04AB-E26C-D64B-BD5B-7836C0A48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67" y="749082"/>
            <a:ext cx="11394832" cy="64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795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F12F-1AB0-4531-96DB-22E7F812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Ensuring we stay compliant and relevant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462B3E-959E-466B-8613-9EE881EF7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3DEA-E947-E744-B01E-F4F4B6ED572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A7621-CDF0-4546-8200-42CE881F5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37" y="363320"/>
            <a:ext cx="1352550" cy="771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A50034-6829-904B-90C5-28DDE3693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5" y="287045"/>
            <a:ext cx="11922369" cy="67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366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8E55-36A2-4C58-AA4F-1E6A7DAD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Delivering consultation in the green recovery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BD697-EEDC-41C4-8513-751977C46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E3DEA-E947-E744-B01E-F4F4B6ED57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F6102-7511-4101-99EE-316E742C4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537" y="363320"/>
            <a:ext cx="1352550" cy="771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E93F2-2031-074F-8BC0-3635FA537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03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929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dano Corp Template plain">
  <a:themeElements>
    <a:clrScheme name="Madano New Colours">
      <a:dk1>
        <a:srgbClr val="3E3F40"/>
      </a:dk1>
      <a:lt1>
        <a:srgbClr val="FFFFFF"/>
      </a:lt1>
      <a:dk2>
        <a:srgbClr val="3E3F40"/>
      </a:dk2>
      <a:lt2>
        <a:srgbClr val="152C47"/>
      </a:lt2>
      <a:accent1>
        <a:srgbClr val="5B6B7E"/>
      </a:accent1>
      <a:accent2>
        <a:srgbClr val="F18627"/>
      </a:accent2>
      <a:accent3>
        <a:srgbClr val="F5AA67"/>
      </a:accent3>
      <a:accent4>
        <a:srgbClr val="9A9B9C"/>
      </a:accent4>
      <a:accent5>
        <a:srgbClr val="B8B9BA"/>
      </a:accent5>
      <a:accent6>
        <a:srgbClr val="D7D7D7"/>
      </a:accent6>
      <a:hlink>
        <a:srgbClr val="F08627"/>
      </a:hlink>
      <a:folHlink>
        <a:srgbClr val="F4AA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77800" indent="-177800" algn="l">
          <a:spcAft>
            <a:spcPts val="400"/>
          </a:spcAft>
          <a:buClr>
            <a:schemeClr val="accent2"/>
          </a:buClr>
          <a:buFont typeface="Arial" panose="020B0604020202020204" pitchFamily="34" charset="0"/>
          <a:buChar char="•"/>
          <a:defRPr sz="1600" dirty="0" err="1" smtClean="0">
            <a:latin typeface="+mn-lt"/>
            <a:cs typeface="Gotham Book"/>
          </a:defRPr>
        </a:defPPr>
      </a:lstStyle>
    </a:spDef>
    <a:lnDef>
      <a:spPr>
        <a:ln w="9525" cap="rnd" cmpd="sng">
          <a:solidFill>
            <a:schemeClr val="accent4"/>
          </a:solidFill>
          <a:head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" tIns="18000" rIns="18000" bIns="18000" rtlCol="0">
        <a:spAutoFit/>
      </a:bodyPr>
      <a:lstStyle>
        <a:defPPr marL="177800" indent="-177800" algn="l">
          <a:spcAft>
            <a:spcPts val="400"/>
          </a:spcAft>
          <a:buClr>
            <a:schemeClr val="accent2"/>
          </a:buClr>
          <a:buFont typeface="Arial" panose="020B0604020202020204" pitchFamily="34" charset="0"/>
          <a:buChar char="•"/>
          <a:defRPr sz="1600" dirty="0" err="1" smtClean="0">
            <a:cs typeface="Gotham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adano Corp Default pages">
  <a:themeElements>
    <a:clrScheme name="Madano New Colours">
      <a:dk1>
        <a:srgbClr val="3E3F40"/>
      </a:dk1>
      <a:lt1>
        <a:srgbClr val="FFFFFF"/>
      </a:lt1>
      <a:dk2>
        <a:srgbClr val="3E3F40"/>
      </a:dk2>
      <a:lt2>
        <a:srgbClr val="152C47"/>
      </a:lt2>
      <a:accent1>
        <a:srgbClr val="5B6B7E"/>
      </a:accent1>
      <a:accent2>
        <a:srgbClr val="F18627"/>
      </a:accent2>
      <a:accent3>
        <a:srgbClr val="F5AA67"/>
      </a:accent3>
      <a:accent4>
        <a:srgbClr val="9A9B9C"/>
      </a:accent4>
      <a:accent5>
        <a:srgbClr val="B8B9BA"/>
      </a:accent5>
      <a:accent6>
        <a:srgbClr val="D7D7D7"/>
      </a:accent6>
      <a:hlink>
        <a:srgbClr val="F08627"/>
      </a:hlink>
      <a:folHlink>
        <a:srgbClr val="F4AA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77800" indent="-177800" algn="l">
          <a:spcAft>
            <a:spcPts val="400"/>
          </a:spcAft>
          <a:buClr>
            <a:schemeClr val="accent2"/>
          </a:buClr>
          <a:buFont typeface="Arial" panose="020B0604020202020204" pitchFamily="34" charset="0"/>
          <a:buChar char="•"/>
          <a:defRPr sz="1600" dirty="0" err="1" smtClean="0">
            <a:latin typeface="+mn-lt"/>
            <a:cs typeface="Gotham Book"/>
          </a:defRPr>
        </a:defPPr>
      </a:lstStyle>
    </a:spDef>
    <a:lnDef>
      <a:spPr>
        <a:ln w="9525" cap="rnd" cmpd="sng">
          <a:solidFill>
            <a:schemeClr val="accent4"/>
          </a:solidFill>
          <a:head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" tIns="18000" rIns="18000" bIns="18000" rtlCol="0">
        <a:spAutoFit/>
      </a:bodyPr>
      <a:lstStyle>
        <a:defPPr marL="177800" indent="-177800" algn="l">
          <a:spcAft>
            <a:spcPts val="400"/>
          </a:spcAft>
          <a:buClr>
            <a:schemeClr val="accent2"/>
          </a:buClr>
          <a:buFont typeface="Arial" panose="020B0604020202020204" pitchFamily="34" charset="0"/>
          <a:buChar char="•"/>
          <a:defRPr sz="1600" dirty="0" err="1" smtClean="0">
            <a:cs typeface="GothamBook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Madano Corp Template plain">
  <a:themeElements>
    <a:clrScheme name="Madano New Colours">
      <a:dk1>
        <a:srgbClr val="3E3F40"/>
      </a:dk1>
      <a:lt1>
        <a:srgbClr val="FFFFFF"/>
      </a:lt1>
      <a:dk2>
        <a:srgbClr val="3E3F40"/>
      </a:dk2>
      <a:lt2>
        <a:srgbClr val="152C47"/>
      </a:lt2>
      <a:accent1>
        <a:srgbClr val="5B6B7E"/>
      </a:accent1>
      <a:accent2>
        <a:srgbClr val="F18627"/>
      </a:accent2>
      <a:accent3>
        <a:srgbClr val="F5AA67"/>
      </a:accent3>
      <a:accent4>
        <a:srgbClr val="9A9B9C"/>
      </a:accent4>
      <a:accent5>
        <a:srgbClr val="B8B9BA"/>
      </a:accent5>
      <a:accent6>
        <a:srgbClr val="D7D7D7"/>
      </a:accent6>
      <a:hlink>
        <a:srgbClr val="F08627"/>
      </a:hlink>
      <a:folHlink>
        <a:srgbClr val="F4AA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77800" indent="-177800" algn="l">
          <a:spcAft>
            <a:spcPts val="400"/>
          </a:spcAft>
          <a:buClr>
            <a:schemeClr val="accent2"/>
          </a:buClr>
          <a:buFont typeface="Arial" panose="020B0604020202020204" pitchFamily="34" charset="0"/>
          <a:buChar char="•"/>
          <a:defRPr sz="1600" dirty="0" err="1" smtClean="0">
            <a:latin typeface="+mn-lt"/>
            <a:cs typeface="Gotham Book"/>
          </a:defRPr>
        </a:defPPr>
      </a:lstStyle>
    </a:spDef>
    <a:lnDef>
      <a:spPr>
        <a:ln w="9525" cap="rnd" cmpd="sng">
          <a:solidFill>
            <a:schemeClr val="accent4"/>
          </a:solidFill>
          <a:head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" tIns="18000" rIns="18000" bIns="18000" rtlCol="0">
        <a:spAutoFit/>
      </a:bodyPr>
      <a:lstStyle>
        <a:defPPr marL="177800" indent="-177800" algn="l">
          <a:spcAft>
            <a:spcPts val="400"/>
          </a:spcAft>
          <a:buClr>
            <a:schemeClr val="accent2"/>
          </a:buClr>
          <a:buFont typeface="Arial" panose="020B0604020202020204" pitchFamily="34" charset="0"/>
          <a:buChar char="•"/>
          <a:defRPr sz="1600" dirty="0" err="1" smtClean="0">
            <a:cs typeface="GothamBook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121</Words>
  <Application>Microsoft Office PowerPoint</Application>
  <PresentationFormat>Widescreen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Madano Corp Template plain</vt:lpstr>
      <vt:lpstr>Madano Corp Default pages</vt:lpstr>
      <vt:lpstr>1_Madano Corp Template plain</vt:lpstr>
      <vt:lpstr>PowerPoint Presentation</vt:lpstr>
      <vt:lpstr>In the virtual room today </vt:lpstr>
      <vt:lpstr>The start of the green recovery </vt:lpstr>
      <vt:lpstr>Setting up the situation – what we will cover in the next 30 minutes </vt:lpstr>
      <vt:lpstr>An interruption to society – changes that have been driven out of need </vt:lpstr>
      <vt:lpstr>The consultation lifecycle </vt:lpstr>
      <vt:lpstr>Core elements of engagement that have been affected </vt:lpstr>
      <vt:lpstr>Ensuring we stay compliant and relevant </vt:lpstr>
      <vt:lpstr>Delivering consultation in the green recovery </vt:lpstr>
      <vt:lpstr>Summary – looking to build back better </vt:lpstr>
      <vt:lpstr>Your questions and feedback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Madano for Ideol</dc:title>
  <dc:creator>Andrew Turner</dc:creator>
  <cp:lastModifiedBy>Andrew Turner</cp:lastModifiedBy>
  <cp:revision>26</cp:revision>
  <dcterms:created xsi:type="dcterms:W3CDTF">2020-06-08T16:48:53Z</dcterms:created>
  <dcterms:modified xsi:type="dcterms:W3CDTF">2020-07-09T15:29:35Z</dcterms:modified>
</cp:coreProperties>
</file>