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13" r:id="rId7"/>
    <p:sldMasterId id="2147483797" r:id="rId8"/>
  </p:sldMasterIdLst>
  <p:notesMasterIdLst>
    <p:notesMasterId r:id="rId20"/>
  </p:notesMasterIdLst>
  <p:sldIdLst>
    <p:sldId id="257" r:id="rId9"/>
    <p:sldId id="326" r:id="rId10"/>
    <p:sldId id="316" r:id="rId11"/>
    <p:sldId id="317" r:id="rId12"/>
    <p:sldId id="327" r:id="rId13"/>
    <p:sldId id="328" r:id="rId14"/>
    <p:sldId id="322" r:id="rId15"/>
    <p:sldId id="321" r:id="rId16"/>
    <p:sldId id="330" r:id="rId17"/>
    <p:sldId id="329" r:id="rId18"/>
    <p:sldId id="331" r:id="rId19"/>
  </p:sldIdLst>
  <p:sldSz cx="9144000" cy="6858000" type="screen4x3"/>
  <p:notesSz cx="6858000" cy="9144000"/>
  <p:defaultTextStyle>
    <a:defPPr>
      <a:defRPr lang="en-US"/>
    </a:defPPr>
    <a:lvl1pPr marL="0" algn="l" defTabSz="913120" rtl="0" eaLnBrk="1" latinLnBrk="0" hangingPunct="1">
      <a:defRPr sz="1800" kern="1200">
        <a:solidFill>
          <a:schemeClr val="tx1"/>
        </a:solidFill>
        <a:latin typeface="+mn-lt"/>
        <a:ea typeface="+mn-ea"/>
        <a:cs typeface="+mn-cs"/>
      </a:defRPr>
    </a:lvl1pPr>
    <a:lvl2pPr marL="456559" algn="l" defTabSz="913120" rtl="0" eaLnBrk="1" latinLnBrk="0" hangingPunct="1">
      <a:defRPr sz="1800" kern="1200">
        <a:solidFill>
          <a:schemeClr val="tx1"/>
        </a:solidFill>
        <a:latin typeface="+mn-lt"/>
        <a:ea typeface="+mn-ea"/>
        <a:cs typeface="+mn-cs"/>
      </a:defRPr>
    </a:lvl2pPr>
    <a:lvl3pPr marL="913120" algn="l" defTabSz="913120" rtl="0" eaLnBrk="1" latinLnBrk="0" hangingPunct="1">
      <a:defRPr sz="1800" kern="1200">
        <a:solidFill>
          <a:schemeClr val="tx1"/>
        </a:solidFill>
        <a:latin typeface="+mn-lt"/>
        <a:ea typeface="+mn-ea"/>
        <a:cs typeface="+mn-cs"/>
      </a:defRPr>
    </a:lvl3pPr>
    <a:lvl4pPr marL="1369680" algn="l" defTabSz="913120" rtl="0" eaLnBrk="1" latinLnBrk="0" hangingPunct="1">
      <a:defRPr sz="1800" kern="1200">
        <a:solidFill>
          <a:schemeClr val="tx1"/>
        </a:solidFill>
        <a:latin typeface="+mn-lt"/>
        <a:ea typeface="+mn-ea"/>
        <a:cs typeface="+mn-cs"/>
      </a:defRPr>
    </a:lvl4pPr>
    <a:lvl5pPr marL="1826235" algn="l" defTabSz="913120" rtl="0" eaLnBrk="1" latinLnBrk="0" hangingPunct="1">
      <a:defRPr sz="1800" kern="1200">
        <a:solidFill>
          <a:schemeClr val="tx1"/>
        </a:solidFill>
        <a:latin typeface="+mn-lt"/>
        <a:ea typeface="+mn-ea"/>
        <a:cs typeface="+mn-cs"/>
      </a:defRPr>
    </a:lvl5pPr>
    <a:lvl6pPr marL="2282795" algn="l" defTabSz="913120" rtl="0" eaLnBrk="1" latinLnBrk="0" hangingPunct="1">
      <a:defRPr sz="1800" kern="1200">
        <a:solidFill>
          <a:schemeClr val="tx1"/>
        </a:solidFill>
        <a:latin typeface="+mn-lt"/>
        <a:ea typeface="+mn-ea"/>
        <a:cs typeface="+mn-cs"/>
      </a:defRPr>
    </a:lvl6pPr>
    <a:lvl7pPr marL="2739360" algn="l" defTabSz="913120" rtl="0" eaLnBrk="1" latinLnBrk="0" hangingPunct="1">
      <a:defRPr sz="1800" kern="1200">
        <a:solidFill>
          <a:schemeClr val="tx1"/>
        </a:solidFill>
        <a:latin typeface="+mn-lt"/>
        <a:ea typeface="+mn-ea"/>
        <a:cs typeface="+mn-cs"/>
      </a:defRPr>
    </a:lvl7pPr>
    <a:lvl8pPr marL="3195914" algn="l" defTabSz="913120" rtl="0" eaLnBrk="1" latinLnBrk="0" hangingPunct="1">
      <a:defRPr sz="1800" kern="1200">
        <a:solidFill>
          <a:schemeClr val="tx1"/>
        </a:solidFill>
        <a:latin typeface="+mn-lt"/>
        <a:ea typeface="+mn-ea"/>
        <a:cs typeface="+mn-cs"/>
      </a:defRPr>
    </a:lvl8pPr>
    <a:lvl9pPr marL="3652470" algn="l" defTabSz="91312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Brown" initials="DB" lastIdx="2" clrIdx="0">
    <p:extLst>
      <p:ext uri="{19B8F6BF-5375-455C-9EA6-DF929625EA0E}">
        <p15:presenceInfo xmlns:p15="http://schemas.microsoft.com/office/powerpoint/2012/main" userId="S::dbrown@renewableenergyassocation.onmicrosoft.com::f4ed10d2-6f8f-433e-98da-a7c8392557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6F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86" autoAdjust="0"/>
  </p:normalViewPr>
  <p:slideViewPr>
    <p:cSldViewPr showGuides="1">
      <p:cViewPr varScale="1">
        <p:scale>
          <a:sx n="55" d="100"/>
          <a:sy n="55" d="100"/>
        </p:scale>
        <p:origin x="740"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9-09T12:11:00.302" idx="1">
    <p:pos x="3988" y="641"/>
    <p:text>This is to alleviate the software development pressures on smaller CPOs that would come along with full roaming. Comments on the threshold (100 stations?) welcome as this may need to differ for AC and DC</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9787D9-FCBB-484B-A516-F6F9660D1D94}" type="datetimeFigureOut">
              <a:rPr lang="en-GB" smtClean="0"/>
              <a:t>09/09/2020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E2638D-0336-4F89-8F70-388C0E19FF1C}" type="slidenum">
              <a:rPr lang="en-GB" smtClean="0"/>
              <a:t>‹#›</a:t>
            </a:fld>
            <a:endParaRPr lang="en-GB"/>
          </a:p>
        </p:txBody>
      </p:sp>
    </p:spTree>
    <p:extLst>
      <p:ext uri="{BB962C8B-B14F-4D97-AF65-F5344CB8AC3E}">
        <p14:creationId xmlns:p14="http://schemas.microsoft.com/office/powerpoint/2010/main" val="467652344"/>
      </p:ext>
    </p:extLst>
  </p:cSld>
  <p:clrMap bg1="lt1" tx1="dk1" bg2="lt2" tx2="dk2" accent1="accent1" accent2="accent2" accent3="accent3" accent4="accent4" accent5="accent5" accent6="accent6" hlink="hlink" folHlink="folHlink"/>
  <p:notesStyle>
    <a:lvl1pPr marL="0" algn="l" defTabSz="913120" rtl="0" eaLnBrk="1" latinLnBrk="0" hangingPunct="1">
      <a:defRPr sz="1200" kern="1200">
        <a:solidFill>
          <a:schemeClr val="tx1"/>
        </a:solidFill>
        <a:latin typeface="+mn-lt"/>
        <a:ea typeface="+mn-ea"/>
        <a:cs typeface="+mn-cs"/>
      </a:defRPr>
    </a:lvl1pPr>
    <a:lvl2pPr marL="456559" algn="l" defTabSz="913120" rtl="0" eaLnBrk="1" latinLnBrk="0" hangingPunct="1">
      <a:defRPr sz="1200" kern="1200">
        <a:solidFill>
          <a:schemeClr val="tx1"/>
        </a:solidFill>
        <a:latin typeface="+mn-lt"/>
        <a:ea typeface="+mn-ea"/>
        <a:cs typeface="+mn-cs"/>
      </a:defRPr>
    </a:lvl2pPr>
    <a:lvl3pPr marL="913120" algn="l" defTabSz="913120" rtl="0" eaLnBrk="1" latinLnBrk="0" hangingPunct="1">
      <a:defRPr sz="1200" kern="1200">
        <a:solidFill>
          <a:schemeClr val="tx1"/>
        </a:solidFill>
        <a:latin typeface="+mn-lt"/>
        <a:ea typeface="+mn-ea"/>
        <a:cs typeface="+mn-cs"/>
      </a:defRPr>
    </a:lvl3pPr>
    <a:lvl4pPr marL="1369680" algn="l" defTabSz="913120" rtl="0" eaLnBrk="1" latinLnBrk="0" hangingPunct="1">
      <a:defRPr sz="1200" kern="1200">
        <a:solidFill>
          <a:schemeClr val="tx1"/>
        </a:solidFill>
        <a:latin typeface="+mn-lt"/>
        <a:ea typeface="+mn-ea"/>
        <a:cs typeface="+mn-cs"/>
      </a:defRPr>
    </a:lvl4pPr>
    <a:lvl5pPr marL="1826235" algn="l" defTabSz="913120" rtl="0" eaLnBrk="1" latinLnBrk="0" hangingPunct="1">
      <a:defRPr sz="1200" kern="1200">
        <a:solidFill>
          <a:schemeClr val="tx1"/>
        </a:solidFill>
        <a:latin typeface="+mn-lt"/>
        <a:ea typeface="+mn-ea"/>
        <a:cs typeface="+mn-cs"/>
      </a:defRPr>
    </a:lvl5pPr>
    <a:lvl6pPr marL="2282795" algn="l" defTabSz="913120" rtl="0" eaLnBrk="1" latinLnBrk="0" hangingPunct="1">
      <a:defRPr sz="1200" kern="1200">
        <a:solidFill>
          <a:schemeClr val="tx1"/>
        </a:solidFill>
        <a:latin typeface="+mn-lt"/>
        <a:ea typeface="+mn-ea"/>
        <a:cs typeface="+mn-cs"/>
      </a:defRPr>
    </a:lvl6pPr>
    <a:lvl7pPr marL="2739360" algn="l" defTabSz="913120" rtl="0" eaLnBrk="1" latinLnBrk="0" hangingPunct="1">
      <a:defRPr sz="1200" kern="1200">
        <a:solidFill>
          <a:schemeClr val="tx1"/>
        </a:solidFill>
        <a:latin typeface="+mn-lt"/>
        <a:ea typeface="+mn-ea"/>
        <a:cs typeface="+mn-cs"/>
      </a:defRPr>
    </a:lvl7pPr>
    <a:lvl8pPr marL="3195914" algn="l" defTabSz="913120" rtl="0" eaLnBrk="1" latinLnBrk="0" hangingPunct="1">
      <a:defRPr sz="1200" kern="1200">
        <a:solidFill>
          <a:schemeClr val="tx1"/>
        </a:solidFill>
        <a:latin typeface="+mn-lt"/>
        <a:ea typeface="+mn-ea"/>
        <a:cs typeface="+mn-cs"/>
      </a:defRPr>
    </a:lvl8pPr>
    <a:lvl9pPr marL="3652470" algn="l" defTabSz="91312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F2CB41-7773-6C43-B162-9FEB6DD9CC0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895745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F2CB41-7773-6C43-B162-9FEB6DD9CC00}"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095996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F2CB41-7773-6C43-B162-9FEB6DD9CC00}"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567984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F2CB41-7773-6C43-B162-9FEB6DD9CC00}"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107879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F2CB41-7773-6C43-B162-9FEB6DD9CC0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450203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F2CB41-7773-6C43-B162-9FEB6DD9CC0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012143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F2CB41-7773-6C43-B162-9FEB6DD9CC0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467700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F2CB41-7773-6C43-B162-9FEB6DD9CC0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626419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F2CB41-7773-6C43-B162-9FEB6DD9CC00}"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96041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F2CB41-7773-6C43-B162-9FEB6DD9CC00}"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753689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0"/>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4"/>
            <a:ext cx="6400800" cy="1752600"/>
          </a:xfrm>
        </p:spPr>
        <p:txBody>
          <a:bodyPr/>
          <a:lstStyle>
            <a:lvl1pPr marL="0" indent="0" algn="ctr">
              <a:buNone/>
              <a:defRPr>
                <a:solidFill>
                  <a:schemeClr val="tx1">
                    <a:tint val="75000"/>
                  </a:schemeClr>
                </a:solidFill>
              </a:defRPr>
            </a:lvl1pPr>
            <a:lvl2pPr marL="456559" indent="0" algn="ctr">
              <a:buNone/>
              <a:defRPr>
                <a:solidFill>
                  <a:schemeClr val="tx1">
                    <a:tint val="75000"/>
                  </a:schemeClr>
                </a:solidFill>
              </a:defRPr>
            </a:lvl2pPr>
            <a:lvl3pPr marL="913120" indent="0" algn="ctr">
              <a:buNone/>
              <a:defRPr>
                <a:solidFill>
                  <a:schemeClr val="tx1">
                    <a:tint val="75000"/>
                  </a:schemeClr>
                </a:solidFill>
              </a:defRPr>
            </a:lvl3pPr>
            <a:lvl4pPr marL="1369680" indent="0" algn="ctr">
              <a:buNone/>
              <a:defRPr>
                <a:solidFill>
                  <a:schemeClr val="tx1">
                    <a:tint val="75000"/>
                  </a:schemeClr>
                </a:solidFill>
              </a:defRPr>
            </a:lvl4pPr>
            <a:lvl5pPr marL="1826235" indent="0" algn="ctr">
              <a:buNone/>
              <a:defRPr>
                <a:solidFill>
                  <a:schemeClr val="tx1">
                    <a:tint val="75000"/>
                  </a:schemeClr>
                </a:solidFill>
              </a:defRPr>
            </a:lvl5pPr>
            <a:lvl6pPr marL="2282795" indent="0" algn="ctr">
              <a:buNone/>
              <a:defRPr>
                <a:solidFill>
                  <a:schemeClr val="tx1">
                    <a:tint val="75000"/>
                  </a:schemeClr>
                </a:solidFill>
              </a:defRPr>
            </a:lvl6pPr>
            <a:lvl7pPr marL="2739360" indent="0" algn="ctr">
              <a:buNone/>
              <a:defRPr>
                <a:solidFill>
                  <a:schemeClr val="tx1">
                    <a:tint val="75000"/>
                  </a:schemeClr>
                </a:solidFill>
              </a:defRPr>
            </a:lvl7pPr>
            <a:lvl8pPr marL="3195914" indent="0" algn="ctr">
              <a:buNone/>
              <a:defRPr>
                <a:solidFill>
                  <a:schemeClr val="tx1">
                    <a:tint val="75000"/>
                  </a:schemeClr>
                </a:solidFill>
              </a:defRPr>
            </a:lvl8pPr>
            <a:lvl9pPr marL="365247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9526EB4-3359-4091-B05F-D38459E9486D}" type="datetimeFigureOut">
              <a:rPr lang="en-GB" smtClean="0"/>
              <a:t>09/09/2020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29BDB8-F542-47B9-98F5-7297D607B15E}" type="slidenum">
              <a:rPr lang="en-GB" smtClean="0"/>
              <a:t>‹#›</a:t>
            </a:fld>
            <a:endParaRPr lang="en-GB"/>
          </a:p>
        </p:txBody>
      </p:sp>
    </p:spTree>
    <p:extLst>
      <p:ext uri="{BB962C8B-B14F-4D97-AF65-F5344CB8AC3E}">
        <p14:creationId xmlns:p14="http://schemas.microsoft.com/office/powerpoint/2010/main" val="3945499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9526EB4-3359-4091-B05F-D38459E9486D}" type="datetimeFigureOut">
              <a:rPr lang="en-GB" smtClean="0"/>
              <a:t>09/09/2020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29BDB8-F542-47B9-98F5-7297D607B15E}" type="slidenum">
              <a:rPr lang="en-GB" smtClean="0"/>
              <a:t>‹#›</a:t>
            </a:fld>
            <a:endParaRPr lang="en-GB"/>
          </a:p>
        </p:txBody>
      </p:sp>
    </p:spTree>
    <p:extLst>
      <p:ext uri="{BB962C8B-B14F-4D97-AF65-F5344CB8AC3E}">
        <p14:creationId xmlns:p14="http://schemas.microsoft.com/office/powerpoint/2010/main" val="2814516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1"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9526EB4-3359-4091-B05F-D38459E9486D}" type="datetimeFigureOut">
              <a:rPr lang="en-GB" smtClean="0"/>
              <a:t>09/09/2020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29BDB8-F542-47B9-98F5-7297D607B15E}" type="slidenum">
              <a:rPr lang="en-GB" smtClean="0"/>
              <a:t>‹#›</a:t>
            </a:fld>
            <a:endParaRPr lang="en-GB"/>
          </a:p>
        </p:txBody>
      </p:sp>
    </p:spTree>
    <p:extLst>
      <p:ext uri="{BB962C8B-B14F-4D97-AF65-F5344CB8AC3E}">
        <p14:creationId xmlns:p14="http://schemas.microsoft.com/office/powerpoint/2010/main" val="2493068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91" y="2129932"/>
            <a:ext cx="7772221" cy="1471272"/>
          </a:xfrm>
        </p:spPr>
        <p:txBody>
          <a:bodyPr/>
          <a:lstStyle/>
          <a:p>
            <a:r>
              <a:rPr lang="en-US"/>
              <a:t>Click to edit Master title style</a:t>
            </a:r>
            <a:endParaRPr lang="en-GB"/>
          </a:p>
        </p:txBody>
      </p:sp>
      <p:sp>
        <p:nvSpPr>
          <p:cNvPr id="3" name="Subtitle 2"/>
          <p:cNvSpPr>
            <a:spLocks noGrp="1"/>
          </p:cNvSpPr>
          <p:nvPr>
            <p:ph type="subTitle" idx="1"/>
          </p:nvPr>
        </p:nvSpPr>
        <p:spPr>
          <a:xfrm>
            <a:off x="1371795" y="3886888"/>
            <a:ext cx="6400443" cy="1752194"/>
          </a:xfrm>
        </p:spPr>
        <p:txBody>
          <a:bodyPr/>
          <a:lstStyle>
            <a:lvl1pPr marL="0" indent="0" algn="ctr">
              <a:buNone/>
              <a:defRPr>
                <a:solidFill>
                  <a:schemeClr val="tx1">
                    <a:tint val="75000"/>
                  </a:schemeClr>
                </a:solidFill>
              </a:defRPr>
            </a:lvl1pPr>
            <a:lvl2pPr marL="369867" indent="0" algn="ctr">
              <a:buNone/>
              <a:defRPr>
                <a:solidFill>
                  <a:schemeClr val="tx1">
                    <a:tint val="75000"/>
                  </a:schemeClr>
                </a:solidFill>
              </a:defRPr>
            </a:lvl2pPr>
            <a:lvl3pPr marL="739717" indent="0" algn="ctr">
              <a:buNone/>
              <a:defRPr>
                <a:solidFill>
                  <a:schemeClr val="tx1">
                    <a:tint val="75000"/>
                  </a:schemeClr>
                </a:solidFill>
              </a:defRPr>
            </a:lvl3pPr>
            <a:lvl4pPr marL="1109573" indent="0" algn="ctr">
              <a:buNone/>
              <a:defRPr>
                <a:solidFill>
                  <a:schemeClr val="tx1">
                    <a:tint val="75000"/>
                  </a:schemeClr>
                </a:solidFill>
              </a:defRPr>
            </a:lvl4pPr>
            <a:lvl5pPr marL="1479432" indent="0" algn="ctr">
              <a:buNone/>
              <a:defRPr>
                <a:solidFill>
                  <a:schemeClr val="tx1">
                    <a:tint val="75000"/>
                  </a:schemeClr>
                </a:solidFill>
              </a:defRPr>
            </a:lvl5pPr>
            <a:lvl6pPr marL="1849293" indent="0" algn="ctr">
              <a:buNone/>
              <a:defRPr>
                <a:solidFill>
                  <a:schemeClr val="tx1">
                    <a:tint val="75000"/>
                  </a:schemeClr>
                </a:solidFill>
              </a:defRPr>
            </a:lvl6pPr>
            <a:lvl7pPr marL="2219149" indent="0" algn="ctr">
              <a:buNone/>
              <a:defRPr>
                <a:solidFill>
                  <a:schemeClr val="tx1">
                    <a:tint val="75000"/>
                  </a:schemeClr>
                </a:solidFill>
              </a:defRPr>
            </a:lvl7pPr>
            <a:lvl8pPr marL="2589006" indent="0" algn="ctr">
              <a:buNone/>
              <a:defRPr>
                <a:solidFill>
                  <a:schemeClr val="tx1">
                    <a:tint val="75000"/>
                  </a:schemeClr>
                </a:solidFill>
              </a:defRPr>
            </a:lvl8pPr>
            <a:lvl9pPr marL="2958866"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59" y="6356467"/>
            <a:ext cx="2133878" cy="365040"/>
          </a:xfrm>
          <a:prstGeom prst="rect">
            <a:avLst/>
          </a:prstGeom>
        </p:spPr>
        <p:txBody>
          <a:bodyPr lIns="73971" tIns="36983" rIns="73971" bIns="36983"/>
          <a:lstStyle/>
          <a:p>
            <a:pPr defTabSz="880559"/>
            <a:fld id="{18A89CBC-351E-48C2-B17E-D59BE9B46F80}" type="datetimeFigureOut">
              <a:rPr lang="en-GB" sz="1700" smtClean="0">
                <a:solidFill>
                  <a:prstClr val="black"/>
                </a:solidFill>
              </a:rPr>
              <a:pPr defTabSz="880559"/>
              <a:t>09/09/2020</a:t>
            </a:fld>
            <a:endParaRPr lang="en-GB" sz="1700">
              <a:solidFill>
                <a:prstClr val="black"/>
              </a:solidFill>
            </a:endParaRPr>
          </a:p>
        </p:txBody>
      </p:sp>
      <p:sp>
        <p:nvSpPr>
          <p:cNvPr id="5" name="Footer Placeholder 4"/>
          <p:cNvSpPr>
            <a:spLocks noGrp="1"/>
          </p:cNvSpPr>
          <p:nvPr>
            <p:ph type="ftr" sz="quarter" idx="11"/>
          </p:nvPr>
        </p:nvSpPr>
        <p:spPr>
          <a:xfrm>
            <a:off x="3124608" y="6356467"/>
            <a:ext cx="2894787" cy="365040"/>
          </a:xfrm>
          <a:prstGeom prst="rect">
            <a:avLst/>
          </a:prstGeom>
        </p:spPr>
        <p:txBody>
          <a:bodyPr lIns="73971" tIns="36983" rIns="73971" bIns="36983"/>
          <a:lstStyle/>
          <a:p>
            <a:pPr defTabSz="880559"/>
            <a:endParaRPr lang="en-GB" sz="1700">
              <a:solidFill>
                <a:prstClr val="black"/>
              </a:solidFill>
            </a:endParaRPr>
          </a:p>
        </p:txBody>
      </p:sp>
      <p:sp>
        <p:nvSpPr>
          <p:cNvPr id="6" name="Slide Number Placeholder 5"/>
          <p:cNvSpPr>
            <a:spLocks noGrp="1"/>
          </p:cNvSpPr>
          <p:nvPr>
            <p:ph type="sldNum" sz="quarter" idx="12"/>
          </p:nvPr>
        </p:nvSpPr>
        <p:spPr>
          <a:xfrm>
            <a:off x="6552863" y="6356467"/>
            <a:ext cx="2133878" cy="365040"/>
          </a:xfrm>
          <a:prstGeom prst="rect">
            <a:avLst/>
          </a:prstGeom>
        </p:spPr>
        <p:txBody>
          <a:bodyPr lIns="73971" tIns="36983" rIns="73971" bIns="36983"/>
          <a:lstStyle/>
          <a:p>
            <a:pPr defTabSz="880559"/>
            <a:fld id="{03353D49-20B8-4D56-AB3A-E37532F4CF6D}" type="slidenum">
              <a:rPr lang="en-GB" sz="1700" smtClean="0">
                <a:solidFill>
                  <a:prstClr val="black"/>
                </a:solidFill>
              </a:rPr>
              <a:pPr defTabSz="880559"/>
              <a:t>‹#›</a:t>
            </a:fld>
            <a:endParaRPr lang="en-GB" sz="1700">
              <a:solidFill>
                <a:prstClr val="black"/>
              </a:solidFill>
            </a:endParaRPr>
          </a:p>
        </p:txBody>
      </p:sp>
    </p:spTree>
    <p:extLst>
      <p:ext uri="{BB962C8B-B14F-4D97-AF65-F5344CB8AC3E}">
        <p14:creationId xmlns:p14="http://schemas.microsoft.com/office/powerpoint/2010/main" val="2429889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59" y="6356467"/>
            <a:ext cx="2133878" cy="365040"/>
          </a:xfrm>
          <a:prstGeom prst="rect">
            <a:avLst/>
          </a:prstGeom>
        </p:spPr>
        <p:txBody>
          <a:bodyPr lIns="73971" tIns="36983" rIns="73971" bIns="36983"/>
          <a:lstStyle/>
          <a:p>
            <a:pPr defTabSz="880559"/>
            <a:fld id="{18A89CBC-351E-48C2-B17E-D59BE9B46F80}" type="datetimeFigureOut">
              <a:rPr lang="en-GB" sz="1700" smtClean="0">
                <a:solidFill>
                  <a:prstClr val="black"/>
                </a:solidFill>
              </a:rPr>
              <a:pPr defTabSz="880559"/>
              <a:t>09/09/2020</a:t>
            </a:fld>
            <a:endParaRPr lang="en-GB" sz="1700">
              <a:solidFill>
                <a:prstClr val="black"/>
              </a:solidFill>
            </a:endParaRPr>
          </a:p>
        </p:txBody>
      </p:sp>
      <p:sp>
        <p:nvSpPr>
          <p:cNvPr id="5" name="Footer Placeholder 4"/>
          <p:cNvSpPr>
            <a:spLocks noGrp="1"/>
          </p:cNvSpPr>
          <p:nvPr>
            <p:ph type="ftr" sz="quarter" idx="11"/>
          </p:nvPr>
        </p:nvSpPr>
        <p:spPr>
          <a:xfrm>
            <a:off x="3124608" y="6356467"/>
            <a:ext cx="2894787" cy="365040"/>
          </a:xfrm>
          <a:prstGeom prst="rect">
            <a:avLst/>
          </a:prstGeom>
        </p:spPr>
        <p:txBody>
          <a:bodyPr lIns="73971" tIns="36983" rIns="73971" bIns="36983"/>
          <a:lstStyle/>
          <a:p>
            <a:pPr defTabSz="880559"/>
            <a:endParaRPr lang="en-GB" sz="1700">
              <a:solidFill>
                <a:prstClr val="black"/>
              </a:solidFill>
            </a:endParaRPr>
          </a:p>
        </p:txBody>
      </p:sp>
      <p:sp>
        <p:nvSpPr>
          <p:cNvPr id="6" name="Slide Number Placeholder 5"/>
          <p:cNvSpPr>
            <a:spLocks noGrp="1"/>
          </p:cNvSpPr>
          <p:nvPr>
            <p:ph type="sldNum" sz="quarter" idx="12"/>
          </p:nvPr>
        </p:nvSpPr>
        <p:spPr>
          <a:xfrm>
            <a:off x="6552863" y="6356467"/>
            <a:ext cx="2133878" cy="365040"/>
          </a:xfrm>
          <a:prstGeom prst="rect">
            <a:avLst/>
          </a:prstGeom>
        </p:spPr>
        <p:txBody>
          <a:bodyPr lIns="73971" tIns="36983" rIns="73971" bIns="36983"/>
          <a:lstStyle/>
          <a:p>
            <a:pPr defTabSz="880559"/>
            <a:fld id="{03353D49-20B8-4D56-AB3A-E37532F4CF6D}" type="slidenum">
              <a:rPr lang="en-GB" sz="1700" smtClean="0">
                <a:solidFill>
                  <a:prstClr val="black"/>
                </a:solidFill>
              </a:rPr>
              <a:pPr defTabSz="880559"/>
              <a:t>‹#›</a:t>
            </a:fld>
            <a:endParaRPr lang="en-GB" sz="1700">
              <a:solidFill>
                <a:prstClr val="black"/>
              </a:solidFill>
            </a:endParaRPr>
          </a:p>
        </p:txBody>
      </p:sp>
    </p:spTree>
    <p:extLst>
      <p:ext uri="{BB962C8B-B14F-4D97-AF65-F5344CB8AC3E}">
        <p14:creationId xmlns:p14="http://schemas.microsoft.com/office/powerpoint/2010/main" val="2849158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04" y="4407468"/>
            <a:ext cx="7772221" cy="1361760"/>
          </a:xfrm>
        </p:spPr>
        <p:txBody>
          <a:bodyPr anchor="t"/>
          <a:lstStyle>
            <a:lvl1pPr algn="l">
              <a:defRPr sz="3200" b="1" cap="all"/>
            </a:lvl1pPr>
          </a:lstStyle>
          <a:p>
            <a:r>
              <a:rPr lang="en-US"/>
              <a:t>Click to edit Master title style</a:t>
            </a:r>
            <a:endParaRPr lang="en-GB"/>
          </a:p>
        </p:txBody>
      </p:sp>
      <p:sp>
        <p:nvSpPr>
          <p:cNvPr id="3" name="Text Placeholder 2"/>
          <p:cNvSpPr>
            <a:spLocks noGrp="1"/>
          </p:cNvSpPr>
          <p:nvPr>
            <p:ph type="body" idx="1"/>
          </p:nvPr>
        </p:nvSpPr>
        <p:spPr>
          <a:xfrm>
            <a:off x="722804" y="2906057"/>
            <a:ext cx="7772221" cy="1501427"/>
          </a:xfrm>
        </p:spPr>
        <p:txBody>
          <a:bodyPr anchor="b"/>
          <a:lstStyle>
            <a:lvl1pPr marL="0" indent="0">
              <a:buNone/>
              <a:defRPr sz="1600">
                <a:solidFill>
                  <a:schemeClr val="tx1">
                    <a:tint val="75000"/>
                  </a:schemeClr>
                </a:solidFill>
              </a:defRPr>
            </a:lvl1pPr>
            <a:lvl2pPr marL="369867" indent="0">
              <a:buNone/>
              <a:defRPr sz="1500">
                <a:solidFill>
                  <a:schemeClr val="tx1">
                    <a:tint val="75000"/>
                  </a:schemeClr>
                </a:solidFill>
              </a:defRPr>
            </a:lvl2pPr>
            <a:lvl3pPr marL="739717" indent="0">
              <a:buNone/>
              <a:defRPr sz="1300">
                <a:solidFill>
                  <a:schemeClr val="tx1">
                    <a:tint val="75000"/>
                  </a:schemeClr>
                </a:solidFill>
              </a:defRPr>
            </a:lvl3pPr>
            <a:lvl4pPr marL="1109573" indent="0">
              <a:buNone/>
              <a:defRPr sz="1100">
                <a:solidFill>
                  <a:schemeClr val="tx1">
                    <a:tint val="75000"/>
                  </a:schemeClr>
                </a:solidFill>
              </a:defRPr>
            </a:lvl4pPr>
            <a:lvl5pPr marL="1479432" indent="0">
              <a:buNone/>
              <a:defRPr sz="1100">
                <a:solidFill>
                  <a:schemeClr val="tx1">
                    <a:tint val="75000"/>
                  </a:schemeClr>
                </a:solidFill>
              </a:defRPr>
            </a:lvl5pPr>
            <a:lvl6pPr marL="1849293" indent="0">
              <a:buNone/>
              <a:defRPr sz="1100">
                <a:solidFill>
                  <a:schemeClr val="tx1">
                    <a:tint val="75000"/>
                  </a:schemeClr>
                </a:solidFill>
              </a:defRPr>
            </a:lvl6pPr>
            <a:lvl7pPr marL="2219149" indent="0">
              <a:buNone/>
              <a:defRPr sz="1100">
                <a:solidFill>
                  <a:schemeClr val="tx1">
                    <a:tint val="75000"/>
                  </a:schemeClr>
                </a:solidFill>
              </a:defRPr>
            </a:lvl7pPr>
            <a:lvl8pPr marL="2589006" indent="0">
              <a:buNone/>
              <a:defRPr sz="1100">
                <a:solidFill>
                  <a:schemeClr val="tx1">
                    <a:tint val="75000"/>
                  </a:schemeClr>
                </a:solidFill>
              </a:defRPr>
            </a:lvl8pPr>
            <a:lvl9pPr marL="2958866"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59" y="6356467"/>
            <a:ext cx="2133878" cy="365040"/>
          </a:xfrm>
          <a:prstGeom prst="rect">
            <a:avLst/>
          </a:prstGeom>
        </p:spPr>
        <p:txBody>
          <a:bodyPr lIns="73971" tIns="36983" rIns="73971" bIns="36983"/>
          <a:lstStyle/>
          <a:p>
            <a:pPr defTabSz="880559"/>
            <a:fld id="{18A89CBC-351E-48C2-B17E-D59BE9B46F80}" type="datetimeFigureOut">
              <a:rPr lang="en-GB" sz="1700" smtClean="0">
                <a:solidFill>
                  <a:prstClr val="black"/>
                </a:solidFill>
              </a:rPr>
              <a:pPr defTabSz="880559"/>
              <a:t>09/09/2020</a:t>
            </a:fld>
            <a:endParaRPr lang="en-GB" sz="1700">
              <a:solidFill>
                <a:prstClr val="black"/>
              </a:solidFill>
            </a:endParaRPr>
          </a:p>
        </p:txBody>
      </p:sp>
      <p:sp>
        <p:nvSpPr>
          <p:cNvPr id="5" name="Footer Placeholder 4"/>
          <p:cNvSpPr>
            <a:spLocks noGrp="1"/>
          </p:cNvSpPr>
          <p:nvPr>
            <p:ph type="ftr" sz="quarter" idx="11"/>
          </p:nvPr>
        </p:nvSpPr>
        <p:spPr>
          <a:xfrm>
            <a:off x="3124608" y="6356467"/>
            <a:ext cx="2894787" cy="365040"/>
          </a:xfrm>
          <a:prstGeom prst="rect">
            <a:avLst/>
          </a:prstGeom>
        </p:spPr>
        <p:txBody>
          <a:bodyPr lIns="73971" tIns="36983" rIns="73971" bIns="36983"/>
          <a:lstStyle/>
          <a:p>
            <a:pPr defTabSz="880559"/>
            <a:endParaRPr lang="en-GB" sz="1700">
              <a:solidFill>
                <a:prstClr val="black"/>
              </a:solidFill>
            </a:endParaRPr>
          </a:p>
        </p:txBody>
      </p:sp>
      <p:sp>
        <p:nvSpPr>
          <p:cNvPr id="6" name="Slide Number Placeholder 5"/>
          <p:cNvSpPr>
            <a:spLocks noGrp="1"/>
          </p:cNvSpPr>
          <p:nvPr>
            <p:ph type="sldNum" sz="quarter" idx="12"/>
          </p:nvPr>
        </p:nvSpPr>
        <p:spPr>
          <a:xfrm>
            <a:off x="6552863" y="6356467"/>
            <a:ext cx="2133878" cy="365040"/>
          </a:xfrm>
          <a:prstGeom prst="rect">
            <a:avLst/>
          </a:prstGeom>
        </p:spPr>
        <p:txBody>
          <a:bodyPr lIns="73971" tIns="36983" rIns="73971" bIns="36983"/>
          <a:lstStyle/>
          <a:p>
            <a:pPr defTabSz="880559"/>
            <a:fld id="{03353D49-20B8-4D56-AB3A-E37532F4CF6D}" type="slidenum">
              <a:rPr lang="en-GB" sz="1700" smtClean="0">
                <a:solidFill>
                  <a:prstClr val="black"/>
                </a:solidFill>
              </a:rPr>
              <a:pPr defTabSz="880559"/>
              <a:t>‹#›</a:t>
            </a:fld>
            <a:endParaRPr lang="en-GB" sz="1700">
              <a:solidFill>
                <a:prstClr val="black"/>
              </a:solidFill>
            </a:endParaRPr>
          </a:p>
        </p:txBody>
      </p:sp>
    </p:spTree>
    <p:extLst>
      <p:ext uri="{BB962C8B-B14F-4D97-AF65-F5344CB8AC3E}">
        <p14:creationId xmlns:p14="http://schemas.microsoft.com/office/powerpoint/2010/main" val="3261436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61" y="1599829"/>
            <a:ext cx="4056988" cy="4526502"/>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8562" y="1599829"/>
            <a:ext cx="4058178" cy="4526502"/>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59" y="6356467"/>
            <a:ext cx="2133878" cy="365040"/>
          </a:xfrm>
          <a:prstGeom prst="rect">
            <a:avLst/>
          </a:prstGeom>
        </p:spPr>
        <p:txBody>
          <a:bodyPr lIns="73971" tIns="36983" rIns="73971" bIns="36983"/>
          <a:lstStyle/>
          <a:p>
            <a:pPr defTabSz="880559"/>
            <a:fld id="{18A89CBC-351E-48C2-B17E-D59BE9B46F80}" type="datetimeFigureOut">
              <a:rPr lang="en-GB" sz="1700" smtClean="0">
                <a:solidFill>
                  <a:prstClr val="black"/>
                </a:solidFill>
              </a:rPr>
              <a:pPr defTabSz="880559"/>
              <a:t>09/09/2020</a:t>
            </a:fld>
            <a:endParaRPr lang="en-GB" sz="1700">
              <a:solidFill>
                <a:prstClr val="black"/>
              </a:solidFill>
            </a:endParaRPr>
          </a:p>
        </p:txBody>
      </p:sp>
      <p:sp>
        <p:nvSpPr>
          <p:cNvPr id="6" name="Footer Placeholder 5"/>
          <p:cNvSpPr>
            <a:spLocks noGrp="1"/>
          </p:cNvSpPr>
          <p:nvPr>
            <p:ph type="ftr" sz="quarter" idx="11"/>
          </p:nvPr>
        </p:nvSpPr>
        <p:spPr>
          <a:xfrm>
            <a:off x="3124608" y="6356467"/>
            <a:ext cx="2894787" cy="365040"/>
          </a:xfrm>
          <a:prstGeom prst="rect">
            <a:avLst/>
          </a:prstGeom>
        </p:spPr>
        <p:txBody>
          <a:bodyPr lIns="73971" tIns="36983" rIns="73971" bIns="36983"/>
          <a:lstStyle/>
          <a:p>
            <a:pPr defTabSz="880559"/>
            <a:endParaRPr lang="en-GB" sz="1700">
              <a:solidFill>
                <a:prstClr val="black"/>
              </a:solidFill>
            </a:endParaRPr>
          </a:p>
        </p:txBody>
      </p:sp>
      <p:sp>
        <p:nvSpPr>
          <p:cNvPr id="7" name="Slide Number Placeholder 6"/>
          <p:cNvSpPr>
            <a:spLocks noGrp="1"/>
          </p:cNvSpPr>
          <p:nvPr>
            <p:ph type="sldNum" sz="quarter" idx="12"/>
          </p:nvPr>
        </p:nvSpPr>
        <p:spPr>
          <a:xfrm>
            <a:off x="6552863" y="6356467"/>
            <a:ext cx="2133878" cy="365040"/>
          </a:xfrm>
          <a:prstGeom prst="rect">
            <a:avLst/>
          </a:prstGeom>
        </p:spPr>
        <p:txBody>
          <a:bodyPr lIns="73971" tIns="36983" rIns="73971" bIns="36983"/>
          <a:lstStyle/>
          <a:p>
            <a:pPr defTabSz="880559"/>
            <a:fld id="{03353D49-20B8-4D56-AB3A-E37532F4CF6D}" type="slidenum">
              <a:rPr lang="en-GB" sz="1700" smtClean="0">
                <a:solidFill>
                  <a:prstClr val="black"/>
                </a:solidFill>
              </a:rPr>
              <a:pPr defTabSz="880559"/>
              <a:t>‹#›</a:t>
            </a:fld>
            <a:endParaRPr lang="en-GB" sz="1700">
              <a:solidFill>
                <a:prstClr val="black"/>
              </a:solidFill>
            </a:endParaRPr>
          </a:p>
        </p:txBody>
      </p:sp>
    </p:spTree>
    <p:extLst>
      <p:ext uri="{BB962C8B-B14F-4D97-AF65-F5344CB8AC3E}">
        <p14:creationId xmlns:p14="http://schemas.microsoft.com/office/powerpoint/2010/main" val="425170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59" y="1534757"/>
            <a:ext cx="4040317" cy="639614"/>
          </a:xfrm>
        </p:spPr>
        <p:txBody>
          <a:bodyPr anchor="b"/>
          <a:lstStyle>
            <a:lvl1pPr marL="0" indent="0">
              <a:buNone/>
              <a:defRPr sz="1900" b="1"/>
            </a:lvl1pPr>
            <a:lvl2pPr marL="369867" indent="0">
              <a:buNone/>
              <a:defRPr sz="1600" b="1"/>
            </a:lvl2pPr>
            <a:lvl3pPr marL="739717" indent="0">
              <a:buNone/>
              <a:defRPr sz="1500" b="1"/>
            </a:lvl3pPr>
            <a:lvl4pPr marL="1109573" indent="0">
              <a:buNone/>
              <a:defRPr sz="1300" b="1"/>
            </a:lvl4pPr>
            <a:lvl5pPr marL="1479432" indent="0">
              <a:buNone/>
              <a:defRPr sz="1300" b="1"/>
            </a:lvl5pPr>
            <a:lvl6pPr marL="1849293" indent="0">
              <a:buNone/>
              <a:defRPr sz="1300" b="1"/>
            </a:lvl6pPr>
            <a:lvl7pPr marL="2219149" indent="0">
              <a:buNone/>
              <a:defRPr sz="1300" b="1"/>
            </a:lvl7pPr>
            <a:lvl8pPr marL="2589006" indent="0">
              <a:buNone/>
              <a:defRPr sz="1300" b="1"/>
            </a:lvl8pPr>
            <a:lvl9pPr marL="2958866" indent="0">
              <a:buNone/>
              <a:defRPr sz="1300" b="1"/>
            </a:lvl9pPr>
          </a:lstStyle>
          <a:p>
            <a:pPr lvl="0"/>
            <a:r>
              <a:rPr lang="en-US"/>
              <a:t>Click to edit Master text styles</a:t>
            </a:r>
          </a:p>
        </p:txBody>
      </p:sp>
      <p:sp>
        <p:nvSpPr>
          <p:cNvPr id="4" name="Content Placeholder 3"/>
          <p:cNvSpPr>
            <a:spLocks noGrp="1"/>
          </p:cNvSpPr>
          <p:nvPr>
            <p:ph sz="half" idx="2"/>
          </p:nvPr>
        </p:nvSpPr>
        <p:spPr>
          <a:xfrm>
            <a:off x="457259" y="2174372"/>
            <a:ext cx="4040317" cy="3951960"/>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249" y="1534757"/>
            <a:ext cx="4041507" cy="639614"/>
          </a:xfrm>
        </p:spPr>
        <p:txBody>
          <a:bodyPr anchor="b"/>
          <a:lstStyle>
            <a:lvl1pPr marL="0" indent="0">
              <a:buNone/>
              <a:defRPr sz="1900" b="1"/>
            </a:lvl1pPr>
            <a:lvl2pPr marL="369867" indent="0">
              <a:buNone/>
              <a:defRPr sz="1600" b="1"/>
            </a:lvl2pPr>
            <a:lvl3pPr marL="739717" indent="0">
              <a:buNone/>
              <a:defRPr sz="1500" b="1"/>
            </a:lvl3pPr>
            <a:lvl4pPr marL="1109573" indent="0">
              <a:buNone/>
              <a:defRPr sz="1300" b="1"/>
            </a:lvl4pPr>
            <a:lvl5pPr marL="1479432" indent="0">
              <a:buNone/>
              <a:defRPr sz="1300" b="1"/>
            </a:lvl5pPr>
            <a:lvl6pPr marL="1849293" indent="0">
              <a:buNone/>
              <a:defRPr sz="1300" b="1"/>
            </a:lvl6pPr>
            <a:lvl7pPr marL="2219149" indent="0">
              <a:buNone/>
              <a:defRPr sz="1300" b="1"/>
            </a:lvl7pPr>
            <a:lvl8pPr marL="2589006" indent="0">
              <a:buNone/>
              <a:defRPr sz="1300" b="1"/>
            </a:lvl8pPr>
            <a:lvl9pPr marL="2958866"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45249" y="2174372"/>
            <a:ext cx="4041507" cy="3951960"/>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59" y="6356467"/>
            <a:ext cx="2133878" cy="365040"/>
          </a:xfrm>
          <a:prstGeom prst="rect">
            <a:avLst/>
          </a:prstGeom>
        </p:spPr>
        <p:txBody>
          <a:bodyPr lIns="73971" tIns="36983" rIns="73971" bIns="36983"/>
          <a:lstStyle/>
          <a:p>
            <a:pPr defTabSz="880559"/>
            <a:fld id="{18A89CBC-351E-48C2-B17E-D59BE9B46F80}" type="datetimeFigureOut">
              <a:rPr lang="en-GB" sz="1700" smtClean="0">
                <a:solidFill>
                  <a:prstClr val="black"/>
                </a:solidFill>
              </a:rPr>
              <a:pPr defTabSz="880559"/>
              <a:t>09/09/2020</a:t>
            </a:fld>
            <a:endParaRPr lang="en-GB" sz="1700">
              <a:solidFill>
                <a:prstClr val="black"/>
              </a:solidFill>
            </a:endParaRPr>
          </a:p>
        </p:txBody>
      </p:sp>
      <p:sp>
        <p:nvSpPr>
          <p:cNvPr id="8" name="Footer Placeholder 7"/>
          <p:cNvSpPr>
            <a:spLocks noGrp="1"/>
          </p:cNvSpPr>
          <p:nvPr>
            <p:ph type="ftr" sz="quarter" idx="11"/>
          </p:nvPr>
        </p:nvSpPr>
        <p:spPr>
          <a:xfrm>
            <a:off x="3124608" y="6356467"/>
            <a:ext cx="2894787" cy="365040"/>
          </a:xfrm>
          <a:prstGeom prst="rect">
            <a:avLst/>
          </a:prstGeom>
        </p:spPr>
        <p:txBody>
          <a:bodyPr lIns="73971" tIns="36983" rIns="73971" bIns="36983"/>
          <a:lstStyle/>
          <a:p>
            <a:pPr defTabSz="880559"/>
            <a:endParaRPr lang="en-GB" sz="1700">
              <a:solidFill>
                <a:prstClr val="black"/>
              </a:solidFill>
            </a:endParaRPr>
          </a:p>
        </p:txBody>
      </p:sp>
      <p:sp>
        <p:nvSpPr>
          <p:cNvPr id="9" name="Slide Number Placeholder 8"/>
          <p:cNvSpPr>
            <a:spLocks noGrp="1"/>
          </p:cNvSpPr>
          <p:nvPr>
            <p:ph type="sldNum" sz="quarter" idx="12"/>
          </p:nvPr>
        </p:nvSpPr>
        <p:spPr>
          <a:xfrm>
            <a:off x="6552863" y="6356467"/>
            <a:ext cx="2133878" cy="365040"/>
          </a:xfrm>
          <a:prstGeom prst="rect">
            <a:avLst/>
          </a:prstGeom>
        </p:spPr>
        <p:txBody>
          <a:bodyPr lIns="73971" tIns="36983" rIns="73971" bIns="36983"/>
          <a:lstStyle/>
          <a:p>
            <a:pPr defTabSz="880559"/>
            <a:fld id="{03353D49-20B8-4D56-AB3A-E37532F4CF6D}" type="slidenum">
              <a:rPr lang="en-GB" sz="1700" smtClean="0">
                <a:solidFill>
                  <a:prstClr val="black"/>
                </a:solidFill>
              </a:rPr>
              <a:pPr defTabSz="880559"/>
              <a:t>‹#›</a:t>
            </a:fld>
            <a:endParaRPr lang="en-GB" sz="1700">
              <a:solidFill>
                <a:prstClr val="black"/>
              </a:solidFill>
            </a:endParaRPr>
          </a:p>
        </p:txBody>
      </p:sp>
    </p:spTree>
    <p:extLst>
      <p:ext uri="{BB962C8B-B14F-4D97-AF65-F5344CB8AC3E}">
        <p14:creationId xmlns:p14="http://schemas.microsoft.com/office/powerpoint/2010/main" val="518604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59" y="6356467"/>
            <a:ext cx="2133878" cy="365040"/>
          </a:xfrm>
          <a:prstGeom prst="rect">
            <a:avLst/>
          </a:prstGeom>
        </p:spPr>
        <p:txBody>
          <a:bodyPr lIns="73971" tIns="36983" rIns="73971" bIns="36983"/>
          <a:lstStyle/>
          <a:p>
            <a:pPr defTabSz="880559"/>
            <a:fld id="{18A89CBC-351E-48C2-B17E-D59BE9B46F80}" type="datetimeFigureOut">
              <a:rPr lang="en-GB" sz="1700" smtClean="0">
                <a:solidFill>
                  <a:prstClr val="black"/>
                </a:solidFill>
              </a:rPr>
              <a:pPr defTabSz="880559"/>
              <a:t>09/09/2020</a:t>
            </a:fld>
            <a:endParaRPr lang="en-GB" sz="1700">
              <a:solidFill>
                <a:prstClr val="black"/>
              </a:solidFill>
            </a:endParaRPr>
          </a:p>
        </p:txBody>
      </p:sp>
      <p:sp>
        <p:nvSpPr>
          <p:cNvPr id="4" name="Footer Placeholder 3"/>
          <p:cNvSpPr>
            <a:spLocks noGrp="1"/>
          </p:cNvSpPr>
          <p:nvPr>
            <p:ph type="ftr" sz="quarter" idx="11"/>
          </p:nvPr>
        </p:nvSpPr>
        <p:spPr>
          <a:xfrm>
            <a:off x="3124608" y="6356467"/>
            <a:ext cx="2894787" cy="365040"/>
          </a:xfrm>
          <a:prstGeom prst="rect">
            <a:avLst/>
          </a:prstGeom>
        </p:spPr>
        <p:txBody>
          <a:bodyPr lIns="73971" tIns="36983" rIns="73971" bIns="36983"/>
          <a:lstStyle/>
          <a:p>
            <a:pPr defTabSz="880559"/>
            <a:endParaRPr lang="en-GB" sz="1700">
              <a:solidFill>
                <a:prstClr val="black"/>
              </a:solidFill>
            </a:endParaRPr>
          </a:p>
        </p:txBody>
      </p:sp>
      <p:sp>
        <p:nvSpPr>
          <p:cNvPr id="5" name="Slide Number Placeholder 4"/>
          <p:cNvSpPr>
            <a:spLocks noGrp="1"/>
          </p:cNvSpPr>
          <p:nvPr>
            <p:ph type="sldNum" sz="quarter" idx="12"/>
          </p:nvPr>
        </p:nvSpPr>
        <p:spPr>
          <a:xfrm>
            <a:off x="6552863" y="6356467"/>
            <a:ext cx="2133878" cy="365040"/>
          </a:xfrm>
          <a:prstGeom prst="rect">
            <a:avLst/>
          </a:prstGeom>
        </p:spPr>
        <p:txBody>
          <a:bodyPr lIns="73971" tIns="36983" rIns="73971" bIns="36983"/>
          <a:lstStyle/>
          <a:p>
            <a:pPr defTabSz="880559"/>
            <a:fld id="{03353D49-20B8-4D56-AB3A-E37532F4CF6D}" type="slidenum">
              <a:rPr lang="en-GB" sz="1700" smtClean="0">
                <a:solidFill>
                  <a:prstClr val="black"/>
                </a:solidFill>
              </a:rPr>
              <a:pPr defTabSz="880559"/>
              <a:t>‹#›</a:t>
            </a:fld>
            <a:endParaRPr lang="en-GB" sz="1700">
              <a:solidFill>
                <a:prstClr val="black"/>
              </a:solidFill>
            </a:endParaRPr>
          </a:p>
        </p:txBody>
      </p:sp>
    </p:spTree>
    <p:extLst>
      <p:ext uri="{BB962C8B-B14F-4D97-AF65-F5344CB8AC3E}">
        <p14:creationId xmlns:p14="http://schemas.microsoft.com/office/powerpoint/2010/main" val="170252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59" y="6356467"/>
            <a:ext cx="2133878" cy="365040"/>
          </a:xfrm>
          <a:prstGeom prst="rect">
            <a:avLst/>
          </a:prstGeom>
        </p:spPr>
        <p:txBody>
          <a:bodyPr lIns="73971" tIns="36983" rIns="73971" bIns="36983"/>
          <a:lstStyle/>
          <a:p>
            <a:pPr defTabSz="880559"/>
            <a:fld id="{18A89CBC-351E-48C2-B17E-D59BE9B46F80}" type="datetimeFigureOut">
              <a:rPr lang="en-GB" sz="1700" smtClean="0">
                <a:solidFill>
                  <a:prstClr val="black"/>
                </a:solidFill>
              </a:rPr>
              <a:pPr defTabSz="880559"/>
              <a:t>09/09/2020</a:t>
            </a:fld>
            <a:endParaRPr lang="en-GB" sz="1700">
              <a:solidFill>
                <a:prstClr val="black"/>
              </a:solidFill>
            </a:endParaRPr>
          </a:p>
        </p:txBody>
      </p:sp>
      <p:sp>
        <p:nvSpPr>
          <p:cNvPr id="3" name="Footer Placeholder 2"/>
          <p:cNvSpPr>
            <a:spLocks noGrp="1"/>
          </p:cNvSpPr>
          <p:nvPr>
            <p:ph type="ftr" sz="quarter" idx="11"/>
          </p:nvPr>
        </p:nvSpPr>
        <p:spPr>
          <a:xfrm>
            <a:off x="3124608" y="6356467"/>
            <a:ext cx="2894787" cy="365040"/>
          </a:xfrm>
          <a:prstGeom prst="rect">
            <a:avLst/>
          </a:prstGeom>
        </p:spPr>
        <p:txBody>
          <a:bodyPr lIns="73971" tIns="36983" rIns="73971" bIns="36983"/>
          <a:lstStyle/>
          <a:p>
            <a:pPr defTabSz="880559"/>
            <a:endParaRPr lang="en-GB" sz="1700">
              <a:solidFill>
                <a:prstClr val="black"/>
              </a:solidFill>
            </a:endParaRPr>
          </a:p>
        </p:txBody>
      </p:sp>
      <p:sp>
        <p:nvSpPr>
          <p:cNvPr id="4" name="Slide Number Placeholder 3"/>
          <p:cNvSpPr>
            <a:spLocks noGrp="1"/>
          </p:cNvSpPr>
          <p:nvPr>
            <p:ph type="sldNum" sz="quarter" idx="12"/>
          </p:nvPr>
        </p:nvSpPr>
        <p:spPr>
          <a:xfrm>
            <a:off x="6552863" y="6356467"/>
            <a:ext cx="2133878" cy="365040"/>
          </a:xfrm>
          <a:prstGeom prst="rect">
            <a:avLst/>
          </a:prstGeom>
        </p:spPr>
        <p:txBody>
          <a:bodyPr lIns="73971" tIns="36983" rIns="73971" bIns="36983"/>
          <a:lstStyle/>
          <a:p>
            <a:pPr defTabSz="880559"/>
            <a:fld id="{03353D49-20B8-4D56-AB3A-E37532F4CF6D}" type="slidenum">
              <a:rPr lang="en-GB" sz="1700" smtClean="0">
                <a:solidFill>
                  <a:prstClr val="black"/>
                </a:solidFill>
              </a:rPr>
              <a:pPr defTabSz="880559"/>
              <a:t>‹#›</a:t>
            </a:fld>
            <a:endParaRPr lang="en-GB" sz="1700">
              <a:solidFill>
                <a:prstClr val="black"/>
              </a:solidFill>
            </a:endParaRPr>
          </a:p>
        </p:txBody>
      </p:sp>
    </p:spTree>
    <p:extLst>
      <p:ext uri="{BB962C8B-B14F-4D97-AF65-F5344CB8AC3E}">
        <p14:creationId xmlns:p14="http://schemas.microsoft.com/office/powerpoint/2010/main" val="3057643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60" y="273002"/>
            <a:ext cx="3007910" cy="1161781"/>
          </a:xfrm>
        </p:spPr>
        <p:txBody>
          <a:bodyPr anchor="b"/>
          <a:lstStyle>
            <a:lvl1pPr algn="l">
              <a:defRPr sz="1600" b="1"/>
            </a:lvl1pPr>
          </a:lstStyle>
          <a:p>
            <a:r>
              <a:rPr lang="en-US"/>
              <a:t>Click to edit Master title style</a:t>
            </a:r>
            <a:endParaRPr lang="en-GB"/>
          </a:p>
        </p:txBody>
      </p:sp>
      <p:sp>
        <p:nvSpPr>
          <p:cNvPr id="3" name="Content Placeholder 2"/>
          <p:cNvSpPr>
            <a:spLocks noGrp="1"/>
          </p:cNvSpPr>
          <p:nvPr>
            <p:ph idx="1"/>
          </p:nvPr>
        </p:nvSpPr>
        <p:spPr>
          <a:xfrm>
            <a:off x="3574722" y="272992"/>
            <a:ext cx="5112019" cy="5853345"/>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60" y="1434772"/>
            <a:ext cx="3007910" cy="4691563"/>
          </a:xfrm>
        </p:spPr>
        <p:txBody>
          <a:bodyPr/>
          <a:lstStyle>
            <a:lvl1pPr marL="0" indent="0">
              <a:buNone/>
              <a:defRPr sz="1100"/>
            </a:lvl1pPr>
            <a:lvl2pPr marL="369867" indent="0">
              <a:buNone/>
              <a:defRPr sz="1000"/>
            </a:lvl2pPr>
            <a:lvl3pPr marL="739717" indent="0">
              <a:buNone/>
              <a:defRPr sz="800"/>
            </a:lvl3pPr>
            <a:lvl4pPr marL="1109573" indent="0">
              <a:buNone/>
              <a:defRPr sz="700"/>
            </a:lvl4pPr>
            <a:lvl5pPr marL="1479432" indent="0">
              <a:buNone/>
              <a:defRPr sz="700"/>
            </a:lvl5pPr>
            <a:lvl6pPr marL="1849293" indent="0">
              <a:buNone/>
              <a:defRPr sz="700"/>
            </a:lvl6pPr>
            <a:lvl7pPr marL="2219149" indent="0">
              <a:buNone/>
              <a:defRPr sz="700"/>
            </a:lvl7pPr>
            <a:lvl8pPr marL="2589006" indent="0">
              <a:buNone/>
              <a:defRPr sz="700"/>
            </a:lvl8pPr>
            <a:lvl9pPr marL="2958866" indent="0">
              <a:buNone/>
              <a:defRPr sz="700"/>
            </a:lvl9pPr>
          </a:lstStyle>
          <a:p>
            <a:pPr lvl="0"/>
            <a:r>
              <a:rPr lang="en-US"/>
              <a:t>Click to edit Master text styles</a:t>
            </a:r>
          </a:p>
        </p:txBody>
      </p:sp>
      <p:sp>
        <p:nvSpPr>
          <p:cNvPr id="5" name="Date Placeholder 4"/>
          <p:cNvSpPr>
            <a:spLocks noGrp="1"/>
          </p:cNvSpPr>
          <p:nvPr>
            <p:ph type="dt" sz="half" idx="10"/>
          </p:nvPr>
        </p:nvSpPr>
        <p:spPr>
          <a:xfrm>
            <a:off x="457259" y="6356467"/>
            <a:ext cx="2133878" cy="365040"/>
          </a:xfrm>
          <a:prstGeom prst="rect">
            <a:avLst/>
          </a:prstGeom>
        </p:spPr>
        <p:txBody>
          <a:bodyPr lIns="73971" tIns="36983" rIns="73971" bIns="36983"/>
          <a:lstStyle/>
          <a:p>
            <a:pPr defTabSz="880559"/>
            <a:fld id="{18A89CBC-351E-48C2-B17E-D59BE9B46F80}" type="datetimeFigureOut">
              <a:rPr lang="en-GB" sz="1700" smtClean="0">
                <a:solidFill>
                  <a:prstClr val="black"/>
                </a:solidFill>
              </a:rPr>
              <a:pPr defTabSz="880559"/>
              <a:t>09/09/2020</a:t>
            </a:fld>
            <a:endParaRPr lang="en-GB" sz="1700">
              <a:solidFill>
                <a:prstClr val="black"/>
              </a:solidFill>
            </a:endParaRPr>
          </a:p>
        </p:txBody>
      </p:sp>
      <p:sp>
        <p:nvSpPr>
          <p:cNvPr id="6" name="Footer Placeholder 5"/>
          <p:cNvSpPr>
            <a:spLocks noGrp="1"/>
          </p:cNvSpPr>
          <p:nvPr>
            <p:ph type="ftr" sz="quarter" idx="11"/>
          </p:nvPr>
        </p:nvSpPr>
        <p:spPr>
          <a:xfrm>
            <a:off x="3124608" y="6356467"/>
            <a:ext cx="2894787" cy="365040"/>
          </a:xfrm>
          <a:prstGeom prst="rect">
            <a:avLst/>
          </a:prstGeom>
        </p:spPr>
        <p:txBody>
          <a:bodyPr lIns="73971" tIns="36983" rIns="73971" bIns="36983"/>
          <a:lstStyle/>
          <a:p>
            <a:pPr defTabSz="880559"/>
            <a:endParaRPr lang="en-GB" sz="1700">
              <a:solidFill>
                <a:prstClr val="black"/>
              </a:solidFill>
            </a:endParaRPr>
          </a:p>
        </p:txBody>
      </p:sp>
      <p:sp>
        <p:nvSpPr>
          <p:cNvPr id="7" name="Slide Number Placeholder 6"/>
          <p:cNvSpPr>
            <a:spLocks noGrp="1"/>
          </p:cNvSpPr>
          <p:nvPr>
            <p:ph type="sldNum" sz="quarter" idx="12"/>
          </p:nvPr>
        </p:nvSpPr>
        <p:spPr>
          <a:xfrm>
            <a:off x="6552863" y="6356467"/>
            <a:ext cx="2133878" cy="365040"/>
          </a:xfrm>
          <a:prstGeom prst="rect">
            <a:avLst/>
          </a:prstGeom>
        </p:spPr>
        <p:txBody>
          <a:bodyPr lIns="73971" tIns="36983" rIns="73971" bIns="36983"/>
          <a:lstStyle/>
          <a:p>
            <a:pPr defTabSz="880559"/>
            <a:fld id="{03353D49-20B8-4D56-AB3A-E37532F4CF6D}" type="slidenum">
              <a:rPr lang="en-GB" sz="1700" smtClean="0">
                <a:solidFill>
                  <a:prstClr val="black"/>
                </a:solidFill>
              </a:rPr>
              <a:pPr defTabSz="880559"/>
              <a:t>‹#›</a:t>
            </a:fld>
            <a:endParaRPr lang="en-GB" sz="1700">
              <a:solidFill>
                <a:prstClr val="black"/>
              </a:solidFill>
            </a:endParaRPr>
          </a:p>
        </p:txBody>
      </p:sp>
    </p:spTree>
    <p:extLst>
      <p:ext uri="{BB962C8B-B14F-4D97-AF65-F5344CB8AC3E}">
        <p14:creationId xmlns:p14="http://schemas.microsoft.com/office/powerpoint/2010/main" val="4145557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9526EB4-3359-4091-B05F-D38459E9486D}" type="datetimeFigureOut">
              <a:rPr lang="en-GB" smtClean="0"/>
              <a:t>09/09/2020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29BDB8-F542-47B9-98F5-7297D607B15E}" type="slidenum">
              <a:rPr lang="en-GB" smtClean="0"/>
              <a:t>‹#›</a:t>
            </a:fld>
            <a:endParaRPr lang="en-GB"/>
          </a:p>
        </p:txBody>
      </p:sp>
    </p:spTree>
    <p:extLst>
      <p:ext uri="{BB962C8B-B14F-4D97-AF65-F5344CB8AC3E}">
        <p14:creationId xmlns:p14="http://schemas.microsoft.com/office/powerpoint/2010/main" val="2327759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24" y="4801077"/>
            <a:ext cx="5487114" cy="566606"/>
          </a:xfrm>
        </p:spPr>
        <p:txBody>
          <a:bodyPr anchor="b"/>
          <a:lstStyle>
            <a:lvl1pPr algn="l">
              <a:defRPr sz="1600" b="1"/>
            </a:lvl1pPr>
          </a:lstStyle>
          <a:p>
            <a:r>
              <a:rPr lang="en-US"/>
              <a:t>Click to edit Master title style</a:t>
            </a:r>
            <a:endParaRPr lang="en-GB"/>
          </a:p>
        </p:txBody>
      </p:sp>
      <p:sp>
        <p:nvSpPr>
          <p:cNvPr id="3" name="Picture Placeholder 2"/>
          <p:cNvSpPr>
            <a:spLocks noGrp="1"/>
          </p:cNvSpPr>
          <p:nvPr>
            <p:ph type="pic" idx="1"/>
          </p:nvPr>
        </p:nvSpPr>
        <p:spPr>
          <a:xfrm>
            <a:off x="1792124" y="612635"/>
            <a:ext cx="5487114" cy="4115435"/>
          </a:xfrm>
        </p:spPr>
        <p:txBody>
          <a:bodyPr/>
          <a:lstStyle>
            <a:lvl1pPr marL="0" indent="0">
              <a:buNone/>
              <a:defRPr sz="2600"/>
            </a:lvl1pPr>
            <a:lvl2pPr marL="369867" indent="0">
              <a:buNone/>
              <a:defRPr sz="2300"/>
            </a:lvl2pPr>
            <a:lvl3pPr marL="739717" indent="0">
              <a:buNone/>
              <a:defRPr sz="1900"/>
            </a:lvl3pPr>
            <a:lvl4pPr marL="1109573" indent="0">
              <a:buNone/>
              <a:defRPr sz="1600"/>
            </a:lvl4pPr>
            <a:lvl5pPr marL="1479432" indent="0">
              <a:buNone/>
              <a:defRPr sz="1600"/>
            </a:lvl5pPr>
            <a:lvl6pPr marL="1849293" indent="0">
              <a:buNone/>
              <a:defRPr sz="1600"/>
            </a:lvl6pPr>
            <a:lvl7pPr marL="2219149" indent="0">
              <a:buNone/>
              <a:defRPr sz="1600"/>
            </a:lvl7pPr>
            <a:lvl8pPr marL="2589006" indent="0">
              <a:buNone/>
              <a:defRPr sz="1600"/>
            </a:lvl8pPr>
            <a:lvl9pPr marL="2958866" indent="0">
              <a:buNone/>
              <a:defRPr sz="1600"/>
            </a:lvl9pPr>
          </a:lstStyle>
          <a:p>
            <a:endParaRPr lang="en-GB"/>
          </a:p>
        </p:txBody>
      </p:sp>
      <p:sp>
        <p:nvSpPr>
          <p:cNvPr id="4" name="Text Placeholder 3"/>
          <p:cNvSpPr>
            <a:spLocks noGrp="1"/>
          </p:cNvSpPr>
          <p:nvPr>
            <p:ph type="body" sz="half" idx="2"/>
          </p:nvPr>
        </p:nvSpPr>
        <p:spPr>
          <a:xfrm>
            <a:off x="1792124" y="5367683"/>
            <a:ext cx="5487114" cy="804676"/>
          </a:xfrm>
        </p:spPr>
        <p:txBody>
          <a:bodyPr/>
          <a:lstStyle>
            <a:lvl1pPr marL="0" indent="0">
              <a:buNone/>
              <a:defRPr sz="1100"/>
            </a:lvl1pPr>
            <a:lvl2pPr marL="369867" indent="0">
              <a:buNone/>
              <a:defRPr sz="1000"/>
            </a:lvl2pPr>
            <a:lvl3pPr marL="739717" indent="0">
              <a:buNone/>
              <a:defRPr sz="800"/>
            </a:lvl3pPr>
            <a:lvl4pPr marL="1109573" indent="0">
              <a:buNone/>
              <a:defRPr sz="700"/>
            </a:lvl4pPr>
            <a:lvl5pPr marL="1479432" indent="0">
              <a:buNone/>
              <a:defRPr sz="700"/>
            </a:lvl5pPr>
            <a:lvl6pPr marL="1849293" indent="0">
              <a:buNone/>
              <a:defRPr sz="700"/>
            </a:lvl6pPr>
            <a:lvl7pPr marL="2219149" indent="0">
              <a:buNone/>
              <a:defRPr sz="700"/>
            </a:lvl7pPr>
            <a:lvl8pPr marL="2589006" indent="0">
              <a:buNone/>
              <a:defRPr sz="700"/>
            </a:lvl8pPr>
            <a:lvl9pPr marL="2958866" indent="0">
              <a:buNone/>
              <a:defRPr sz="700"/>
            </a:lvl9pPr>
          </a:lstStyle>
          <a:p>
            <a:pPr lvl="0"/>
            <a:r>
              <a:rPr lang="en-US"/>
              <a:t>Click to edit Master text styles</a:t>
            </a:r>
          </a:p>
        </p:txBody>
      </p:sp>
      <p:sp>
        <p:nvSpPr>
          <p:cNvPr id="5" name="Date Placeholder 4"/>
          <p:cNvSpPr>
            <a:spLocks noGrp="1"/>
          </p:cNvSpPr>
          <p:nvPr>
            <p:ph type="dt" sz="half" idx="10"/>
          </p:nvPr>
        </p:nvSpPr>
        <p:spPr>
          <a:xfrm>
            <a:off x="457259" y="6356467"/>
            <a:ext cx="2133878" cy="365040"/>
          </a:xfrm>
          <a:prstGeom prst="rect">
            <a:avLst/>
          </a:prstGeom>
        </p:spPr>
        <p:txBody>
          <a:bodyPr lIns="73971" tIns="36983" rIns="73971" bIns="36983"/>
          <a:lstStyle/>
          <a:p>
            <a:pPr defTabSz="880559"/>
            <a:fld id="{18A89CBC-351E-48C2-B17E-D59BE9B46F80}" type="datetimeFigureOut">
              <a:rPr lang="en-GB" sz="1700" smtClean="0">
                <a:solidFill>
                  <a:prstClr val="black"/>
                </a:solidFill>
              </a:rPr>
              <a:pPr defTabSz="880559"/>
              <a:t>09/09/2020</a:t>
            </a:fld>
            <a:endParaRPr lang="en-GB" sz="1700">
              <a:solidFill>
                <a:prstClr val="black"/>
              </a:solidFill>
            </a:endParaRPr>
          </a:p>
        </p:txBody>
      </p:sp>
      <p:sp>
        <p:nvSpPr>
          <p:cNvPr id="6" name="Footer Placeholder 5"/>
          <p:cNvSpPr>
            <a:spLocks noGrp="1"/>
          </p:cNvSpPr>
          <p:nvPr>
            <p:ph type="ftr" sz="quarter" idx="11"/>
          </p:nvPr>
        </p:nvSpPr>
        <p:spPr>
          <a:xfrm>
            <a:off x="3124608" y="6356467"/>
            <a:ext cx="2894787" cy="365040"/>
          </a:xfrm>
          <a:prstGeom prst="rect">
            <a:avLst/>
          </a:prstGeom>
        </p:spPr>
        <p:txBody>
          <a:bodyPr lIns="73971" tIns="36983" rIns="73971" bIns="36983"/>
          <a:lstStyle/>
          <a:p>
            <a:pPr defTabSz="880559"/>
            <a:endParaRPr lang="en-GB" sz="1700">
              <a:solidFill>
                <a:prstClr val="black"/>
              </a:solidFill>
            </a:endParaRPr>
          </a:p>
        </p:txBody>
      </p:sp>
      <p:sp>
        <p:nvSpPr>
          <p:cNvPr id="7" name="Slide Number Placeholder 6"/>
          <p:cNvSpPr>
            <a:spLocks noGrp="1"/>
          </p:cNvSpPr>
          <p:nvPr>
            <p:ph type="sldNum" sz="quarter" idx="12"/>
          </p:nvPr>
        </p:nvSpPr>
        <p:spPr>
          <a:xfrm>
            <a:off x="6552863" y="6356467"/>
            <a:ext cx="2133878" cy="365040"/>
          </a:xfrm>
          <a:prstGeom prst="rect">
            <a:avLst/>
          </a:prstGeom>
        </p:spPr>
        <p:txBody>
          <a:bodyPr lIns="73971" tIns="36983" rIns="73971" bIns="36983"/>
          <a:lstStyle/>
          <a:p>
            <a:pPr defTabSz="880559"/>
            <a:fld id="{03353D49-20B8-4D56-AB3A-E37532F4CF6D}" type="slidenum">
              <a:rPr lang="en-GB" sz="1700" smtClean="0">
                <a:solidFill>
                  <a:prstClr val="black"/>
                </a:solidFill>
              </a:rPr>
              <a:pPr defTabSz="880559"/>
              <a:t>‹#›</a:t>
            </a:fld>
            <a:endParaRPr lang="en-GB" sz="1700">
              <a:solidFill>
                <a:prstClr val="black"/>
              </a:solidFill>
            </a:endParaRPr>
          </a:p>
        </p:txBody>
      </p:sp>
    </p:spTree>
    <p:extLst>
      <p:ext uri="{BB962C8B-B14F-4D97-AF65-F5344CB8AC3E}">
        <p14:creationId xmlns:p14="http://schemas.microsoft.com/office/powerpoint/2010/main" val="3748069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59" y="6356467"/>
            <a:ext cx="2133878" cy="365040"/>
          </a:xfrm>
          <a:prstGeom prst="rect">
            <a:avLst/>
          </a:prstGeom>
        </p:spPr>
        <p:txBody>
          <a:bodyPr lIns="73971" tIns="36983" rIns="73971" bIns="36983"/>
          <a:lstStyle/>
          <a:p>
            <a:pPr defTabSz="880559"/>
            <a:fld id="{18A89CBC-351E-48C2-B17E-D59BE9B46F80}" type="datetimeFigureOut">
              <a:rPr lang="en-GB" sz="1700" smtClean="0">
                <a:solidFill>
                  <a:prstClr val="black"/>
                </a:solidFill>
              </a:rPr>
              <a:pPr defTabSz="880559"/>
              <a:t>09/09/2020</a:t>
            </a:fld>
            <a:endParaRPr lang="en-GB" sz="1700">
              <a:solidFill>
                <a:prstClr val="black"/>
              </a:solidFill>
            </a:endParaRPr>
          </a:p>
        </p:txBody>
      </p:sp>
      <p:sp>
        <p:nvSpPr>
          <p:cNvPr id="5" name="Footer Placeholder 4"/>
          <p:cNvSpPr>
            <a:spLocks noGrp="1"/>
          </p:cNvSpPr>
          <p:nvPr>
            <p:ph type="ftr" sz="quarter" idx="11"/>
          </p:nvPr>
        </p:nvSpPr>
        <p:spPr>
          <a:xfrm>
            <a:off x="3124608" y="6356467"/>
            <a:ext cx="2894787" cy="365040"/>
          </a:xfrm>
          <a:prstGeom prst="rect">
            <a:avLst/>
          </a:prstGeom>
        </p:spPr>
        <p:txBody>
          <a:bodyPr lIns="73971" tIns="36983" rIns="73971" bIns="36983"/>
          <a:lstStyle/>
          <a:p>
            <a:pPr defTabSz="880559"/>
            <a:endParaRPr lang="en-GB" sz="1700">
              <a:solidFill>
                <a:prstClr val="black"/>
              </a:solidFill>
            </a:endParaRPr>
          </a:p>
        </p:txBody>
      </p:sp>
      <p:sp>
        <p:nvSpPr>
          <p:cNvPr id="6" name="Slide Number Placeholder 5"/>
          <p:cNvSpPr>
            <a:spLocks noGrp="1"/>
          </p:cNvSpPr>
          <p:nvPr>
            <p:ph type="sldNum" sz="quarter" idx="12"/>
          </p:nvPr>
        </p:nvSpPr>
        <p:spPr>
          <a:xfrm>
            <a:off x="6552863" y="6356467"/>
            <a:ext cx="2133878" cy="365040"/>
          </a:xfrm>
          <a:prstGeom prst="rect">
            <a:avLst/>
          </a:prstGeom>
        </p:spPr>
        <p:txBody>
          <a:bodyPr lIns="73971" tIns="36983" rIns="73971" bIns="36983"/>
          <a:lstStyle/>
          <a:p>
            <a:pPr defTabSz="880559"/>
            <a:fld id="{03353D49-20B8-4D56-AB3A-E37532F4CF6D}" type="slidenum">
              <a:rPr lang="en-GB" sz="1700" smtClean="0">
                <a:solidFill>
                  <a:prstClr val="black"/>
                </a:solidFill>
              </a:rPr>
              <a:pPr defTabSz="880559"/>
              <a:t>‹#›</a:t>
            </a:fld>
            <a:endParaRPr lang="en-GB" sz="1700">
              <a:solidFill>
                <a:prstClr val="black"/>
              </a:solidFill>
            </a:endParaRPr>
          </a:p>
        </p:txBody>
      </p:sp>
    </p:spTree>
    <p:extLst>
      <p:ext uri="{BB962C8B-B14F-4D97-AF65-F5344CB8AC3E}">
        <p14:creationId xmlns:p14="http://schemas.microsoft.com/office/powerpoint/2010/main" val="2230822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64" y="274590"/>
            <a:ext cx="2056477" cy="585175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59" y="274590"/>
            <a:ext cx="6058689" cy="5851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59" y="6356467"/>
            <a:ext cx="2133878" cy="365040"/>
          </a:xfrm>
          <a:prstGeom prst="rect">
            <a:avLst/>
          </a:prstGeom>
        </p:spPr>
        <p:txBody>
          <a:bodyPr lIns="73971" tIns="36983" rIns="73971" bIns="36983"/>
          <a:lstStyle/>
          <a:p>
            <a:pPr defTabSz="880559"/>
            <a:fld id="{18A89CBC-351E-48C2-B17E-D59BE9B46F80}" type="datetimeFigureOut">
              <a:rPr lang="en-GB" sz="1700" smtClean="0">
                <a:solidFill>
                  <a:prstClr val="black"/>
                </a:solidFill>
              </a:rPr>
              <a:pPr defTabSz="880559"/>
              <a:t>09/09/2020</a:t>
            </a:fld>
            <a:endParaRPr lang="en-GB" sz="1700">
              <a:solidFill>
                <a:prstClr val="black"/>
              </a:solidFill>
            </a:endParaRPr>
          </a:p>
        </p:txBody>
      </p:sp>
      <p:sp>
        <p:nvSpPr>
          <p:cNvPr id="5" name="Footer Placeholder 4"/>
          <p:cNvSpPr>
            <a:spLocks noGrp="1"/>
          </p:cNvSpPr>
          <p:nvPr>
            <p:ph type="ftr" sz="quarter" idx="11"/>
          </p:nvPr>
        </p:nvSpPr>
        <p:spPr>
          <a:xfrm>
            <a:off x="3124608" y="6356467"/>
            <a:ext cx="2894787" cy="365040"/>
          </a:xfrm>
          <a:prstGeom prst="rect">
            <a:avLst/>
          </a:prstGeom>
        </p:spPr>
        <p:txBody>
          <a:bodyPr lIns="73971" tIns="36983" rIns="73971" bIns="36983"/>
          <a:lstStyle/>
          <a:p>
            <a:pPr defTabSz="880559"/>
            <a:endParaRPr lang="en-GB" sz="1700">
              <a:solidFill>
                <a:prstClr val="black"/>
              </a:solidFill>
            </a:endParaRPr>
          </a:p>
        </p:txBody>
      </p:sp>
      <p:sp>
        <p:nvSpPr>
          <p:cNvPr id="6" name="Slide Number Placeholder 5"/>
          <p:cNvSpPr>
            <a:spLocks noGrp="1"/>
          </p:cNvSpPr>
          <p:nvPr>
            <p:ph type="sldNum" sz="quarter" idx="12"/>
          </p:nvPr>
        </p:nvSpPr>
        <p:spPr>
          <a:xfrm>
            <a:off x="6552863" y="6356467"/>
            <a:ext cx="2133878" cy="365040"/>
          </a:xfrm>
          <a:prstGeom prst="rect">
            <a:avLst/>
          </a:prstGeom>
        </p:spPr>
        <p:txBody>
          <a:bodyPr lIns="73971" tIns="36983" rIns="73971" bIns="36983"/>
          <a:lstStyle/>
          <a:p>
            <a:pPr defTabSz="880559"/>
            <a:fld id="{03353D49-20B8-4D56-AB3A-E37532F4CF6D}" type="slidenum">
              <a:rPr lang="en-GB" sz="1700" smtClean="0">
                <a:solidFill>
                  <a:prstClr val="black"/>
                </a:solidFill>
              </a:rPr>
              <a:pPr defTabSz="880559"/>
              <a:t>‹#›</a:t>
            </a:fld>
            <a:endParaRPr lang="en-GB" sz="1700">
              <a:solidFill>
                <a:prstClr val="black"/>
              </a:solidFill>
            </a:endParaRPr>
          </a:p>
        </p:txBody>
      </p:sp>
    </p:spTree>
    <p:extLst>
      <p:ext uri="{BB962C8B-B14F-4D97-AF65-F5344CB8AC3E}">
        <p14:creationId xmlns:p14="http://schemas.microsoft.com/office/powerpoint/2010/main" val="505865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91" y="2129932"/>
            <a:ext cx="7772221" cy="1471272"/>
          </a:xfrm>
        </p:spPr>
        <p:txBody>
          <a:bodyPr/>
          <a:lstStyle/>
          <a:p>
            <a:r>
              <a:rPr lang="en-US"/>
              <a:t>Click to edit Master title style</a:t>
            </a:r>
            <a:endParaRPr lang="en-GB"/>
          </a:p>
        </p:txBody>
      </p:sp>
      <p:sp>
        <p:nvSpPr>
          <p:cNvPr id="3" name="Subtitle 2"/>
          <p:cNvSpPr>
            <a:spLocks noGrp="1"/>
          </p:cNvSpPr>
          <p:nvPr>
            <p:ph type="subTitle" idx="1"/>
          </p:nvPr>
        </p:nvSpPr>
        <p:spPr>
          <a:xfrm>
            <a:off x="1371794" y="3886888"/>
            <a:ext cx="6400443" cy="1752194"/>
          </a:xfrm>
        </p:spPr>
        <p:txBody>
          <a:bodyPr/>
          <a:lstStyle>
            <a:lvl1pPr marL="0" indent="0" algn="ctr">
              <a:buNone/>
              <a:defRPr>
                <a:solidFill>
                  <a:schemeClr val="tx1">
                    <a:tint val="75000"/>
                  </a:schemeClr>
                </a:solidFill>
              </a:defRPr>
            </a:lvl1pPr>
            <a:lvl2pPr marL="369901" indent="0" algn="ctr">
              <a:buNone/>
              <a:defRPr>
                <a:solidFill>
                  <a:schemeClr val="tx1">
                    <a:tint val="75000"/>
                  </a:schemeClr>
                </a:solidFill>
              </a:defRPr>
            </a:lvl2pPr>
            <a:lvl3pPr marL="739786" indent="0" algn="ctr">
              <a:buNone/>
              <a:defRPr>
                <a:solidFill>
                  <a:schemeClr val="tx1">
                    <a:tint val="75000"/>
                  </a:schemeClr>
                </a:solidFill>
              </a:defRPr>
            </a:lvl3pPr>
            <a:lvl4pPr marL="1109677" indent="0" algn="ctr">
              <a:buNone/>
              <a:defRPr>
                <a:solidFill>
                  <a:schemeClr val="tx1">
                    <a:tint val="75000"/>
                  </a:schemeClr>
                </a:solidFill>
              </a:defRPr>
            </a:lvl4pPr>
            <a:lvl5pPr marL="1479571" indent="0" algn="ctr">
              <a:buNone/>
              <a:defRPr>
                <a:solidFill>
                  <a:schemeClr val="tx1">
                    <a:tint val="75000"/>
                  </a:schemeClr>
                </a:solidFill>
              </a:defRPr>
            </a:lvl5pPr>
            <a:lvl6pPr marL="1849466" indent="0" algn="ctr">
              <a:buNone/>
              <a:defRPr>
                <a:solidFill>
                  <a:schemeClr val="tx1">
                    <a:tint val="75000"/>
                  </a:schemeClr>
                </a:solidFill>
              </a:defRPr>
            </a:lvl6pPr>
            <a:lvl7pPr marL="2219357" indent="0" algn="ctr">
              <a:buNone/>
              <a:defRPr>
                <a:solidFill>
                  <a:schemeClr val="tx1">
                    <a:tint val="75000"/>
                  </a:schemeClr>
                </a:solidFill>
              </a:defRPr>
            </a:lvl7pPr>
            <a:lvl8pPr marL="2589248" indent="0" algn="ctr">
              <a:buNone/>
              <a:defRPr>
                <a:solidFill>
                  <a:schemeClr val="tx1">
                    <a:tint val="75000"/>
                  </a:schemeClr>
                </a:solidFill>
              </a:defRPr>
            </a:lvl8pPr>
            <a:lvl9pPr marL="2959143"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59" y="6356467"/>
            <a:ext cx="2133878" cy="365040"/>
          </a:xfrm>
          <a:prstGeom prst="rect">
            <a:avLst/>
          </a:prstGeom>
        </p:spPr>
        <p:txBody>
          <a:bodyPr lIns="73978" tIns="36986" rIns="73978" bIns="36986"/>
          <a:lstStyle/>
          <a:p>
            <a:pPr defTabSz="880642"/>
            <a:fld id="{18A89CBC-351E-48C2-B17E-D59BE9B46F80}" type="datetimeFigureOut">
              <a:rPr lang="en-GB" sz="1700" smtClean="0">
                <a:solidFill>
                  <a:prstClr val="black"/>
                </a:solidFill>
              </a:rPr>
              <a:pPr defTabSz="880642"/>
              <a:t>09/09/2020</a:t>
            </a:fld>
            <a:endParaRPr lang="en-GB" sz="1700">
              <a:solidFill>
                <a:prstClr val="black"/>
              </a:solidFill>
            </a:endParaRPr>
          </a:p>
        </p:txBody>
      </p:sp>
      <p:sp>
        <p:nvSpPr>
          <p:cNvPr id="5" name="Footer Placeholder 4"/>
          <p:cNvSpPr>
            <a:spLocks noGrp="1"/>
          </p:cNvSpPr>
          <p:nvPr>
            <p:ph type="ftr" sz="quarter" idx="11"/>
          </p:nvPr>
        </p:nvSpPr>
        <p:spPr>
          <a:xfrm>
            <a:off x="3124608" y="6356467"/>
            <a:ext cx="2894787" cy="365040"/>
          </a:xfrm>
          <a:prstGeom prst="rect">
            <a:avLst/>
          </a:prstGeom>
        </p:spPr>
        <p:txBody>
          <a:bodyPr lIns="73978" tIns="36986" rIns="73978" bIns="36986"/>
          <a:lstStyle/>
          <a:p>
            <a:pPr defTabSz="880642"/>
            <a:endParaRPr lang="en-GB" sz="1700">
              <a:solidFill>
                <a:prstClr val="black"/>
              </a:solidFill>
            </a:endParaRPr>
          </a:p>
        </p:txBody>
      </p:sp>
      <p:sp>
        <p:nvSpPr>
          <p:cNvPr id="6" name="Slide Number Placeholder 5"/>
          <p:cNvSpPr>
            <a:spLocks noGrp="1"/>
          </p:cNvSpPr>
          <p:nvPr>
            <p:ph type="sldNum" sz="quarter" idx="12"/>
          </p:nvPr>
        </p:nvSpPr>
        <p:spPr>
          <a:xfrm>
            <a:off x="6552863" y="6356467"/>
            <a:ext cx="2133878" cy="365040"/>
          </a:xfrm>
          <a:prstGeom prst="rect">
            <a:avLst/>
          </a:prstGeom>
        </p:spPr>
        <p:txBody>
          <a:bodyPr lIns="73978" tIns="36986" rIns="73978" bIns="36986"/>
          <a:lstStyle/>
          <a:p>
            <a:pPr defTabSz="880642"/>
            <a:fld id="{03353D49-20B8-4D56-AB3A-E37532F4CF6D}" type="slidenum">
              <a:rPr lang="en-GB" sz="1700" smtClean="0">
                <a:solidFill>
                  <a:prstClr val="black"/>
                </a:solidFill>
              </a:rPr>
              <a:pPr defTabSz="880642"/>
              <a:t>‹#›</a:t>
            </a:fld>
            <a:endParaRPr lang="en-GB" sz="1700">
              <a:solidFill>
                <a:prstClr val="black"/>
              </a:solidFill>
            </a:endParaRPr>
          </a:p>
        </p:txBody>
      </p:sp>
    </p:spTree>
    <p:extLst>
      <p:ext uri="{BB962C8B-B14F-4D97-AF65-F5344CB8AC3E}">
        <p14:creationId xmlns:p14="http://schemas.microsoft.com/office/powerpoint/2010/main" val="2300795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59" y="6356467"/>
            <a:ext cx="2133878" cy="365040"/>
          </a:xfrm>
          <a:prstGeom prst="rect">
            <a:avLst/>
          </a:prstGeom>
        </p:spPr>
        <p:txBody>
          <a:bodyPr lIns="73978" tIns="36986" rIns="73978" bIns="36986"/>
          <a:lstStyle/>
          <a:p>
            <a:pPr defTabSz="880642"/>
            <a:fld id="{18A89CBC-351E-48C2-B17E-D59BE9B46F80}" type="datetimeFigureOut">
              <a:rPr lang="en-GB" sz="1700" smtClean="0">
                <a:solidFill>
                  <a:prstClr val="black"/>
                </a:solidFill>
              </a:rPr>
              <a:pPr defTabSz="880642"/>
              <a:t>09/09/2020</a:t>
            </a:fld>
            <a:endParaRPr lang="en-GB" sz="1700">
              <a:solidFill>
                <a:prstClr val="black"/>
              </a:solidFill>
            </a:endParaRPr>
          </a:p>
        </p:txBody>
      </p:sp>
      <p:sp>
        <p:nvSpPr>
          <p:cNvPr id="5" name="Footer Placeholder 4"/>
          <p:cNvSpPr>
            <a:spLocks noGrp="1"/>
          </p:cNvSpPr>
          <p:nvPr>
            <p:ph type="ftr" sz="quarter" idx="11"/>
          </p:nvPr>
        </p:nvSpPr>
        <p:spPr>
          <a:xfrm>
            <a:off x="3124608" y="6356467"/>
            <a:ext cx="2894787" cy="365040"/>
          </a:xfrm>
          <a:prstGeom prst="rect">
            <a:avLst/>
          </a:prstGeom>
        </p:spPr>
        <p:txBody>
          <a:bodyPr lIns="73978" tIns="36986" rIns="73978" bIns="36986"/>
          <a:lstStyle/>
          <a:p>
            <a:pPr defTabSz="880642"/>
            <a:endParaRPr lang="en-GB" sz="1700">
              <a:solidFill>
                <a:prstClr val="black"/>
              </a:solidFill>
            </a:endParaRPr>
          </a:p>
        </p:txBody>
      </p:sp>
      <p:sp>
        <p:nvSpPr>
          <p:cNvPr id="6" name="Slide Number Placeholder 5"/>
          <p:cNvSpPr>
            <a:spLocks noGrp="1"/>
          </p:cNvSpPr>
          <p:nvPr>
            <p:ph type="sldNum" sz="quarter" idx="12"/>
          </p:nvPr>
        </p:nvSpPr>
        <p:spPr>
          <a:xfrm>
            <a:off x="6552863" y="6356467"/>
            <a:ext cx="2133878" cy="365040"/>
          </a:xfrm>
          <a:prstGeom prst="rect">
            <a:avLst/>
          </a:prstGeom>
        </p:spPr>
        <p:txBody>
          <a:bodyPr lIns="73978" tIns="36986" rIns="73978" bIns="36986"/>
          <a:lstStyle/>
          <a:p>
            <a:pPr defTabSz="880642"/>
            <a:fld id="{03353D49-20B8-4D56-AB3A-E37532F4CF6D}" type="slidenum">
              <a:rPr lang="en-GB" sz="1700" smtClean="0">
                <a:solidFill>
                  <a:prstClr val="black"/>
                </a:solidFill>
              </a:rPr>
              <a:pPr defTabSz="880642"/>
              <a:t>‹#›</a:t>
            </a:fld>
            <a:endParaRPr lang="en-GB" sz="1700">
              <a:solidFill>
                <a:prstClr val="black"/>
              </a:solidFill>
            </a:endParaRPr>
          </a:p>
        </p:txBody>
      </p:sp>
    </p:spTree>
    <p:extLst>
      <p:ext uri="{BB962C8B-B14F-4D97-AF65-F5344CB8AC3E}">
        <p14:creationId xmlns:p14="http://schemas.microsoft.com/office/powerpoint/2010/main" val="3562272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04" y="4407468"/>
            <a:ext cx="7772221" cy="1361760"/>
          </a:xfrm>
        </p:spPr>
        <p:txBody>
          <a:bodyPr anchor="t"/>
          <a:lstStyle>
            <a:lvl1pPr algn="l">
              <a:defRPr sz="3200" b="1" cap="all"/>
            </a:lvl1pPr>
          </a:lstStyle>
          <a:p>
            <a:r>
              <a:rPr lang="en-US"/>
              <a:t>Click to edit Master title style</a:t>
            </a:r>
            <a:endParaRPr lang="en-GB"/>
          </a:p>
        </p:txBody>
      </p:sp>
      <p:sp>
        <p:nvSpPr>
          <p:cNvPr id="3" name="Text Placeholder 2"/>
          <p:cNvSpPr>
            <a:spLocks noGrp="1"/>
          </p:cNvSpPr>
          <p:nvPr>
            <p:ph type="body" idx="1"/>
          </p:nvPr>
        </p:nvSpPr>
        <p:spPr>
          <a:xfrm>
            <a:off x="722804" y="2906056"/>
            <a:ext cx="7772221" cy="1501427"/>
          </a:xfrm>
        </p:spPr>
        <p:txBody>
          <a:bodyPr anchor="b"/>
          <a:lstStyle>
            <a:lvl1pPr marL="0" indent="0">
              <a:buNone/>
              <a:defRPr sz="1600">
                <a:solidFill>
                  <a:schemeClr val="tx1">
                    <a:tint val="75000"/>
                  </a:schemeClr>
                </a:solidFill>
              </a:defRPr>
            </a:lvl1pPr>
            <a:lvl2pPr marL="369901" indent="0">
              <a:buNone/>
              <a:defRPr sz="1500">
                <a:solidFill>
                  <a:schemeClr val="tx1">
                    <a:tint val="75000"/>
                  </a:schemeClr>
                </a:solidFill>
              </a:defRPr>
            </a:lvl2pPr>
            <a:lvl3pPr marL="739786" indent="0">
              <a:buNone/>
              <a:defRPr sz="1300">
                <a:solidFill>
                  <a:schemeClr val="tx1">
                    <a:tint val="75000"/>
                  </a:schemeClr>
                </a:solidFill>
              </a:defRPr>
            </a:lvl3pPr>
            <a:lvl4pPr marL="1109677" indent="0">
              <a:buNone/>
              <a:defRPr sz="1100">
                <a:solidFill>
                  <a:schemeClr val="tx1">
                    <a:tint val="75000"/>
                  </a:schemeClr>
                </a:solidFill>
              </a:defRPr>
            </a:lvl4pPr>
            <a:lvl5pPr marL="1479571" indent="0">
              <a:buNone/>
              <a:defRPr sz="1100">
                <a:solidFill>
                  <a:schemeClr val="tx1">
                    <a:tint val="75000"/>
                  </a:schemeClr>
                </a:solidFill>
              </a:defRPr>
            </a:lvl5pPr>
            <a:lvl6pPr marL="1849466" indent="0">
              <a:buNone/>
              <a:defRPr sz="1100">
                <a:solidFill>
                  <a:schemeClr val="tx1">
                    <a:tint val="75000"/>
                  </a:schemeClr>
                </a:solidFill>
              </a:defRPr>
            </a:lvl6pPr>
            <a:lvl7pPr marL="2219357" indent="0">
              <a:buNone/>
              <a:defRPr sz="1100">
                <a:solidFill>
                  <a:schemeClr val="tx1">
                    <a:tint val="75000"/>
                  </a:schemeClr>
                </a:solidFill>
              </a:defRPr>
            </a:lvl7pPr>
            <a:lvl8pPr marL="2589248" indent="0">
              <a:buNone/>
              <a:defRPr sz="1100">
                <a:solidFill>
                  <a:schemeClr val="tx1">
                    <a:tint val="75000"/>
                  </a:schemeClr>
                </a:solidFill>
              </a:defRPr>
            </a:lvl8pPr>
            <a:lvl9pPr marL="2959143"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59" y="6356467"/>
            <a:ext cx="2133878" cy="365040"/>
          </a:xfrm>
          <a:prstGeom prst="rect">
            <a:avLst/>
          </a:prstGeom>
        </p:spPr>
        <p:txBody>
          <a:bodyPr lIns="73978" tIns="36986" rIns="73978" bIns="36986"/>
          <a:lstStyle/>
          <a:p>
            <a:pPr defTabSz="880642"/>
            <a:fld id="{18A89CBC-351E-48C2-B17E-D59BE9B46F80}" type="datetimeFigureOut">
              <a:rPr lang="en-GB" sz="1700" smtClean="0">
                <a:solidFill>
                  <a:prstClr val="black"/>
                </a:solidFill>
              </a:rPr>
              <a:pPr defTabSz="880642"/>
              <a:t>09/09/2020</a:t>
            </a:fld>
            <a:endParaRPr lang="en-GB" sz="1700">
              <a:solidFill>
                <a:prstClr val="black"/>
              </a:solidFill>
            </a:endParaRPr>
          </a:p>
        </p:txBody>
      </p:sp>
      <p:sp>
        <p:nvSpPr>
          <p:cNvPr id="5" name="Footer Placeholder 4"/>
          <p:cNvSpPr>
            <a:spLocks noGrp="1"/>
          </p:cNvSpPr>
          <p:nvPr>
            <p:ph type="ftr" sz="quarter" idx="11"/>
          </p:nvPr>
        </p:nvSpPr>
        <p:spPr>
          <a:xfrm>
            <a:off x="3124608" y="6356467"/>
            <a:ext cx="2894787" cy="365040"/>
          </a:xfrm>
          <a:prstGeom prst="rect">
            <a:avLst/>
          </a:prstGeom>
        </p:spPr>
        <p:txBody>
          <a:bodyPr lIns="73978" tIns="36986" rIns="73978" bIns="36986"/>
          <a:lstStyle/>
          <a:p>
            <a:pPr defTabSz="880642"/>
            <a:endParaRPr lang="en-GB" sz="1700">
              <a:solidFill>
                <a:prstClr val="black"/>
              </a:solidFill>
            </a:endParaRPr>
          </a:p>
        </p:txBody>
      </p:sp>
      <p:sp>
        <p:nvSpPr>
          <p:cNvPr id="6" name="Slide Number Placeholder 5"/>
          <p:cNvSpPr>
            <a:spLocks noGrp="1"/>
          </p:cNvSpPr>
          <p:nvPr>
            <p:ph type="sldNum" sz="quarter" idx="12"/>
          </p:nvPr>
        </p:nvSpPr>
        <p:spPr>
          <a:xfrm>
            <a:off x="6552863" y="6356467"/>
            <a:ext cx="2133878" cy="365040"/>
          </a:xfrm>
          <a:prstGeom prst="rect">
            <a:avLst/>
          </a:prstGeom>
        </p:spPr>
        <p:txBody>
          <a:bodyPr lIns="73978" tIns="36986" rIns="73978" bIns="36986"/>
          <a:lstStyle/>
          <a:p>
            <a:pPr defTabSz="880642"/>
            <a:fld id="{03353D49-20B8-4D56-AB3A-E37532F4CF6D}" type="slidenum">
              <a:rPr lang="en-GB" sz="1700" smtClean="0">
                <a:solidFill>
                  <a:prstClr val="black"/>
                </a:solidFill>
              </a:rPr>
              <a:pPr defTabSz="880642"/>
              <a:t>‹#›</a:t>
            </a:fld>
            <a:endParaRPr lang="en-GB" sz="1700">
              <a:solidFill>
                <a:prstClr val="black"/>
              </a:solidFill>
            </a:endParaRPr>
          </a:p>
        </p:txBody>
      </p:sp>
    </p:spTree>
    <p:extLst>
      <p:ext uri="{BB962C8B-B14F-4D97-AF65-F5344CB8AC3E}">
        <p14:creationId xmlns:p14="http://schemas.microsoft.com/office/powerpoint/2010/main" val="33515455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61" y="1599829"/>
            <a:ext cx="4056988" cy="4526502"/>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8562" y="1599829"/>
            <a:ext cx="4058178" cy="4526502"/>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59" y="6356467"/>
            <a:ext cx="2133878" cy="365040"/>
          </a:xfrm>
          <a:prstGeom prst="rect">
            <a:avLst/>
          </a:prstGeom>
        </p:spPr>
        <p:txBody>
          <a:bodyPr lIns="73978" tIns="36986" rIns="73978" bIns="36986"/>
          <a:lstStyle/>
          <a:p>
            <a:pPr defTabSz="880642"/>
            <a:fld id="{18A89CBC-351E-48C2-B17E-D59BE9B46F80}" type="datetimeFigureOut">
              <a:rPr lang="en-GB" sz="1700" smtClean="0">
                <a:solidFill>
                  <a:prstClr val="black"/>
                </a:solidFill>
              </a:rPr>
              <a:pPr defTabSz="880642"/>
              <a:t>09/09/2020</a:t>
            </a:fld>
            <a:endParaRPr lang="en-GB" sz="1700">
              <a:solidFill>
                <a:prstClr val="black"/>
              </a:solidFill>
            </a:endParaRPr>
          </a:p>
        </p:txBody>
      </p:sp>
      <p:sp>
        <p:nvSpPr>
          <p:cNvPr id="6" name="Footer Placeholder 5"/>
          <p:cNvSpPr>
            <a:spLocks noGrp="1"/>
          </p:cNvSpPr>
          <p:nvPr>
            <p:ph type="ftr" sz="quarter" idx="11"/>
          </p:nvPr>
        </p:nvSpPr>
        <p:spPr>
          <a:xfrm>
            <a:off x="3124608" y="6356467"/>
            <a:ext cx="2894787" cy="365040"/>
          </a:xfrm>
          <a:prstGeom prst="rect">
            <a:avLst/>
          </a:prstGeom>
        </p:spPr>
        <p:txBody>
          <a:bodyPr lIns="73978" tIns="36986" rIns="73978" bIns="36986"/>
          <a:lstStyle/>
          <a:p>
            <a:pPr defTabSz="880642"/>
            <a:endParaRPr lang="en-GB" sz="1700">
              <a:solidFill>
                <a:prstClr val="black"/>
              </a:solidFill>
            </a:endParaRPr>
          </a:p>
        </p:txBody>
      </p:sp>
      <p:sp>
        <p:nvSpPr>
          <p:cNvPr id="7" name="Slide Number Placeholder 6"/>
          <p:cNvSpPr>
            <a:spLocks noGrp="1"/>
          </p:cNvSpPr>
          <p:nvPr>
            <p:ph type="sldNum" sz="quarter" idx="12"/>
          </p:nvPr>
        </p:nvSpPr>
        <p:spPr>
          <a:xfrm>
            <a:off x="6552863" y="6356467"/>
            <a:ext cx="2133878" cy="365040"/>
          </a:xfrm>
          <a:prstGeom prst="rect">
            <a:avLst/>
          </a:prstGeom>
        </p:spPr>
        <p:txBody>
          <a:bodyPr lIns="73978" tIns="36986" rIns="73978" bIns="36986"/>
          <a:lstStyle/>
          <a:p>
            <a:pPr defTabSz="880642"/>
            <a:fld id="{03353D49-20B8-4D56-AB3A-E37532F4CF6D}" type="slidenum">
              <a:rPr lang="en-GB" sz="1700" smtClean="0">
                <a:solidFill>
                  <a:prstClr val="black"/>
                </a:solidFill>
              </a:rPr>
              <a:pPr defTabSz="880642"/>
              <a:t>‹#›</a:t>
            </a:fld>
            <a:endParaRPr lang="en-GB" sz="1700">
              <a:solidFill>
                <a:prstClr val="black"/>
              </a:solidFill>
            </a:endParaRPr>
          </a:p>
        </p:txBody>
      </p:sp>
    </p:spTree>
    <p:extLst>
      <p:ext uri="{BB962C8B-B14F-4D97-AF65-F5344CB8AC3E}">
        <p14:creationId xmlns:p14="http://schemas.microsoft.com/office/powerpoint/2010/main" val="4011404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59" y="1534757"/>
            <a:ext cx="4040317" cy="639614"/>
          </a:xfrm>
        </p:spPr>
        <p:txBody>
          <a:bodyPr anchor="b"/>
          <a:lstStyle>
            <a:lvl1pPr marL="0" indent="0">
              <a:buNone/>
              <a:defRPr sz="1900" b="1"/>
            </a:lvl1pPr>
            <a:lvl2pPr marL="369901" indent="0">
              <a:buNone/>
              <a:defRPr sz="1600" b="1"/>
            </a:lvl2pPr>
            <a:lvl3pPr marL="739786" indent="0">
              <a:buNone/>
              <a:defRPr sz="1500" b="1"/>
            </a:lvl3pPr>
            <a:lvl4pPr marL="1109677" indent="0">
              <a:buNone/>
              <a:defRPr sz="1300" b="1"/>
            </a:lvl4pPr>
            <a:lvl5pPr marL="1479571" indent="0">
              <a:buNone/>
              <a:defRPr sz="1300" b="1"/>
            </a:lvl5pPr>
            <a:lvl6pPr marL="1849466" indent="0">
              <a:buNone/>
              <a:defRPr sz="1300" b="1"/>
            </a:lvl6pPr>
            <a:lvl7pPr marL="2219357" indent="0">
              <a:buNone/>
              <a:defRPr sz="1300" b="1"/>
            </a:lvl7pPr>
            <a:lvl8pPr marL="2589248" indent="0">
              <a:buNone/>
              <a:defRPr sz="1300" b="1"/>
            </a:lvl8pPr>
            <a:lvl9pPr marL="2959143" indent="0">
              <a:buNone/>
              <a:defRPr sz="1300" b="1"/>
            </a:lvl9pPr>
          </a:lstStyle>
          <a:p>
            <a:pPr lvl="0"/>
            <a:r>
              <a:rPr lang="en-US"/>
              <a:t>Click to edit Master text styles</a:t>
            </a:r>
          </a:p>
        </p:txBody>
      </p:sp>
      <p:sp>
        <p:nvSpPr>
          <p:cNvPr id="4" name="Content Placeholder 3"/>
          <p:cNvSpPr>
            <a:spLocks noGrp="1"/>
          </p:cNvSpPr>
          <p:nvPr>
            <p:ph sz="half" idx="2"/>
          </p:nvPr>
        </p:nvSpPr>
        <p:spPr>
          <a:xfrm>
            <a:off x="457259" y="2174372"/>
            <a:ext cx="4040317" cy="3951960"/>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248" y="1534757"/>
            <a:ext cx="4041507" cy="639614"/>
          </a:xfrm>
        </p:spPr>
        <p:txBody>
          <a:bodyPr anchor="b"/>
          <a:lstStyle>
            <a:lvl1pPr marL="0" indent="0">
              <a:buNone/>
              <a:defRPr sz="1900" b="1"/>
            </a:lvl1pPr>
            <a:lvl2pPr marL="369901" indent="0">
              <a:buNone/>
              <a:defRPr sz="1600" b="1"/>
            </a:lvl2pPr>
            <a:lvl3pPr marL="739786" indent="0">
              <a:buNone/>
              <a:defRPr sz="1500" b="1"/>
            </a:lvl3pPr>
            <a:lvl4pPr marL="1109677" indent="0">
              <a:buNone/>
              <a:defRPr sz="1300" b="1"/>
            </a:lvl4pPr>
            <a:lvl5pPr marL="1479571" indent="0">
              <a:buNone/>
              <a:defRPr sz="1300" b="1"/>
            </a:lvl5pPr>
            <a:lvl6pPr marL="1849466" indent="0">
              <a:buNone/>
              <a:defRPr sz="1300" b="1"/>
            </a:lvl6pPr>
            <a:lvl7pPr marL="2219357" indent="0">
              <a:buNone/>
              <a:defRPr sz="1300" b="1"/>
            </a:lvl7pPr>
            <a:lvl8pPr marL="2589248" indent="0">
              <a:buNone/>
              <a:defRPr sz="1300" b="1"/>
            </a:lvl8pPr>
            <a:lvl9pPr marL="2959143"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45248" y="2174372"/>
            <a:ext cx="4041507" cy="3951960"/>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59" y="6356467"/>
            <a:ext cx="2133878" cy="365040"/>
          </a:xfrm>
          <a:prstGeom prst="rect">
            <a:avLst/>
          </a:prstGeom>
        </p:spPr>
        <p:txBody>
          <a:bodyPr lIns="73978" tIns="36986" rIns="73978" bIns="36986"/>
          <a:lstStyle/>
          <a:p>
            <a:pPr defTabSz="880642"/>
            <a:fld id="{18A89CBC-351E-48C2-B17E-D59BE9B46F80}" type="datetimeFigureOut">
              <a:rPr lang="en-GB" sz="1700" smtClean="0">
                <a:solidFill>
                  <a:prstClr val="black"/>
                </a:solidFill>
              </a:rPr>
              <a:pPr defTabSz="880642"/>
              <a:t>09/09/2020</a:t>
            </a:fld>
            <a:endParaRPr lang="en-GB" sz="1700">
              <a:solidFill>
                <a:prstClr val="black"/>
              </a:solidFill>
            </a:endParaRPr>
          </a:p>
        </p:txBody>
      </p:sp>
      <p:sp>
        <p:nvSpPr>
          <p:cNvPr id="8" name="Footer Placeholder 7"/>
          <p:cNvSpPr>
            <a:spLocks noGrp="1"/>
          </p:cNvSpPr>
          <p:nvPr>
            <p:ph type="ftr" sz="quarter" idx="11"/>
          </p:nvPr>
        </p:nvSpPr>
        <p:spPr>
          <a:xfrm>
            <a:off x="3124608" y="6356467"/>
            <a:ext cx="2894787" cy="365040"/>
          </a:xfrm>
          <a:prstGeom prst="rect">
            <a:avLst/>
          </a:prstGeom>
        </p:spPr>
        <p:txBody>
          <a:bodyPr lIns="73978" tIns="36986" rIns="73978" bIns="36986"/>
          <a:lstStyle/>
          <a:p>
            <a:pPr defTabSz="880642"/>
            <a:endParaRPr lang="en-GB" sz="1700">
              <a:solidFill>
                <a:prstClr val="black"/>
              </a:solidFill>
            </a:endParaRPr>
          </a:p>
        </p:txBody>
      </p:sp>
      <p:sp>
        <p:nvSpPr>
          <p:cNvPr id="9" name="Slide Number Placeholder 8"/>
          <p:cNvSpPr>
            <a:spLocks noGrp="1"/>
          </p:cNvSpPr>
          <p:nvPr>
            <p:ph type="sldNum" sz="quarter" idx="12"/>
          </p:nvPr>
        </p:nvSpPr>
        <p:spPr>
          <a:xfrm>
            <a:off x="6552863" y="6356467"/>
            <a:ext cx="2133878" cy="365040"/>
          </a:xfrm>
          <a:prstGeom prst="rect">
            <a:avLst/>
          </a:prstGeom>
        </p:spPr>
        <p:txBody>
          <a:bodyPr lIns="73978" tIns="36986" rIns="73978" bIns="36986"/>
          <a:lstStyle/>
          <a:p>
            <a:pPr defTabSz="880642"/>
            <a:fld id="{03353D49-20B8-4D56-AB3A-E37532F4CF6D}" type="slidenum">
              <a:rPr lang="en-GB" sz="1700" smtClean="0">
                <a:solidFill>
                  <a:prstClr val="black"/>
                </a:solidFill>
              </a:rPr>
              <a:pPr defTabSz="880642"/>
              <a:t>‹#›</a:t>
            </a:fld>
            <a:endParaRPr lang="en-GB" sz="1700">
              <a:solidFill>
                <a:prstClr val="black"/>
              </a:solidFill>
            </a:endParaRPr>
          </a:p>
        </p:txBody>
      </p:sp>
    </p:spTree>
    <p:extLst>
      <p:ext uri="{BB962C8B-B14F-4D97-AF65-F5344CB8AC3E}">
        <p14:creationId xmlns:p14="http://schemas.microsoft.com/office/powerpoint/2010/main" val="3596701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59" y="6356467"/>
            <a:ext cx="2133878" cy="365040"/>
          </a:xfrm>
          <a:prstGeom prst="rect">
            <a:avLst/>
          </a:prstGeom>
        </p:spPr>
        <p:txBody>
          <a:bodyPr lIns="73978" tIns="36986" rIns="73978" bIns="36986"/>
          <a:lstStyle/>
          <a:p>
            <a:pPr defTabSz="880642"/>
            <a:fld id="{18A89CBC-351E-48C2-B17E-D59BE9B46F80}" type="datetimeFigureOut">
              <a:rPr lang="en-GB" sz="1700" smtClean="0">
                <a:solidFill>
                  <a:prstClr val="black"/>
                </a:solidFill>
              </a:rPr>
              <a:pPr defTabSz="880642"/>
              <a:t>09/09/2020</a:t>
            </a:fld>
            <a:endParaRPr lang="en-GB" sz="1700">
              <a:solidFill>
                <a:prstClr val="black"/>
              </a:solidFill>
            </a:endParaRPr>
          </a:p>
        </p:txBody>
      </p:sp>
      <p:sp>
        <p:nvSpPr>
          <p:cNvPr id="4" name="Footer Placeholder 3"/>
          <p:cNvSpPr>
            <a:spLocks noGrp="1"/>
          </p:cNvSpPr>
          <p:nvPr>
            <p:ph type="ftr" sz="quarter" idx="11"/>
          </p:nvPr>
        </p:nvSpPr>
        <p:spPr>
          <a:xfrm>
            <a:off x="3124608" y="6356467"/>
            <a:ext cx="2894787" cy="365040"/>
          </a:xfrm>
          <a:prstGeom prst="rect">
            <a:avLst/>
          </a:prstGeom>
        </p:spPr>
        <p:txBody>
          <a:bodyPr lIns="73978" tIns="36986" rIns="73978" bIns="36986"/>
          <a:lstStyle/>
          <a:p>
            <a:pPr defTabSz="880642"/>
            <a:endParaRPr lang="en-GB" sz="1700">
              <a:solidFill>
                <a:prstClr val="black"/>
              </a:solidFill>
            </a:endParaRPr>
          </a:p>
        </p:txBody>
      </p:sp>
      <p:sp>
        <p:nvSpPr>
          <p:cNvPr id="5" name="Slide Number Placeholder 4"/>
          <p:cNvSpPr>
            <a:spLocks noGrp="1"/>
          </p:cNvSpPr>
          <p:nvPr>
            <p:ph type="sldNum" sz="quarter" idx="12"/>
          </p:nvPr>
        </p:nvSpPr>
        <p:spPr>
          <a:xfrm>
            <a:off x="6552863" y="6356467"/>
            <a:ext cx="2133878" cy="365040"/>
          </a:xfrm>
          <a:prstGeom prst="rect">
            <a:avLst/>
          </a:prstGeom>
        </p:spPr>
        <p:txBody>
          <a:bodyPr lIns="73978" tIns="36986" rIns="73978" bIns="36986"/>
          <a:lstStyle/>
          <a:p>
            <a:pPr defTabSz="880642"/>
            <a:fld id="{03353D49-20B8-4D56-AB3A-E37532F4CF6D}" type="slidenum">
              <a:rPr lang="en-GB" sz="1700" smtClean="0">
                <a:solidFill>
                  <a:prstClr val="black"/>
                </a:solidFill>
              </a:rPr>
              <a:pPr defTabSz="880642"/>
              <a:t>‹#›</a:t>
            </a:fld>
            <a:endParaRPr lang="en-GB" sz="1700">
              <a:solidFill>
                <a:prstClr val="black"/>
              </a:solidFill>
            </a:endParaRPr>
          </a:p>
        </p:txBody>
      </p:sp>
    </p:spTree>
    <p:extLst>
      <p:ext uri="{BB962C8B-B14F-4D97-AF65-F5344CB8AC3E}">
        <p14:creationId xmlns:p14="http://schemas.microsoft.com/office/powerpoint/2010/main" val="4481418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59" y="6356467"/>
            <a:ext cx="2133878" cy="365040"/>
          </a:xfrm>
          <a:prstGeom prst="rect">
            <a:avLst/>
          </a:prstGeom>
        </p:spPr>
        <p:txBody>
          <a:bodyPr lIns="73978" tIns="36986" rIns="73978" bIns="36986"/>
          <a:lstStyle/>
          <a:p>
            <a:pPr defTabSz="880642"/>
            <a:fld id="{18A89CBC-351E-48C2-B17E-D59BE9B46F80}" type="datetimeFigureOut">
              <a:rPr lang="en-GB" sz="1700" smtClean="0">
                <a:solidFill>
                  <a:prstClr val="black"/>
                </a:solidFill>
              </a:rPr>
              <a:pPr defTabSz="880642"/>
              <a:t>09/09/2020</a:t>
            </a:fld>
            <a:endParaRPr lang="en-GB" sz="1700">
              <a:solidFill>
                <a:prstClr val="black"/>
              </a:solidFill>
            </a:endParaRPr>
          </a:p>
        </p:txBody>
      </p:sp>
      <p:sp>
        <p:nvSpPr>
          <p:cNvPr id="3" name="Footer Placeholder 2"/>
          <p:cNvSpPr>
            <a:spLocks noGrp="1"/>
          </p:cNvSpPr>
          <p:nvPr>
            <p:ph type="ftr" sz="quarter" idx="11"/>
          </p:nvPr>
        </p:nvSpPr>
        <p:spPr>
          <a:xfrm>
            <a:off x="3124608" y="6356467"/>
            <a:ext cx="2894787" cy="365040"/>
          </a:xfrm>
          <a:prstGeom prst="rect">
            <a:avLst/>
          </a:prstGeom>
        </p:spPr>
        <p:txBody>
          <a:bodyPr lIns="73978" tIns="36986" rIns="73978" bIns="36986"/>
          <a:lstStyle/>
          <a:p>
            <a:pPr defTabSz="880642"/>
            <a:endParaRPr lang="en-GB" sz="1700">
              <a:solidFill>
                <a:prstClr val="black"/>
              </a:solidFill>
            </a:endParaRPr>
          </a:p>
        </p:txBody>
      </p:sp>
      <p:sp>
        <p:nvSpPr>
          <p:cNvPr id="4" name="Slide Number Placeholder 3"/>
          <p:cNvSpPr>
            <a:spLocks noGrp="1"/>
          </p:cNvSpPr>
          <p:nvPr>
            <p:ph type="sldNum" sz="quarter" idx="12"/>
          </p:nvPr>
        </p:nvSpPr>
        <p:spPr>
          <a:xfrm>
            <a:off x="6552863" y="6356467"/>
            <a:ext cx="2133878" cy="365040"/>
          </a:xfrm>
          <a:prstGeom prst="rect">
            <a:avLst/>
          </a:prstGeom>
        </p:spPr>
        <p:txBody>
          <a:bodyPr lIns="73978" tIns="36986" rIns="73978" bIns="36986"/>
          <a:lstStyle/>
          <a:p>
            <a:pPr defTabSz="880642"/>
            <a:fld id="{03353D49-20B8-4D56-AB3A-E37532F4CF6D}" type="slidenum">
              <a:rPr lang="en-GB" sz="1700" smtClean="0">
                <a:solidFill>
                  <a:prstClr val="black"/>
                </a:solidFill>
              </a:rPr>
              <a:pPr defTabSz="880642"/>
              <a:t>‹#›</a:t>
            </a:fld>
            <a:endParaRPr lang="en-GB" sz="1700">
              <a:solidFill>
                <a:prstClr val="black"/>
              </a:solidFill>
            </a:endParaRPr>
          </a:p>
        </p:txBody>
      </p:sp>
    </p:spTree>
    <p:extLst>
      <p:ext uri="{BB962C8B-B14F-4D97-AF65-F5344CB8AC3E}">
        <p14:creationId xmlns:p14="http://schemas.microsoft.com/office/powerpoint/2010/main" val="2168403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15"/>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6559" indent="0">
              <a:buNone/>
              <a:defRPr sz="1800">
                <a:solidFill>
                  <a:schemeClr val="tx1">
                    <a:tint val="75000"/>
                  </a:schemeClr>
                </a:solidFill>
              </a:defRPr>
            </a:lvl2pPr>
            <a:lvl3pPr marL="913120" indent="0">
              <a:buNone/>
              <a:defRPr sz="1600">
                <a:solidFill>
                  <a:schemeClr val="tx1">
                    <a:tint val="75000"/>
                  </a:schemeClr>
                </a:solidFill>
              </a:defRPr>
            </a:lvl3pPr>
            <a:lvl4pPr marL="1369680" indent="0">
              <a:buNone/>
              <a:defRPr sz="1400">
                <a:solidFill>
                  <a:schemeClr val="tx1">
                    <a:tint val="75000"/>
                  </a:schemeClr>
                </a:solidFill>
              </a:defRPr>
            </a:lvl4pPr>
            <a:lvl5pPr marL="1826235" indent="0">
              <a:buNone/>
              <a:defRPr sz="1400">
                <a:solidFill>
                  <a:schemeClr val="tx1">
                    <a:tint val="75000"/>
                  </a:schemeClr>
                </a:solidFill>
              </a:defRPr>
            </a:lvl5pPr>
            <a:lvl6pPr marL="2282795" indent="0">
              <a:buNone/>
              <a:defRPr sz="1400">
                <a:solidFill>
                  <a:schemeClr val="tx1">
                    <a:tint val="75000"/>
                  </a:schemeClr>
                </a:solidFill>
              </a:defRPr>
            </a:lvl6pPr>
            <a:lvl7pPr marL="2739360" indent="0">
              <a:buNone/>
              <a:defRPr sz="1400">
                <a:solidFill>
                  <a:schemeClr val="tx1">
                    <a:tint val="75000"/>
                  </a:schemeClr>
                </a:solidFill>
              </a:defRPr>
            </a:lvl7pPr>
            <a:lvl8pPr marL="3195914" indent="0">
              <a:buNone/>
              <a:defRPr sz="1400">
                <a:solidFill>
                  <a:schemeClr val="tx1">
                    <a:tint val="75000"/>
                  </a:schemeClr>
                </a:solidFill>
              </a:defRPr>
            </a:lvl8pPr>
            <a:lvl9pPr marL="365247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526EB4-3359-4091-B05F-D38459E9486D}" type="datetimeFigureOut">
              <a:rPr lang="en-GB" smtClean="0"/>
              <a:t>09/09/2020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29BDB8-F542-47B9-98F5-7297D607B15E}" type="slidenum">
              <a:rPr lang="en-GB" smtClean="0"/>
              <a:t>‹#›</a:t>
            </a:fld>
            <a:endParaRPr lang="en-GB"/>
          </a:p>
        </p:txBody>
      </p:sp>
    </p:spTree>
    <p:extLst>
      <p:ext uri="{BB962C8B-B14F-4D97-AF65-F5344CB8AC3E}">
        <p14:creationId xmlns:p14="http://schemas.microsoft.com/office/powerpoint/2010/main" val="10436573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60" y="273001"/>
            <a:ext cx="3007910" cy="1161781"/>
          </a:xfrm>
        </p:spPr>
        <p:txBody>
          <a:bodyPr anchor="b"/>
          <a:lstStyle>
            <a:lvl1pPr algn="l">
              <a:defRPr sz="1600" b="1"/>
            </a:lvl1pPr>
          </a:lstStyle>
          <a:p>
            <a:r>
              <a:rPr lang="en-US"/>
              <a:t>Click to edit Master title style</a:t>
            </a:r>
            <a:endParaRPr lang="en-GB"/>
          </a:p>
        </p:txBody>
      </p:sp>
      <p:sp>
        <p:nvSpPr>
          <p:cNvPr id="3" name="Content Placeholder 2"/>
          <p:cNvSpPr>
            <a:spLocks noGrp="1"/>
          </p:cNvSpPr>
          <p:nvPr>
            <p:ph idx="1"/>
          </p:nvPr>
        </p:nvSpPr>
        <p:spPr>
          <a:xfrm>
            <a:off x="3574722" y="272992"/>
            <a:ext cx="5112019" cy="5853345"/>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60" y="1434772"/>
            <a:ext cx="3007910" cy="4691563"/>
          </a:xfrm>
        </p:spPr>
        <p:txBody>
          <a:bodyPr/>
          <a:lstStyle>
            <a:lvl1pPr marL="0" indent="0">
              <a:buNone/>
              <a:defRPr sz="1100"/>
            </a:lvl1pPr>
            <a:lvl2pPr marL="369901" indent="0">
              <a:buNone/>
              <a:defRPr sz="1000"/>
            </a:lvl2pPr>
            <a:lvl3pPr marL="739786" indent="0">
              <a:buNone/>
              <a:defRPr sz="800"/>
            </a:lvl3pPr>
            <a:lvl4pPr marL="1109677" indent="0">
              <a:buNone/>
              <a:defRPr sz="700"/>
            </a:lvl4pPr>
            <a:lvl5pPr marL="1479571" indent="0">
              <a:buNone/>
              <a:defRPr sz="700"/>
            </a:lvl5pPr>
            <a:lvl6pPr marL="1849466" indent="0">
              <a:buNone/>
              <a:defRPr sz="700"/>
            </a:lvl6pPr>
            <a:lvl7pPr marL="2219357" indent="0">
              <a:buNone/>
              <a:defRPr sz="700"/>
            </a:lvl7pPr>
            <a:lvl8pPr marL="2589248" indent="0">
              <a:buNone/>
              <a:defRPr sz="700"/>
            </a:lvl8pPr>
            <a:lvl9pPr marL="2959143" indent="0">
              <a:buNone/>
              <a:defRPr sz="700"/>
            </a:lvl9pPr>
          </a:lstStyle>
          <a:p>
            <a:pPr lvl="0"/>
            <a:r>
              <a:rPr lang="en-US"/>
              <a:t>Click to edit Master text styles</a:t>
            </a:r>
          </a:p>
        </p:txBody>
      </p:sp>
      <p:sp>
        <p:nvSpPr>
          <p:cNvPr id="5" name="Date Placeholder 4"/>
          <p:cNvSpPr>
            <a:spLocks noGrp="1"/>
          </p:cNvSpPr>
          <p:nvPr>
            <p:ph type="dt" sz="half" idx="10"/>
          </p:nvPr>
        </p:nvSpPr>
        <p:spPr>
          <a:xfrm>
            <a:off x="457259" y="6356467"/>
            <a:ext cx="2133878" cy="365040"/>
          </a:xfrm>
          <a:prstGeom prst="rect">
            <a:avLst/>
          </a:prstGeom>
        </p:spPr>
        <p:txBody>
          <a:bodyPr lIns="73978" tIns="36986" rIns="73978" bIns="36986"/>
          <a:lstStyle/>
          <a:p>
            <a:pPr defTabSz="880642"/>
            <a:fld id="{18A89CBC-351E-48C2-B17E-D59BE9B46F80}" type="datetimeFigureOut">
              <a:rPr lang="en-GB" sz="1700" smtClean="0">
                <a:solidFill>
                  <a:prstClr val="black"/>
                </a:solidFill>
              </a:rPr>
              <a:pPr defTabSz="880642"/>
              <a:t>09/09/2020</a:t>
            </a:fld>
            <a:endParaRPr lang="en-GB" sz="1700">
              <a:solidFill>
                <a:prstClr val="black"/>
              </a:solidFill>
            </a:endParaRPr>
          </a:p>
        </p:txBody>
      </p:sp>
      <p:sp>
        <p:nvSpPr>
          <p:cNvPr id="6" name="Footer Placeholder 5"/>
          <p:cNvSpPr>
            <a:spLocks noGrp="1"/>
          </p:cNvSpPr>
          <p:nvPr>
            <p:ph type="ftr" sz="quarter" idx="11"/>
          </p:nvPr>
        </p:nvSpPr>
        <p:spPr>
          <a:xfrm>
            <a:off x="3124608" y="6356467"/>
            <a:ext cx="2894787" cy="365040"/>
          </a:xfrm>
          <a:prstGeom prst="rect">
            <a:avLst/>
          </a:prstGeom>
        </p:spPr>
        <p:txBody>
          <a:bodyPr lIns="73978" tIns="36986" rIns="73978" bIns="36986"/>
          <a:lstStyle/>
          <a:p>
            <a:pPr defTabSz="880642"/>
            <a:endParaRPr lang="en-GB" sz="1700">
              <a:solidFill>
                <a:prstClr val="black"/>
              </a:solidFill>
            </a:endParaRPr>
          </a:p>
        </p:txBody>
      </p:sp>
      <p:sp>
        <p:nvSpPr>
          <p:cNvPr id="7" name="Slide Number Placeholder 6"/>
          <p:cNvSpPr>
            <a:spLocks noGrp="1"/>
          </p:cNvSpPr>
          <p:nvPr>
            <p:ph type="sldNum" sz="quarter" idx="12"/>
          </p:nvPr>
        </p:nvSpPr>
        <p:spPr>
          <a:xfrm>
            <a:off x="6552863" y="6356467"/>
            <a:ext cx="2133878" cy="365040"/>
          </a:xfrm>
          <a:prstGeom prst="rect">
            <a:avLst/>
          </a:prstGeom>
        </p:spPr>
        <p:txBody>
          <a:bodyPr lIns="73978" tIns="36986" rIns="73978" bIns="36986"/>
          <a:lstStyle/>
          <a:p>
            <a:pPr defTabSz="880642"/>
            <a:fld id="{03353D49-20B8-4D56-AB3A-E37532F4CF6D}" type="slidenum">
              <a:rPr lang="en-GB" sz="1700" smtClean="0">
                <a:solidFill>
                  <a:prstClr val="black"/>
                </a:solidFill>
              </a:rPr>
              <a:pPr defTabSz="880642"/>
              <a:t>‹#›</a:t>
            </a:fld>
            <a:endParaRPr lang="en-GB" sz="1700">
              <a:solidFill>
                <a:prstClr val="black"/>
              </a:solidFill>
            </a:endParaRPr>
          </a:p>
        </p:txBody>
      </p:sp>
    </p:spTree>
    <p:extLst>
      <p:ext uri="{BB962C8B-B14F-4D97-AF65-F5344CB8AC3E}">
        <p14:creationId xmlns:p14="http://schemas.microsoft.com/office/powerpoint/2010/main" val="38894490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24" y="4801077"/>
            <a:ext cx="5487114" cy="566606"/>
          </a:xfrm>
        </p:spPr>
        <p:txBody>
          <a:bodyPr anchor="b"/>
          <a:lstStyle>
            <a:lvl1pPr algn="l">
              <a:defRPr sz="1600" b="1"/>
            </a:lvl1pPr>
          </a:lstStyle>
          <a:p>
            <a:r>
              <a:rPr lang="en-US"/>
              <a:t>Click to edit Master title style</a:t>
            </a:r>
            <a:endParaRPr lang="en-GB"/>
          </a:p>
        </p:txBody>
      </p:sp>
      <p:sp>
        <p:nvSpPr>
          <p:cNvPr id="3" name="Picture Placeholder 2"/>
          <p:cNvSpPr>
            <a:spLocks noGrp="1"/>
          </p:cNvSpPr>
          <p:nvPr>
            <p:ph type="pic" idx="1"/>
          </p:nvPr>
        </p:nvSpPr>
        <p:spPr>
          <a:xfrm>
            <a:off x="1792124" y="612635"/>
            <a:ext cx="5487114" cy="4115435"/>
          </a:xfrm>
        </p:spPr>
        <p:txBody>
          <a:bodyPr/>
          <a:lstStyle>
            <a:lvl1pPr marL="0" indent="0">
              <a:buNone/>
              <a:defRPr sz="2600"/>
            </a:lvl1pPr>
            <a:lvl2pPr marL="369901" indent="0">
              <a:buNone/>
              <a:defRPr sz="2300"/>
            </a:lvl2pPr>
            <a:lvl3pPr marL="739786" indent="0">
              <a:buNone/>
              <a:defRPr sz="1900"/>
            </a:lvl3pPr>
            <a:lvl4pPr marL="1109677" indent="0">
              <a:buNone/>
              <a:defRPr sz="1600"/>
            </a:lvl4pPr>
            <a:lvl5pPr marL="1479571" indent="0">
              <a:buNone/>
              <a:defRPr sz="1600"/>
            </a:lvl5pPr>
            <a:lvl6pPr marL="1849466" indent="0">
              <a:buNone/>
              <a:defRPr sz="1600"/>
            </a:lvl6pPr>
            <a:lvl7pPr marL="2219357" indent="0">
              <a:buNone/>
              <a:defRPr sz="1600"/>
            </a:lvl7pPr>
            <a:lvl8pPr marL="2589248" indent="0">
              <a:buNone/>
              <a:defRPr sz="1600"/>
            </a:lvl8pPr>
            <a:lvl9pPr marL="2959143" indent="0">
              <a:buNone/>
              <a:defRPr sz="1600"/>
            </a:lvl9pPr>
          </a:lstStyle>
          <a:p>
            <a:endParaRPr lang="en-GB"/>
          </a:p>
        </p:txBody>
      </p:sp>
      <p:sp>
        <p:nvSpPr>
          <p:cNvPr id="4" name="Text Placeholder 3"/>
          <p:cNvSpPr>
            <a:spLocks noGrp="1"/>
          </p:cNvSpPr>
          <p:nvPr>
            <p:ph type="body" sz="half" idx="2"/>
          </p:nvPr>
        </p:nvSpPr>
        <p:spPr>
          <a:xfrm>
            <a:off x="1792124" y="5367683"/>
            <a:ext cx="5487114" cy="804676"/>
          </a:xfrm>
        </p:spPr>
        <p:txBody>
          <a:bodyPr/>
          <a:lstStyle>
            <a:lvl1pPr marL="0" indent="0">
              <a:buNone/>
              <a:defRPr sz="1100"/>
            </a:lvl1pPr>
            <a:lvl2pPr marL="369901" indent="0">
              <a:buNone/>
              <a:defRPr sz="1000"/>
            </a:lvl2pPr>
            <a:lvl3pPr marL="739786" indent="0">
              <a:buNone/>
              <a:defRPr sz="800"/>
            </a:lvl3pPr>
            <a:lvl4pPr marL="1109677" indent="0">
              <a:buNone/>
              <a:defRPr sz="700"/>
            </a:lvl4pPr>
            <a:lvl5pPr marL="1479571" indent="0">
              <a:buNone/>
              <a:defRPr sz="700"/>
            </a:lvl5pPr>
            <a:lvl6pPr marL="1849466" indent="0">
              <a:buNone/>
              <a:defRPr sz="700"/>
            </a:lvl6pPr>
            <a:lvl7pPr marL="2219357" indent="0">
              <a:buNone/>
              <a:defRPr sz="700"/>
            </a:lvl7pPr>
            <a:lvl8pPr marL="2589248" indent="0">
              <a:buNone/>
              <a:defRPr sz="700"/>
            </a:lvl8pPr>
            <a:lvl9pPr marL="2959143" indent="0">
              <a:buNone/>
              <a:defRPr sz="700"/>
            </a:lvl9pPr>
          </a:lstStyle>
          <a:p>
            <a:pPr lvl="0"/>
            <a:r>
              <a:rPr lang="en-US"/>
              <a:t>Click to edit Master text styles</a:t>
            </a:r>
          </a:p>
        </p:txBody>
      </p:sp>
      <p:sp>
        <p:nvSpPr>
          <p:cNvPr id="5" name="Date Placeholder 4"/>
          <p:cNvSpPr>
            <a:spLocks noGrp="1"/>
          </p:cNvSpPr>
          <p:nvPr>
            <p:ph type="dt" sz="half" idx="10"/>
          </p:nvPr>
        </p:nvSpPr>
        <p:spPr>
          <a:xfrm>
            <a:off x="457259" y="6356467"/>
            <a:ext cx="2133878" cy="365040"/>
          </a:xfrm>
          <a:prstGeom prst="rect">
            <a:avLst/>
          </a:prstGeom>
        </p:spPr>
        <p:txBody>
          <a:bodyPr lIns="73978" tIns="36986" rIns="73978" bIns="36986"/>
          <a:lstStyle/>
          <a:p>
            <a:pPr defTabSz="880642"/>
            <a:fld id="{18A89CBC-351E-48C2-B17E-D59BE9B46F80}" type="datetimeFigureOut">
              <a:rPr lang="en-GB" sz="1700" smtClean="0">
                <a:solidFill>
                  <a:prstClr val="black"/>
                </a:solidFill>
              </a:rPr>
              <a:pPr defTabSz="880642"/>
              <a:t>09/09/2020</a:t>
            </a:fld>
            <a:endParaRPr lang="en-GB" sz="1700">
              <a:solidFill>
                <a:prstClr val="black"/>
              </a:solidFill>
            </a:endParaRPr>
          </a:p>
        </p:txBody>
      </p:sp>
      <p:sp>
        <p:nvSpPr>
          <p:cNvPr id="6" name="Footer Placeholder 5"/>
          <p:cNvSpPr>
            <a:spLocks noGrp="1"/>
          </p:cNvSpPr>
          <p:nvPr>
            <p:ph type="ftr" sz="quarter" idx="11"/>
          </p:nvPr>
        </p:nvSpPr>
        <p:spPr>
          <a:xfrm>
            <a:off x="3124608" y="6356467"/>
            <a:ext cx="2894787" cy="365040"/>
          </a:xfrm>
          <a:prstGeom prst="rect">
            <a:avLst/>
          </a:prstGeom>
        </p:spPr>
        <p:txBody>
          <a:bodyPr lIns="73978" tIns="36986" rIns="73978" bIns="36986"/>
          <a:lstStyle/>
          <a:p>
            <a:pPr defTabSz="880642"/>
            <a:endParaRPr lang="en-GB" sz="1700">
              <a:solidFill>
                <a:prstClr val="black"/>
              </a:solidFill>
            </a:endParaRPr>
          </a:p>
        </p:txBody>
      </p:sp>
      <p:sp>
        <p:nvSpPr>
          <p:cNvPr id="7" name="Slide Number Placeholder 6"/>
          <p:cNvSpPr>
            <a:spLocks noGrp="1"/>
          </p:cNvSpPr>
          <p:nvPr>
            <p:ph type="sldNum" sz="quarter" idx="12"/>
          </p:nvPr>
        </p:nvSpPr>
        <p:spPr>
          <a:xfrm>
            <a:off x="6552863" y="6356467"/>
            <a:ext cx="2133878" cy="365040"/>
          </a:xfrm>
          <a:prstGeom prst="rect">
            <a:avLst/>
          </a:prstGeom>
        </p:spPr>
        <p:txBody>
          <a:bodyPr lIns="73978" tIns="36986" rIns="73978" bIns="36986"/>
          <a:lstStyle/>
          <a:p>
            <a:pPr defTabSz="880642"/>
            <a:fld id="{03353D49-20B8-4D56-AB3A-E37532F4CF6D}" type="slidenum">
              <a:rPr lang="en-GB" sz="1700" smtClean="0">
                <a:solidFill>
                  <a:prstClr val="black"/>
                </a:solidFill>
              </a:rPr>
              <a:pPr defTabSz="880642"/>
              <a:t>‹#›</a:t>
            </a:fld>
            <a:endParaRPr lang="en-GB" sz="1700">
              <a:solidFill>
                <a:prstClr val="black"/>
              </a:solidFill>
            </a:endParaRPr>
          </a:p>
        </p:txBody>
      </p:sp>
    </p:spTree>
    <p:extLst>
      <p:ext uri="{BB962C8B-B14F-4D97-AF65-F5344CB8AC3E}">
        <p14:creationId xmlns:p14="http://schemas.microsoft.com/office/powerpoint/2010/main" val="5521000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59" y="6356467"/>
            <a:ext cx="2133878" cy="365040"/>
          </a:xfrm>
          <a:prstGeom prst="rect">
            <a:avLst/>
          </a:prstGeom>
        </p:spPr>
        <p:txBody>
          <a:bodyPr lIns="73978" tIns="36986" rIns="73978" bIns="36986"/>
          <a:lstStyle/>
          <a:p>
            <a:pPr defTabSz="880642"/>
            <a:fld id="{18A89CBC-351E-48C2-B17E-D59BE9B46F80}" type="datetimeFigureOut">
              <a:rPr lang="en-GB" sz="1700" smtClean="0">
                <a:solidFill>
                  <a:prstClr val="black"/>
                </a:solidFill>
              </a:rPr>
              <a:pPr defTabSz="880642"/>
              <a:t>09/09/2020</a:t>
            </a:fld>
            <a:endParaRPr lang="en-GB" sz="1700">
              <a:solidFill>
                <a:prstClr val="black"/>
              </a:solidFill>
            </a:endParaRPr>
          </a:p>
        </p:txBody>
      </p:sp>
      <p:sp>
        <p:nvSpPr>
          <p:cNvPr id="5" name="Footer Placeholder 4"/>
          <p:cNvSpPr>
            <a:spLocks noGrp="1"/>
          </p:cNvSpPr>
          <p:nvPr>
            <p:ph type="ftr" sz="quarter" idx="11"/>
          </p:nvPr>
        </p:nvSpPr>
        <p:spPr>
          <a:xfrm>
            <a:off x="3124608" y="6356467"/>
            <a:ext cx="2894787" cy="365040"/>
          </a:xfrm>
          <a:prstGeom prst="rect">
            <a:avLst/>
          </a:prstGeom>
        </p:spPr>
        <p:txBody>
          <a:bodyPr lIns="73978" tIns="36986" rIns="73978" bIns="36986"/>
          <a:lstStyle/>
          <a:p>
            <a:pPr defTabSz="880642"/>
            <a:endParaRPr lang="en-GB" sz="1700">
              <a:solidFill>
                <a:prstClr val="black"/>
              </a:solidFill>
            </a:endParaRPr>
          </a:p>
        </p:txBody>
      </p:sp>
      <p:sp>
        <p:nvSpPr>
          <p:cNvPr id="6" name="Slide Number Placeholder 5"/>
          <p:cNvSpPr>
            <a:spLocks noGrp="1"/>
          </p:cNvSpPr>
          <p:nvPr>
            <p:ph type="sldNum" sz="quarter" idx="12"/>
          </p:nvPr>
        </p:nvSpPr>
        <p:spPr>
          <a:xfrm>
            <a:off x="6552863" y="6356467"/>
            <a:ext cx="2133878" cy="365040"/>
          </a:xfrm>
          <a:prstGeom prst="rect">
            <a:avLst/>
          </a:prstGeom>
        </p:spPr>
        <p:txBody>
          <a:bodyPr lIns="73978" tIns="36986" rIns="73978" bIns="36986"/>
          <a:lstStyle/>
          <a:p>
            <a:pPr defTabSz="880642"/>
            <a:fld id="{03353D49-20B8-4D56-AB3A-E37532F4CF6D}" type="slidenum">
              <a:rPr lang="en-GB" sz="1700" smtClean="0">
                <a:solidFill>
                  <a:prstClr val="black"/>
                </a:solidFill>
              </a:rPr>
              <a:pPr defTabSz="880642"/>
              <a:t>‹#›</a:t>
            </a:fld>
            <a:endParaRPr lang="en-GB" sz="1700">
              <a:solidFill>
                <a:prstClr val="black"/>
              </a:solidFill>
            </a:endParaRPr>
          </a:p>
        </p:txBody>
      </p:sp>
    </p:spTree>
    <p:extLst>
      <p:ext uri="{BB962C8B-B14F-4D97-AF65-F5344CB8AC3E}">
        <p14:creationId xmlns:p14="http://schemas.microsoft.com/office/powerpoint/2010/main" val="1853925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64" y="274589"/>
            <a:ext cx="2056477" cy="585175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59" y="274589"/>
            <a:ext cx="6058689" cy="5851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59" y="6356467"/>
            <a:ext cx="2133878" cy="365040"/>
          </a:xfrm>
          <a:prstGeom prst="rect">
            <a:avLst/>
          </a:prstGeom>
        </p:spPr>
        <p:txBody>
          <a:bodyPr lIns="73978" tIns="36986" rIns="73978" bIns="36986"/>
          <a:lstStyle/>
          <a:p>
            <a:pPr defTabSz="880642"/>
            <a:fld id="{18A89CBC-351E-48C2-B17E-D59BE9B46F80}" type="datetimeFigureOut">
              <a:rPr lang="en-GB" sz="1700" smtClean="0">
                <a:solidFill>
                  <a:prstClr val="black"/>
                </a:solidFill>
              </a:rPr>
              <a:pPr defTabSz="880642"/>
              <a:t>09/09/2020</a:t>
            </a:fld>
            <a:endParaRPr lang="en-GB" sz="1700">
              <a:solidFill>
                <a:prstClr val="black"/>
              </a:solidFill>
            </a:endParaRPr>
          </a:p>
        </p:txBody>
      </p:sp>
      <p:sp>
        <p:nvSpPr>
          <p:cNvPr id="5" name="Footer Placeholder 4"/>
          <p:cNvSpPr>
            <a:spLocks noGrp="1"/>
          </p:cNvSpPr>
          <p:nvPr>
            <p:ph type="ftr" sz="quarter" idx="11"/>
          </p:nvPr>
        </p:nvSpPr>
        <p:spPr>
          <a:xfrm>
            <a:off x="3124608" y="6356467"/>
            <a:ext cx="2894787" cy="365040"/>
          </a:xfrm>
          <a:prstGeom prst="rect">
            <a:avLst/>
          </a:prstGeom>
        </p:spPr>
        <p:txBody>
          <a:bodyPr lIns="73978" tIns="36986" rIns="73978" bIns="36986"/>
          <a:lstStyle/>
          <a:p>
            <a:pPr defTabSz="880642"/>
            <a:endParaRPr lang="en-GB" sz="1700">
              <a:solidFill>
                <a:prstClr val="black"/>
              </a:solidFill>
            </a:endParaRPr>
          </a:p>
        </p:txBody>
      </p:sp>
      <p:sp>
        <p:nvSpPr>
          <p:cNvPr id="6" name="Slide Number Placeholder 5"/>
          <p:cNvSpPr>
            <a:spLocks noGrp="1"/>
          </p:cNvSpPr>
          <p:nvPr>
            <p:ph type="sldNum" sz="quarter" idx="12"/>
          </p:nvPr>
        </p:nvSpPr>
        <p:spPr>
          <a:xfrm>
            <a:off x="6552863" y="6356467"/>
            <a:ext cx="2133878" cy="365040"/>
          </a:xfrm>
          <a:prstGeom prst="rect">
            <a:avLst/>
          </a:prstGeom>
        </p:spPr>
        <p:txBody>
          <a:bodyPr lIns="73978" tIns="36986" rIns="73978" bIns="36986"/>
          <a:lstStyle/>
          <a:p>
            <a:pPr defTabSz="880642"/>
            <a:fld id="{03353D49-20B8-4D56-AB3A-E37532F4CF6D}" type="slidenum">
              <a:rPr lang="en-GB" sz="1700" smtClean="0">
                <a:solidFill>
                  <a:prstClr val="black"/>
                </a:solidFill>
              </a:rPr>
              <a:pPr defTabSz="880642"/>
              <a:t>‹#›</a:t>
            </a:fld>
            <a:endParaRPr lang="en-GB" sz="1700">
              <a:solidFill>
                <a:prstClr val="black"/>
              </a:solidFill>
            </a:endParaRPr>
          </a:p>
        </p:txBody>
      </p:sp>
    </p:spTree>
    <p:extLst>
      <p:ext uri="{BB962C8B-B14F-4D97-AF65-F5344CB8AC3E}">
        <p14:creationId xmlns:p14="http://schemas.microsoft.com/office/powerpoint/2010/main" val="32423553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91" y="2129932"/>
            <a:ext cx="7772221" cy="1471272"/>
          </a:xfrm>
        </p:spPr>
        <p:txBody>
          <a:bodyPr/>
          <a:lstStyle/>
          <a:p>
            <a:r>
              <a:rPr lang="en-US"/>
              <a:t>Click to edit Master title style</a:t>
            </a:r>
            <a:endParaRPr lang="en-GB"/>
          </a:p>
        </p:txBody>
      </p:sp>
      <p:sp>
        <p:nvSpPr>
          <p:cNvPr id="3" name="Subtitle 2"/>
          <p:cNvSpPr>
            <a:spLocks noGrp="1"/>
          </p:cNvSpPr>
          <p:nvPr>
            <p:ph type="subTitle" idx="1"/>
          </p:nvPr>
        </p:nvSpPr>
        <p:spPr>
          <a:xfrm>
            <a:off x="1371792" y="3886888"/>
            <a:ext cx="6400443" cy="1752194"/>
          </a:xfrm>
        </p:spPr>
        <p:txBody>
          <a:bodyPr/>
          <a:lstStyle>
            <a:lvl1pPr marL="0" indent="0" algn="ctr">
              <a:buNone/>
              <a:defRPr>
                <a:solidFill>
                  <a:schemeClr val="tx1">
                    <a:tint val="75000"/>
                  </a:schemeClr>
                </a:solidFill>
              </a:defRPr>
            </a:lvl1pPr>
            <a:lvl2pPr marL="369969" indent="0" algn="ctr">
              <a:buNone/>
              <a:defRPr>
                <a:solidFill>
                  <a:schemeClr val="tx1">
                    <a:tint val="75000"/>
                  </a:schemeClr>
                </a:solidFill>
              </a:defRPr>
            </a:lvl2pPr>
            <a:lvl3pPr marL="739925" indent="0" algn="ctr">
              <a:buNone/>
              <a:defRPr>
                <a:solidFill>
                  <a:schemeClr val="tx1">
                    <a:tint val="75000"/>
                  </a:schemeClr>
                </a:solidFill>
              </a:defRPr>
            </a:lvl3pPr>
            <a:lvl4pPr marL="1109885" indent="0" algn="ctr">
              <a:buNone/>
              <a:defRPr>
                <a:solidFill>
                  <a:schemeClr val="tx1">
                    <a:tint val="75000"/>
                  </a:schemeClr>
                </a:solidFill>
              </a:defRPr>
            </a:lvl4pPr>
            <a:lvl5pPr marL="1479848" indent="0" algn="ctr">
              <a:buNone/>
              <a:defRPr>
                <a:solidFill>
                  <a:schemeClr val="tx1">
                    <a:tint val="75000"/>
                  </a:schemeClr>
                </a:solidFill>
              </a:defRPr>
            </a:lvl5pPr>
            <a:lvl6pPr marL="1849812" indent="0" algn="ctr">
              <a:buNone/>
              <a:defRPr>
                <a:solidFill>
                  <a:schemeClr val="tx1">
                    <a:tint val="75000"/>
                  </a:schemeClr>
                </a:solidFill>
              </a:defRPr>
            </a:lvl6pPr>
            <a:lvl7pPr marL="2219772" indent="0" algn="ctr">
              <a:buNone/>
              <a:defRPr>
                <a:solidFill>
                  <a:schemeClr val="tx1">
                    <a:tint val="75000"/>
                  </a:schemeClr>
                </a:solidFill>
              </a:defRPr>
            </a:lvl7pPr>
            <a:lvl8pPr marL="2589733" indent="0" algn="ctr">
              <a:buNone/>
              <a:defRPr>
                <a:solidFill>
                  <a:schemeClr val="tx1">
                    <a:tint val="75000"/>
                  </a:schemeClr>
                </a:solidFill>
              </a:defRPr>
            </a:lvl8pPr>
            <a:lvl9pPr marL="2959697"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59" y="6356467"/>
            <a:ext cx="2133878" cy="365040"/>
          </a:xfrm>
          <a:prstGeom prst="rect">
            <a:avLst/>
          </a:prstGeom>
        </p:spPr>
        <p:txBody>
          <a:bodyPr lIns="73992" tIns="36993" rIns="73992" bIns="36993"/>
          <a:lstStyle/>
          <a:p>
            <a:pPr defTabSz="880806"/>
            <a:fld id="{18A89CBC-351E-48C2-B17E-D59BE9B46F80}" type="datetimeFigureOut">
              <a:rPr lang="en-GB" sz="1700" smtClean="0">
                <a:solidFill>
                  <a:prstClr val="black"/>
                </a:solidFill>
              </a:rPr>
              <a:pPr defTabSz="880806"/>
              <a:t>09/09/2020</a:t>
            </a:fld>
            <a:endParaRPr lang="en-GB" sz="1700">
              <a:solidFill>
                <a:prstClr val="black"/>
              </a:solidFill>
            </a:endParaRPr>
          </a:p>
        </p:txBody>
      </p:sp>
      <p:sp>
        <p:nvSpPr>
          <p:cNvPr id="5" name="Footer Placeholder 4"/>
          <p:cNvSpPr>
            <a:spLocks noGrp="1"/>
          </p:cNvSpPr>
          <p:nvPr>
            <p:ph type="ftr" sz="quarter" idx="11"/>
          </p:nvPr>
        </p:nvSpPr>
        <p:spPr>
          <a:xfrm>
            <a:off x="3124608" y="6356467"/>
            <a:ext cx="2894787" cy="365040"/>
          </a:xfrm>
          <a:prstGeom prst="rect">
            <a:avLst/>
          </a:prstGeom>
        </p:spPr>
        <p:txBody>
          <a:bodyPr lIns="73992" tIns="36993" rIns="73992" bIns="36993"/>
          <a:lstStyle/>
          <a:p>
            <a:pPr defTabSz="880806"/>
            <a:endParaRPr lang="en-GB" sz="1700">
              <a:solidFill>
                <a:prstClr val="black"/>
              </a:solidFill>
            </a:endParaRPr>
          </a:p>
        </p:txBody>
      </p:sp>
      <p:sp>
        <p:nvSpPr>
          <p:cNvPr id="6" name="Slide Number Placeholder 5"/>
          <p:cNvSpPr>
            <a:spLocks noGrp="1"/>
          </p:cNvSpPr>
          <p:nvPr>
            <p:ph type="sldNum" sz="quarter" idx="12"/>
          </p:nvPr>
        </p:nvSpPr>
        <p:spPr>
          <a:xfrm>
            <a:off x="6552863" y="6356467"/>
            <a:ext cx="2133878" cy="365040"/>
          </a:xfrm>
          <a:prstGeom prst="rect">
            <a:avLst/>
          </a:prstGeom>
        </p:spPr>
        <p:txBody>
          <a:bodyPr lIns="73992" tIns="36993" rIns="73992" bIns="36993"/>
          <a:lstStyle/>
          <a:p>
            <a:pPr defTabSz="880806"/>
            <a:fld id="{03353D49-20B8-4D56-AB3A-E37532F4CF6D}" type="slidenum">
              <a:rPr lang="en-GB" sz="1700" smtClean="0">
                <a:solidFill>
                  <a:prstClr val="black"/>
                </a:solidFill>
              </a:rPr>
              <a:pPr defTabSz="880806"/>
              <a:t>‹#›</a:t>
            </a:fld>
            <a:endParaRPr lang="en-GB" sz="1700">
              <a:solidFill>
                <a:prstClr val="black"/>
              </a:solidFill>
            </a:endParaRPr>
          </a:p>
        </p:txBody>
      </p:sp>
    </p:spTree>
    <p:extLst>
      <p:ext uri="{BB962C8B-B14F-4D97-AF65-F5344CB8AC3E}">
        <p14:creationId xmlns:p14="http://schemas.microsoft.com/office/powerpoint/2010/main" val="14258119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59" y="6356467"/>
            <a:ext cx="2133878" cy="365040"/>
          </a:xfrm>
          <a:prstGeom prst="rect">
            <a:avLst/>
          </a:prstGeom>
        </p:spPr>
        <p:txBody>
          <a:bodyPr lIns="73992" tIns="36993" rIns="73992" bIns="36993"/>
          <a:lstStyle/>
          <a:p>
            <a:pPr defTabSz="880806"/>
            <a:fld id="{18A89CBC-351E-48C2-B17E-D59BE9B46F80}" type="datetimeFigureOut">
              <a:rPr lang="en-GB" sz="1700" smtClean="0">
                <a:solidFill>
                  <a:prstClr val="black"/>
                </a:solidFill>
              </a:rPr>
              <a:pPr defTabSz="880806"/>
              <a:t>09/09/2020</a:t>
            </a:fld>
            <a:endParaRPr lang="en-GB" sz="1700">
              <a:solidFill>
                <a:prstClr val="black"/>
              </a:solidFill>
            </a:endParaRPr>
          </a:p>
        </p:txBody>
      </p:sp>
      <p:sp>
        <p:nvSpPr>
          <p:cNvPr id="5" name="Footer Placeholder 4"/>
          <p:cNvSpPr>
            <a:spLocks noGrp="1"/>
          </p:cNvSpPr>
          <p:nvPr>
            <p:ph type="ftr" sz="quarter" idx="11"/>
          </p:nvPr>
        </p:nvSpPr>
        <p:spPr>
          <a:xfrm>
            <a:off x="3124608" y="6356467"/>
            <a:ext cx="2894787" cy="365040"/>
          </a:xfrm>
          <a:prstGeom prst="rect">
            <a:avLst/>
          </a:prstGeom>
        </p:spPr>
        <p:txBody>
          <a:bodyPr lIns="73992" tIns="36993" rIns="73992" bIns="36993"/>
          <a:lstStyle/>
          <a:p>
            <a:pPr defTabSz="880806"/>
            <a:endParaRPr lang="en-GB" sz="1700">
              <a:solidFill>
                <a:prstClr val="black"/>
              </a:solidFill>
            </a:endParaRPr>
          </a:p>
        </p:txBody>
      </p:sp>
      <p:sp>
        <p:nvSpPr>
          <p:cNvPr id="6" name="Slide Number Placeholder 5"/>
          <p:cNvSpPr>
            <a:spLocks noGrp="1"/>
          </p:cNvSpPr>
          <p:nvPr>
            <p:ph type="sldNum" sz="quarter" idx="12"/>
          </p:nvPr>
        </p:nvSpPr>
        <p:spPr>
          <a:xfrm>
            <a:off x="6552863" y="6356467"/>
            <a:ext cx="2133878" cy="365040"/>
          </a:xfrm>
          <a:prstGeom prst="rect">
            <a:avLst/>
          </a:prstGeom>
        </p:spPr>
        <p:txBody>
          <a:bodyPr lIns="73992" tIns="36993" rIns="73992" bIns="36993"/>
          <a:lstStyle/>
          <a:p>
            <a:pPr defTabSz="880806"/>
            <a:fld id="{03353D49-20B8-4D56-AB3A-E37532F4CF6D}" type="slidenum">
              <a:rPr lang="en-GB" sz="1700" smtClean="0">
                <a:solidFill>
                  <a:prstClr val="black"/>
                </a:solidFill>
              </a:rPr>
              <a:pPr defTabSz="880806"/>
              <a:t>‹#›</a:t>
            </a:fld>
            <a:endParaRPr lang="en-GB" sz="1700">
              <a:solidFill>
                <a:prstClr val="black"/>
              </a:solidFill>
            </a:endParaRPr>
          </a:p>
        </p:txBody>
      </p:sp>
    </p:spTree>
    <p:extLst>
      <p:ext uri="{BB962C8B-B14F-4D97-AF65-F5344CB8AC3E}">
        <p14:creationId xmlns:p14="http://schemas.microsoft.com/office/powerpoint/2010/main" val="21284685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04" y="4407468"/>
            <a:ext cx="7772221" cy="1361760"/>
          </a:xfrm>
        </p:spPr>
        <p:txBody>
          <a:bodyPr anchor="t"/>
          <a:lstStyle>
            <a:lvl1pPr algn="l">
              <a:defRPr sz="3200" b="1" cap="all"/>
            </a:lvl1pPr>
          </a:lstStyle>
          <a:p>
            <a:r>
              <a:rPr lang="en-US"/>
              <a:t>Click to edit Master title style</a:t>
            </a:r>
            <a:endParaRPr lang="en-GB"/>
          </a:p>
        </p:txBody>
      </p:sp>
      <p:sp>
        <p:nvSpPr>
          <p:cNvPr id="3" name="Text Placeholder 2"/>
          <p:cNvSpPr>
            <a:spLocks noGrp="1"/>
          </p:cNvSpPr>
          <p:nvPr>
            <p:ph type="body" idx="1"/>
          </p:nvPr>
        </p:nvSpPr>
        <p:spPr>
          <a:xfrm>
            <a:off x="722804" y="2906054"/>
            <a:ext cx="7772221" cy="1501427"/>
          </a:xfrm>
        </p:spPr>
        <p:txBody>
          <a:bodyPr anchor="b"/>
          <a:lstStyle>
            <a:lvl1pPr marL="0" indent="0">
              <a:buNone/>
              <a:defRPr sz="1600">
                <a:solidFill>
                  <a:schemeClr val="tx1">
                    <a:tint val="75000"/>
                  </a:schemeClr>
                </a:solidFill>
              </a:defRPr>
            </a:lvl1pPr>
            <a:lvl2pPr marL="369969" indent="0">
              <a:buNone/>
              <a:defRPr sz="1500">
                <a:solidFill>
                  <a:schemeClr val="tx1">
                    <a:tint val="75000"/>
                  </a:schemeClr>
                </a:solidFill>
              </a:defRPr>
            </a:lvl2pPr>
            <a:lvl3pPr marL="739925" indent="0">
              <a:buNone/>
              <a:defRPr sz="1300">
                <a:solidFill>
                  <a:schemeClr val="tx1">
                    <a:tint val="75000"/>
                  </a:schemeClr>
                </a:solidFill>
              </a:defRPr>
            </a:lvl3pPr>
            <a:lvl4pPr marL="1109885" indent="0">
              <a:buNone/>
              <a:defRPr sz="1100">
                <a:solidFill>
                  <a:schemeClr val="tx1">
                    <a:tint val="75000"/>
                  </a:schemeClr>
                </a:solidFill>
              </a:defRPr>
            </a:lvl4pPr>
            <a:lvl5pPr marL="1479848" indent="0">
              <a:buNone/>
              <a:defRPr sz="1100">
                <a:solidFill>
                  <a:schemeClr val="tx1">
                    <a:tint val="75000"/>
                  </a:schemeClr>
                </a:solidFill>
              </a:defRPr>
            </a:lvl5pPr>
            <a:lvl6pPr marL="1849812" indent="0">
              <a:buNone/>
              <a:defRPr sz="1100">
                <a:solidFill>
                  <a:schemeClr val="tx1">
                    <a:tint val="75000"/>
                  </a:schemeClr>
                </a:solidFill>
              </a:defRPr>
            </a:lvl6pPr>
            <a:lvl7pPr marL="2219772" indent="0">
              <a:buNone/>
              <a:defRPr sz="1100">
                <a:solidFill>
                  <a:schemeClr val="tx1">
                    <a:tint val="75000"/>
                  </a:schemeClr>
                </a:solidFill>
              </a:defRPr>
            </a:lvl7pPr>
            <a:lvl8pPr marL="2589733" indent="0">
              <a:buNone/>
              <a:defRPr sz="1100">
                <a:solidFill>
                  <a:schemeClr val="tx1">
                    <a:tint val="75000"/>
                  </a:schemeClr>
                </a:solidFill>
              </a:defRPr>
            </a:lvl8pPr>
            <a:lvl9pPr marL="2959697"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59" y="6356467"/>
            <a:ext cx="2133878" cy="365040"/>
          </a:xfrm>
          <a:prstGeom prst="rect">
            <a:avLst/>
          </a:prstGeom>
        </p:spPr>
        <p:txBody>
          <a:bodyPr lIns="73992" tIns="36993" rIns="73992" bIns="36993"/>
          <a:lstStyle/>
          <a:p>
            <a:pPr defTabSz="880806"/>
            <a:fld id="{18A89CBC-351E-48C2-B17E-D59BE9B46F80}" type="datetimeFigureOut">
              <a:rPr lang="en-GB" sz="1700" smtClean="0">
                <a:solidFill>
                  <a:prstClr val="black"/>
                </a:solidFill>
              </a:rPr>
              <a:pPr defTabSz="880806"/>
              <a:t>09/09/2020</a:t>
            </a:fld>
            <a:endParaRPr lang="en-GB" sz="1700">
              <a:solidFill>
                <a:prstClr val="black"/>
              </a:solidFill>
            </a:endParaRPr>
          </a:p>
        </p:txBody>
      </p:sp>
      <p:sp>
        <p:nvSpPr>
          <p:cNvPr id="5" name="Footer Placeholder 4"/>
          <p:cNvSpPr>
            <a:spLocks noGrp="1"/>
          </p:cNvSpPr>
          <p:nvPr>
            <p:ph type="ftr" sz="quarter" idx="11"/>
          </p:nvPr>
        </p:nvSpPr>
        <p:spPr>
          <a:xfrm>
            <a:off x="3124608" y="6356467"/>
            <a:ext cx="2894787" cy="365040"/>
          </a:xfrm>
          <a:prstGeom prst="rect">
            <a:avLst/>
          </a:prstGeom>
        </p:spPr>
        <p:txBody>
          <a:bodyPr lIns="73992" tIns="36993" rIns="73992" bIns="36993"/>
          <a:lstStyle/>
          <a:p>
            <a:pPr defTabSz="880806"/>
            <a:endParaRPr lang="en-GB" sz="1700">
              <a:solidFill>
                <a:prstClr val="black"/>
              </a:solidFill>
            </a:endParaRPr>
          </a:p>
        </p:txBody>
      </p:sp>
      <p:sp>
        <p:nvSpPr>
          <p:cNvPr id="6" name="Slide Number Placeholder 5"/>
          <p:cNvSpPr>
            <a:spLocks noGrp="1"/>
          </p:cNvSpPr>
          <p:nvPr>
            <p:ph type="sldNum" sz="quarter" idx="12"/>
          </p:nvPr>
        </p:nvSpPr>
        <p:spPr>
          <a:xfrm>
            <a:off x="6552863" y="6356467"/>
            <a:ext cx="2133878" cy="365040"/>
          </a:xfrm>
          <a:prstGeom prst="rect">
            <a:avLst/>
          </a:prstGeom>
        </p:spPr>
        <p:txBody>
          <a:bodyPr lIns="73992" tIns="36993" rIns="73992" bIns="36993"/>
          <a:lstStyle/>
          <a:p>
            <a:pPr defTabSz="880806"/>
            <a:fld id="{03353D49-20B8-4D56-AB3A-E37532F4CF6D}" type="slidenum">
              <a:rPr lang="en-GB" sz="1700" smtClean="0">
                <a:solidFill>
                  <a:prstClr val="black"/>
                </a:solidFill>
              </a:rPr>
              <a:pPr defTabSz="880806"/>
              <a:t>‹#›</a:t>
            </a:fld>
            <a:endParaRPr lang="en-GB" sz="1700">
              <a:solidFill>
                <a:prstClr val="black"/>
              </a:solidFill>
            </a:endParaRPr>
          </a:p>
        </p:txBody>
      </p:sp>
    </p:spTree>
    <p:extLst>
      <p:ext uri="{BB962C8B-B14F-4D97-AF65-F5344CB8AC3E}">
        <p14:creationId xmlns:p14="http://schemas.microsoft.com/office/powerpoint/2010/main" val="34210666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61" y="1599829"/>
            <a:ext cx="4056988" cy="4526502"/>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8562" y="1599829"/>
            <a:ext cx="4058178" cy="4526502"/>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59" y="6356467"/>
            <a:ext cx="2133878" cy="365040"/>
          </a:xfrm>
          <a:prstGeom prst="rect">
            <a:avLst/>
          </a:prstGeom>
        </p:spPr>
        <p:txBody>
          <a:bodyPr lIns="73992" tIns="36993" rIns="73992" bIns="36993"/>
          <a:lstStyle/>
          <a:p>
            <a:pPr defTabSz="880806"/>
            <a:fld id="{18A89CBC-351E-48C2-B17E-D59BE9B46F80}" type="datetimeFigureOut">
              <a:rPr lang="en-GB" sz="1700" smtClean="0">
                <a:solidFill>
                  <a:prstClr val="black"/>
                </a:solidFill>
              </a:rPr>
              <a:pPr defTabSz="880806"/>
              <a:t>09/09/2020</a:t>
            </a:fld>
            <a:endParaRPr lang="en-GB" sz="1700">
              <a:solidFill>
                <a:prstClr val="black"/>
              </a:solidFill>
            </a:endParaRPr>
          </a:p>
        </p:txBody>
      </p:sp>
      <p:sp>
        <p:nvSpPr>
          <p:cNvPr id="6" name="Footer Placeholder 5"/>
          <p:cNvSpPr>
            <a:spLocks noGrp="1"/>
          </p:cNvSpPr>
          <p:nvPr>
            <p:ph type="ftr" sz="quarter" idx="11"/>
          </p:nvPr>
        </p:nvSpPr>
        <p:spPr>
          <a:xfrm>
            <a:off x="3124608" y="6356467"/>
            <a:ext cx="2894787" cy="365040"/>
          </a:xfrm>
          <a:prstGeom prst="rect">
            <a:avLst/>
          </a:prstGeom>
        </p:spPr>
        <p:txBody>
          <a:bodyPr lIns="73992" tIns="36993" rIns="73992" bIns="36993"/>
          <a:lstStyle/>
          <a:p>
            <a:pPr defTabSz="880806"/>
            <a:endParaRPr lang="en-GB" sz="1700">
              <a:solidFill>
                <a:prstClr val="black"/>
              </a:solidFill>
            </a:endParaRPr>
          </a:p>
        </p:txBody>
      </p:sp>
      <p:sp>
        <p:nvSpPr>
          <p:cNvPr id="7" name="Slide Number Placeholder 6"/>
          <p:cNvSpPr>
            <a:spLocks noGrp="1"/>
          </p:cNvSpPr>
          <p:nvPr>
            <p:ph type="sldNum" sz="quarter" idx="12"/>
          </p:nvPr>
        </p:nvSpPr>
        <p:spPr>
          <a:xfrm>
            <a:off x="6552863" y="6356467"/>
            <a:ext cx="2133878" cy="365040"/>
          </a:xfrm>
          <a:prstGeom prst="rect">
            <a:avLst/>
          </a:prstGeom>
        </p:spPr>
        <p:txBody>
          <a:bodyPr lIns="73992" tIns="36993" rIns="73992" bIns="36993"/>
          <a:lstStyle/>
          <a:p>
            <a:pPr defTabSz="880806"/>
            <a:fld id="{03353D49-20B8-4D56-AB3A-E37532F4CF6D}" type="slidenum">
              <a:rPr lang="en-GB" sz="1700" smtClean="0">
                <a:solidFill>
                  <a:prstClr val="black"/>
                </a:solidFill>
              </a:rPr>
              <a:pPr defTabSz="880806"/>
              <a:t>‹#›</a:t>
            </a:fld>
            <a:endParaRPr lang="en-GB" sz="1700">
              <a:solidFill>
                <a:prstClr val="black"/>
              </a:solidFill>
            </a:endParaRPr>
          </a:p>
        </p:txBody>
      </p:sp>
    </p:spTree>
    <p:extLst>
      <p:ext uri="{BB962C8B-B14F-4D97-AF65-F5344CB8AC3E}">
        <p14:creationId xmlns:p14="http://schemas.microsoft.com/office/powerpoint/2010/main" val="18996385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59" y="1534757"/>
            <a:ext cx="4040317" cy="639614"/>
          </a:xfrm>
        </p:spPr>
        <p:txBody>
          <a:bodyPr anchor="b"/>
          <a:lstStyle>
            <a:lvl1pPr marL="0" indent="0">
              <a:buNone/>
              <a:defRPr sz="1900" b="1"/>
            </a:lvl1pPr>
            <a:lvl2pPr marL="369969" indent="0">
              <a:buNone/>
              <a:defRPr sz="1600" b="1"/>
            </a:lvl2pPr>
            <a:lvl3pPr marL="739925" indent="0">
              <a:buNone/>
              <a:defRPr sz="1500" b="1"/>
            </a:lvl3pPr>
            <a:lvl4pPr marL="1109885" indent="0">
              <a:buNone/>
              <a:defRPr sz="1300" b="1"/>
            </a:lvl4pPr>
            <a:lvl5pPr marL="1479848" indent="0">
              <a:buNone/>
              <a:defRPr sz="1300" b="1"/>
            </a:lvl5pPr>
            <a:lvl6pPr marL="1849812" indent="0">
              <a:buNone/>
              <a:defRPr sz="1300" b="1"/>
            </a:lvl6pPr>
            <a:lvl7pPr marL="2219772" indent="0">
              <a:buNone/>
              <a:defRPr sz="1300" b="1"/>
            </a:lvl7pPr>
            <a:lvl8pPr marL="2589733" indent="0">
              <a:buNone/>
              <a:defRPr sz="1300" b="1"/>
            </a:lvl8pPr>
            <a:lvl9pPr marL="2959697" indent="0">
              <a:buNone/>
              <a:defRPr sz="1300" b="1"/>
            </a:lvl9pPr>
          </a:lstStyle>
          <a:p>
            <a:pPr lvl="0"/>
            <a:r>
              <a:rPr lang="en-US"/>
              <a:t>Click to edit Master text styles</a:t>
            </a:r>
          </a:p>
        </p:txBody>
      </p:sp>
      <p:sp>
        <p:nvSpPr>
          <p:cNvPr id="4" name="Content Placeholder 3"/>
          <p:cNvSpPr>
            <a:spLocks noGrp="1"/>
          </p:cNvSpPr>
          <p:nvPr>
            <p:ph sz="half" idx="2"/>
          </p:nvPr>
        </p:nvSpPr>
        <p:spPr>
          <a:xfrm>
            <a:off x="457259" y="2174372"/>
            <a:ext cx="4040317" cy="3951960"/>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246" y="1534757"/>
            <a:ext cx="4041507" cy="639614"/>
          </a:xfrm>
        </p:spPr>
        <p:txBody>
          <a:bodyPr anchor="b"/>
          <a:lstStyle>
            <a:lvl1pPr marL="0" indent="0">
              <a:buNone/>
              <a:defRPr sz="1900" b="1"/>
            </a:lvl1pPr>
            <a:lvl2pPr marL="369969" indent="0">
              <a:buNone/>
              <a:defRPr sz="1600" b="1"/>
            </a:lvl2pPr>
            <a:lvl3pPr marL="739925" indent="0">
              <a:buNone/>
              <a:defRPr sz="1500" b="1"/>
            </a:lvl3pPr>
            <a:lvl4pPr marL="1109885" indent="0">
              <a:buNone/>
              <a:defRPr sz="1300" b="1"/>
            </a:lvl4pPr>
            <a:lvl5pPr marL="1479848" indent="0">
              <a:buNone/>
              <a:defRPr sz="1300" b="1"/>
            </a:lvl5pPr>
            <a:lvl6pPr marL="1849812" indent="0">
              <a:buNone/>
              <a:defRPr sz="1300" b="1"/>
            </a:lvl6pPr>
            <a:lvl7pPr marL="2219772" indent="0">
              <a:buNone/>
              <a:defRPr sz="1300" b="1"/>
            </a:lvl7pPr>
            <a:lvl8pPr marL="2589733" indent="0">
              <a:buNone/>
              <a:defRPr sz="1300" b="1"/>
            </a:lvl8pPr>
            <a:lvl9pPr marL="2959697"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45246" y="2174372"/>
            <a:ext cx="4041507" cy="3951960"/>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59" y="6356467"/>
            <a:ext cx="2133878" cy="365040"/>
          </a:xfrm>
          <a:prstGeom prst="rect">
            <a:avLst/>
          </a:prstGeom>
        </p:spPr>
        <p:txBody>
          <a:bodyPr lIns="73992" tIns="36993" rIns="73992" bIns="36993"/>
          <a:lstStyle/>
          <a:p>
            <a:pPr defTabSz="880806"/>
            <a:fld id="{18A89CBC-351E-48C2-B17E-D59BE9B46F80}" type="datetimeFigureOut">
              <a:rPr lang="en-GB" sz="1700" smtClean="0">
                <a:solidFill>
                  <a:prstClr val="black"/>
                </a:solidFill>
              </a:rPr>
              <a:pPr defTabSz="880806"/>
              <a:t>09/09/2020</a:t>
            </a:fld>
            <a:endParaRPr lang="en-GB" sz="1700">
              <a:solidFill>
                <a:prstClr val="black"/>
              </a:solidFill>
            </a:endParaRPr>
          </a:p>
        </p:txBody>
      </p:sp>
      <p:sp>
        <p:nvSpPr>
          <p:cNvPr id="8" name="Footer Placeholder 7"/>
          <p:cNvSpPr>
            <a:spLocks noGrp="1"/>
          </p:cNvSpPr>
          <p:nvPr>
            <p:ph type="ftr" sz="quarter" idx="11"/>
          </p:nvPr>
        </p:nvSpPr>
        <p:spPr>
          <a:xfrm>
            <a:off x="3124608" y="6356467"/>
            <a:ext cx="2894787" cy="365040"/>
          </a:xfrm>
          <a:prstGeom prst="rect">
            <a:avLst/>
          </a:prstGeom>
        </p:spPr>
        <p:txBody>
          <a:bodyPr lIns="73992" tIns="36993" rIns="73992" bIns="36993"/>
          <a:lstStyle/>
          <a:p>
            <a:pPr defTabSz="880806"/>
            <a:endParaRPr lang="en-GB" sz="1700">
              <a:solidFill>
                <a:prstClr val="black"/>
              </a:solidFill>
            </a:endParaRPr>
          </a:p>
        </p:txBody>
      </p:sp>
      <p:sp>
        <p:nvSpPr>
          <p:cNvPr id="9" name="Slide Number Placeholder 8"/>
          <p:cNvSpPr>
            <a:spLocks noGrp="1"/>
          </p:cNvSpPr>
          <p:nvPr>
            <p:ph type="sldNum" sz="quarter" idx="12"/>
          </p:nvPr>
        </p:nvSpPr>
        <p:spPr>
          <a:xfrm>
            <a:off x="6552863" y="6356467"/>
            <a:ext cx="2133878" cy="365040"/>
          </a:xfrm>
          <a:prstGeom prst="rect">
            <a:avLst/>
          </a:prstGeom>
        </p:spPr>
        <p:txBody>
          <a:bodyPr lIns="73992" tIns="36993" rIns="73992" bIns="36993"/>
          <a:lstStyle/>
          <a:p>
            <a:pPr defTabSz="880806"/>
            <a:fld id="{03353D49-20B8-4D56-AB3A-E37532F4CF6D}" type="slidenum">
              <a:rPr lang="en-GB" sz="1700" smtClean="0">
                <a:solidFill>
                  <a:prstClr val="black"/>
                </a:solidFill>
              </a:rPr>
              <a:pPr defTabSz="880806"/>
              <a:t>‹#›</a:t>
            </a:fld>
            <a:endParaRPr lang="en-GB" sz="1700">
              <a:solidFill>
                <a:prstClr val="black"/>
              </a:solidFill>
            </a:endParaRPr>
          </a:p>
        </p:txBody>
      </p:sp>
    </p:spTree>
    <p:extLst>
      <p:ext uri="{BB962C8B-B14F-4D97-AF65-F5344CB8AC3E}">
        <p14:creationId xmlns:p14="http://schemas.microsoft.com/office/powerpoint/2010/main" val="37266328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59" y="6356467"/>
            <a:ext cx="2133878" cy="365040"/>
          </a:xfrm>
          <a:prstGeom prst="rect">
            <a:avLst/>
          </a:prstGeom>
        </p:spPr>
        <p:txBody>
          <a:bodyPr lIns="73992" tIns="36993" rIns="73992" bIns="36993"/>
          <a:lstStyle/>
          <a:p>
            <a:pPr defTabSz="880806"/>
            <a:fld id="{18A89CBC-351E-48C2-B17E-D59BE9B46F80}" type="datetimeFigureOut">
              <a:rPr lang="en-GB" sz="1700" smtClean="0">
                <a:solidFill>
                  <a:prstClr val="black"/>
                </a:solidFill>
              </a:rPr>
              <a:pPr defTabSz="880806"/>
              <a:t>09/09/2020</a:t>
            </a:fld>
            <a:endParaRPr lang="en-GB" sz="1700">
              <a:solidFill>
                <a:prstClr val="black"/>
              </a:solidFill>
            </a:endParaRPr>
          </a:p>
        </p:txBody>
      </p:sp>
      <p:sp>
        <p:nvSpPr>
          <p:cNvPr id="4" name="Footer Placeholder 3"/>
          <p:cNvSpPr>
            <a:spLocks noGrp="1"/>
          </p:cNvSpPr>
          <p:nvPr>
            <p:ph type="ftr" sz="quarter" idx="11"/>
          </p:nvPr>
        </p:nvSpPr>
        <p:spPr>
          <a:xfrm>
            <a:off x="3124608" y="6356467"/>
            <a:ext cx="2894787" cy="365040"/>
          </a:xfrm>
          <a:prstGeom prst="rect">
            <a:avLst/>
          </a:prstGeom>
        </p:spPr>
        <p:txBody>
          <a:bodyPr lIns="73992" tIns="36993" rIns="73992" bIns="36993"/>
          <a:lstStyle/>
          <a:p>
            <a:pPr defTabSz="880806"/>
            <a:endParaRPr lang="en-GB" sz="1700">
              <a:solidFill>
                <a:prstClr val="black"/>
              </a:solidFill>
            </a:endParaRPr>
          </a:p>
        </p:txBody>
      </p:sp>
      <p:sp>
        <p:nvSpPr>
          <p:cNvPr id="5" name="Slide Number Placeholder 4"/>
          <p:cNvSpPr>
            <a:spLocks noGrp="1"/>
          </p:cNvSpPr>
          <p:nvPr>
            <p:ph type="sldNum" sz="quarter" idx="12"/>
          </p:nvPr>
        </p:nvSpPr>
        <p:spPr>
          <a:xfrm>
            <a:off x="6552863" y="6356467"/>
            <a:ext cx="2133878" cy="365040"/>
          </a:xfrm>
          <a:prstGeom prst="rect">
            <a:avLst/>
          </a:prstGeom>
        </p:spPr>
        <p:txBody>
          <a:bodyPr lIns="73992" tIns="36993" rIns="73992" bIns="36993"/>
          <a:lstStyle/>
          <a:p>
            <a:pPr defTabSz="880806"/>
            <a:fld id="{03353D49-20B8-4D56-AB3A-E37532F4CF6D}" type="slidenum">
              <a:rPr lang="en-GB" sz="1700" smtClean="0">
                <a:solidFill>
                  <a:prstClr val="black"/>
                </a:solidFill>
              </a:rPr>
              <a:pPr defTabSz="880806"/>
              <a:t>‹#›</a:t>
            </a:fld>
            <a:endParaRPr lang="en-GB" sz="1700">
              <a:solidFill>
                <a:prstClr val="black"/>
              </a:solidFill>
            </a:endParaRPr>
          </a:p>
        </p:txBody>
      </p:sp>
    </p:spTree>
    <p:extLst>
      <p:ext uri="{BB962C8B-B14F-4D97-AF65-F5344CB8AC3E}">
        <p14:creationId xmlns:p14="http://schemas.microsoft.com/office/powerpoint/2010/main" val="780631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1"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9526EB4-3359-4091-B05F-D38459E9486D}" type="datetimeFigureOut">
              <a:rPr lang="en-GB" smtClean="0"/>
              <a:t>09/09/2020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29BDB8-F542-47B9-98F5-7297D607B15E}" type="slidenum">
              <a:rPr lang="en-GB" smtClean="0"/>
              <a:t>‹#›</a:t>
            </a:fld>
            <a:endParaRPr lang="en-GB"/>
          </a:p>
        </p:txBody>
      </p:sp>
    </p:spTree>
    <p:extLst>
      <p:ext uri="{BB962C8B-B14F-4D97-AF65-F5344CB8AC3E}">
        <p14:creationId xmlns:p14="http://schemas.microsoft.com/office/powerpoint/2010/main" val="18412631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59" y="6356467"/>
            <a:ext cx="2133878" cy="365040"/>
          </a:xfrm>
          <a:prstGeom prst="rect">
            <a:avLst/>
          </a:prstGeom>
        </p:spPr>
        <p:txBody>
          <a:bodyPr lIns="73992" tIns="36993" rIns="73992" bIns="36993"/>
          <a:lstStyle/>
          <a:p>
            <a:pPr defTabSz="880806"/>
            <a:fld id="{18A89CBC-351E-48C2-B17E-D59BE9B46F80}" type="datetimeFigureOut">
              <a:rPr lang="en-GB" sz="1700" smtClean="0">
                <a:solidFill>
                  <a:prstClr val="black"/>
                </a:solidFill>
              </a:rPr>
              <a:pPr defTabSz="880806"/>
              <a:t>09/09/2020</a:t>
            </a:fld>
            <a:endParaRPr lang="en-GB" sz="1700">
              <a:solidFill>
                <a:prstClr val="black"/>
              </a:solidFill>
            </a:endParaRPr>
          </a:p>
        </p:txBody>
      </p:sp>
      <p:sp>
        <p:nvSpPr>
          <p:cNvPr id="3" name="Footer Placeholder 2"/>
          <p:cNvSpPr>
            <a:spLocks noGrp="1"/>
          </p:cNvSpPr>
          <p:nvPr>
            <p:ph type="ftr" sz="quarter" idx="11"/>
          </p:nvPr>
        </p:nvSpPr>
        <p:spPr>
          <a:xfrm>
            <a:off x="3124608" y="6356467"/>
            <a:ext cx="2894787" cy="365040"/>
          </a:xfrm>
          <a:prstGeom prst="rect">
            <a:avLst/>
          </a:prstGeom>
        </p:spPr>
        <p:txBody>
          <a:bodyPr lIns="73992" tIns="36993" rIns="73992" bIns="36993"/>
          <a:lstStyle/>
          <a:p>
            <a:pPr defTabSz="880806"/>
            <a:endParaRPr lang="en-GB" sz="1700">
              <a:solidFill>
                <a:prstClr val="black"/>
              </a:solidFill>
            </a:endParaRPr>
          </a:p>
        </p:txBody>
      </p:sp>
      <p:sp>
        <p:nvSpPr>
          <p:cNvPr id="4" name="Slide Number Placeholder 3"/>
          <p:cNvSpPr>
            <a:spLocks noGrp="1"/>
          </p:cNvSpPr>
          <p:nvPr>
            <p:ph type="sldNum" sz="quarter" idx="12"/>
          </p:nvPr>
        </p:nvSpPr>
        <p:spPr>
          <a:xfrm>
            <a:off x="6552863" y="6356467"/>
            <a:ext cx="2133878" cy="365040"/>
          </a:xfrm>
          <a:prstGeom prst="rect">
            <a:avLst/>
          </a:prstGeom>
        </p:spPr>
        <p:txBody>
          <a:bodyPr lIns="73992" tIns="36993" rIns="73992" bIns="36993"/>
          <a:lstStyle/>
          <a:p>
            <a:pPr defTabSz="880806"/>
            <a:fld id="{03353D49-20B8-4D56-AB3A-E37532F4CF6D}" type="slidenum">
              <a:rPr lang="en-GB" sz="1700" smtClean="0">
                <a:solidFill>
                  <a:prstClr val="black"/>
                </a:solidFill>
              </a:rPr>
              <a:pPr defTabSz="880806"/>
              <a:t>‹#›</a:t>
            </a:fld>
            <a:endParaRPr lang="en-GB" sz="1700">
              <a:solidFill>
                <a:prstClr val="black"/>
              </a:solidFill>
            </a:endParaRPr>
          </a:p>
        </p:txBody>
      </p:sp>
    </p:spTree>
    <p:extLst>
      <p:ext uri="{BB962C8B-B14F-4D97-AF65-F5344CB8AC3E}">
        <p14:creationId xmlns:p14="http://schemas.microsoft.com/office/powerpoint/2010/main" val="38209972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60" y="272999"/>
            <a:ext cx="3007910" cy="1161781"/>
          </a:xfrm>
        </p:spPr>
        <p:txBody>
          <a:bodyPr anchor="b"/>
          <a:lstStyle>
            <a:lvl1pPr algn="l">
              <a:defRPr sz="1600" b="1"/>
            </a:lvl1pPr>
          </a:lstStyle>
          <a:p>
            <a:r>
              <a:rPr lang="en-US"/>
              <a:t>Click to edit Master title style</a:t>
            </a:r>
            <a:endParaRPr lang="en-GB"/>
          </a:p>
        </p:txBody>
      </p:sp>
      <p:sp>
        <p:nvSpPr>
          <p:cNvPr id="3" name="Content Placeholder 2"/>
          <p:cNvSpPr>
            <a:spLocks noGrp="1"/>
          </p:cNvSpPr>
          <p:nvPr>
            <p:ph idx="1"/>
          </p:nvPr>
        </p:nvSpPr>
        <p:spPr>
          <a:xfrm>
            <a:off x="3574722" y="272992"/>
            <a:ext cx="5112019" cy="5853345"/>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60" y="1434772"/>
            <a:ext cx="3007910" cy="4691563"/>
          </a:xfrm>
        </p:spPr>
        <p:txBody>
          <a:bodyPr/>
          <a:lstStyle>
            <a:lvl1pPr marL="0" indent="0">
              <a:buNone/>
              <a:defRPr sz="1100"/>
            </a:lvl1pPr>
            <a:lvl2pPr marL="369969" indent="0">
              <a:buNone/>
              <a:defRPr sz="1000"/>
            </a:lvl2pPr>
            <a:lvl3pPr marL="739925" indent="0">
              <a:buNone/>
              <a:defRPr sz="800"/>
            </a:lvl3pPr>
            <a:lvl4pPr marL="1109885" indent="0">
              <a:buNone/>
              <a:defRPr sz="700"/>
            </a:lvl4pPr>
            <a:lvl5pPr marL="1479848" indent="0">
              <a:buNone/>
              <a:defRPr sz="700"/>
            </a:lvl5pPr>
            <a:lvl6pPr marL="1849812" indent="0">
              <a:buNone/>
              <a:defRPr sz="700"/>
            </a:lvl6pPr>
            <a:lvl7pPr marL="2219772" indent="0">
              <a:buNone/>
              <a:defRPr sz="700"/>
            </a:lvl7pPr>
            <a:lvl8pPr marL="2589733" indent="0">
              <a:buNone/>
              <a:defRPr sz="700"/>
            </a:lvl8pPr>
            <a:lvl9pPr marL="2959697" indent="0">
              <a:buNone/>
              <a:defRPr sz="700"/>
            </a:lvl9pPr>
          </a:lstStyle>
          <a:p>
            <a:pPr lvl="0"/>
            <a:r>
              <a:rPr lang="en-US"/>
              <a:t>Click to edit Master text styles</a:t>
            </a:r>
          </a:p>
        </p:txBody>
      </p:sp>
      <p:sp>
        <p:nvSpPr>
          <p:cNvPr id="5" name="Date Placeholder 4"/>
          <p:cNvSpPr>
            <a:spLocks noGrp="1"/>
          </p:cNvSpPr>
          <p:nvPr>
            <p:ph type="dt" sz="half" idx="10"/>
          </p:nvPr>
        </p:nvSpPr>
        <p:spPr>
          <a:xfrm>
            <a:off x="457259" y="6356467"/>
            <a:ext cx="2133878" cy="365040"/>
          </a:xfrm>
          <a:prstGeom prst="rect">
            <a:avLst/>
          </a:prstGeom>
        </p:spPr>
        <p:txBody>
          <a:bodyPr lIns="73992" tIns="36993" rIns="73992" bIns="36993"/>
          <a:lstStyle/>
          <a:p>
            <a:pPr defTabSz="880806"/>
            <a:fld id="{18A89CBC-351E-48C2-B17E-D59BE9B46F80}" type="datetimeFigureOut">
              <a:rPr lang="en-GB" sz="1700" smtClean="0">
                <a:solidFill>
                  <a:prstClr val="black"/>
                </a:solidFill>
              </a:rPr>
              <a:pPr defTabSz="880806"/>
              <a:t>09/09/2020</a:t>
            </a:fld>
            <a:endParaRPr lang="en-GB" sz="1700">
              <a:solidFill>
                <a:prstClr val="black"/>
              </a:solidFill>
            </a:endParaRPr>
          </a:p>
        </p:txBody>
      </p:sp>
      <p:sp>
        <p:nvSpPr>
          <p:cNvPr id="6" name="Footer Placeholder 5"/>
          <p:cNvSpPr>
            <a:spLocks noGrp="1"/>
          </p:cNvSpPr>
          <p:nvPr>
            <p:ph type="ftr" sz="quarter" idx="11"/>
          </p:nvPr>
        </p:nvSpPr>
        <p:spPr>
          <a:xfrm>
            <a:off x="3124608" y="6356467"/>
            <a:ext cx="2894787" cy="365040"/>
          </a:xfrm>
          <a:prstGeom prst="rect">
            <a:avLst/>
          </a:prstGeom>
        </p:spPr>
        <p:txBody>
          <a:bodyPr lIns="73992" tIns="36993" rIns="73992" bIns="36993"/>
          <a:lstStyle/>
          <a:p>
            <a:pPr defTabSz="880806"/>
            <a:endParaRPr lang="en-GB" sz="1700">
              <a:solidFill>
                <a:prstClr val="black"/>
              </a:solidFill>
            </a:endParaRPr>
          </a:p>
        </p:txBody>
      </p:sp>
      <p:sp>
        <p:nvSpPr>
          <p:cNvPr id="7" name="Slide Number Placeholder 6"/>
          <p:cNvSpPr>
            <a:spLocks noGrp="1"/>
          </p:cNvSpPr>
          <p:nvPr>
            <p:ph type="sldNum" sz="quarter" idx="12"/>
          </p:nvPr>
        </p:nvSpPr>
        <p:spPr>
          <a:xfrm>
            <a:off x="6552863" y="6356467"/>
            <a:ext cx="2133878" cy="365040"/>
          </a:xfrm>
          <a:prstGeom prst="rect">
            <a:avLst/>
          </a:prstGeom>
        </p:spPr>
        <p:txBody>
          <a:bodyPr lIns="73992" tIns="36993" rIns="73992" bIns="36993"/>
          <a:lstStyle/>
          <a:p>
            <a:pPr defTabSz="880806"/>
            <a:fld id="{03353D49-20B8-4D56-AB3A-E37532F4CF6D}" type="slidenum">
              <a:rPr lang="en-GB" sz="1700" smtClean="0">
                <a:solidFill>
                  <a:prstClr val="black"/>
                </a:solidFill>
              </a:rPr>
              <a:pPr defTabSz="880806"/>
              <a:t>‹#›</a:t>
            </a:fld>
            <a:endParaRPr lang="en-GB" sz="1700">
              <a:solidFill>
                <a:prstClr val="black"/>
              </a:solidFill>
            </a:endParaRPr>
          </a:p>
        </p:txBody>
      </p:sp>
    </p:spTree>
    <p:extLst>
      <p:ext uri="{BB962C8B-B14F-4D97-AF65-F5344CB8AC3E}">
        <p14:creationId xmlns:p14="http://schemas.microsoft.com/office/powerpoint/2010/main" val="10104327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24" y="4801077"/>
            <a:ext cx="5487114" cy="566606"/>
          </a:xfrm>
        </p:spPr>
        <p:txBody>
          <a:bodyPr anchor="b"/>
          <a:lstStyle>
            <a:lvl1pPr algn="l">
              <a:defRPr sz="1600" b="1"/>
            </a:lvl1pPr>
          </a:lstStyle>
          <a:p>
            <a:r>
              <a:rPr lang="en-US"/>
              <a:t>Click to edit Master title style</a:t>
            </a:r>
            <a:endParaRPr lang="en-GB"/>
          </a:p>
        </p:txBody>
      </p:sp>
      <p:sp>
        <p:nvSpPr>
          <p:cNvPr id="3" name="Picture Placeholder 2"/>
          <p:cNvSpPr>
            <a:spLocks noGrp="1"/>
          </p:cNvSpPr>
          <p:nvPr>
            <p:ph type="pic" idx="1"/>
          </p:nvPr>
        </p:nvSpPr>
        <p:spPr>
          <a:xfrm>
            <a:off x="1792124" y="612635"/>
            <a:ext cx="5487114" cy="4115435"/>
          </a:xfrm>
        </p:spPr>
        <p:txBody>
          <a:bodyPr/>
          <a:lstStyle>
            <a:lvl1pPr marL="0" indent="0">
              <a:buNone/>
              <a:defRPr sz="2600"/>
            </a:lvl1pPr>
            <a:lvl2pPr marL="369969" indent="0">
              <a:buNone/>
              <a:defRPr sz="2300"/>
            </a:lvl2pPr>
            <a:lvl3pPr marL="739925" indent="0">
              <a:buNone/>
              <a:defRPr sz="1900"/>
            </a:lvl3pPr>
            <a:lvl4pPr marL="1109885" indent="0">
              <a:buNone/>
              <a:defRPr sz="1600"/>
            </a:lvl4pPr>
            <a:lvl5pPr marL="1479848" indent="0">
              <a:buNone/>
              <a:defRPr sz="1600"/>
            </a:lvl5pPr>
            <a:lvl6pPr marL="1849812" indent="0">
              <a:buNone/>
              <a:defRPr sz="1600"/>
            </a:lvl6pPr>
            <a:lvl7pPr marL="2219772" indent="0">
              <a:buNone/>
              <a:defRPr sz="1600"/>
            </a:lvl7pPr>
            <a:lvl8pPr marL="2589733" indent="0">
              <a:buNone/>
              <a:defRPr sz="1600"/>
            </a:lvl8pPr>
            <a:lvl9pPr marL="2959697" indent="0">
              <a:buNone/>
              <a:defRPr sz="1600"/>
            </a:lvl9pPr>
          </a:lstStyle>
          <a:p>
            <a:endParaRPr lang="en-GB"/>
          </a:p>
        </p:txBody>
      </p:sp>
      <p:sp>
        <p:nvSpPr>
          <p:cNvPr id="4" name="Text Placeholder 3"/>
          <p:cNvSpPr>
            <a:spLocks noGrp="1"/>
          </p:cNvSpPr>
          <p:nvPr>
            <p:ph type="body" sz="half" idx="2"/>
          </p:nvPr>
        </p:nvSpPr>
        <p:spPr>
          <a:xfrm>
            <a:off x="1792124" y="5367683"/>
            <a:ext cx="5487114" cy="804676"/>
          </a:xfrm>
        </p:spPr>
        <p:txBody>
          <a:bodyPr/>
          <a:lstStyle>
            <a:lvl1pPr marL="0" indent="0">
              <a:buNone/>
              <a:defRPr sz="1100"/>
            </a:lvl1pPr>
            <a:lvl2pPr marL="369969" indent="0">
              <a:buNone/>
              <a:defRPr sz="1000"/>
            </a:lvl2pPr>
            <a:lvl3pPr marL="739925" indent="0">
              <a:buNone/>
              <a:defRPr sz="800"/>
            </a:lvl3pPr>
            <a:lvl4pPr marL="1109885" indent="0">
              <a:buNone/>
              <a:defRPr sz="700"/>
            </a:lvl4pPr>
            <a:lvl5pPr marL="1479848" indent="0">
              <a:buNone/>
              <a:defRPr sz="700"/>
            </a:lvl5pPr>
            <a:lvl6pPr marL="1849812" indent="0">
              <a:buNone/>
              <a:defRPr sz="700"/>
            </a:lvl6pPr>
            <a:lvl7pPr marL="2219772" indent="0">
              <a:buNone/>
              <a:defRPr sz="700"/>
            </a:lvl7pPr>
            <a:lvl8pPr marL="2589733" indent="0">
              <a:buNone/>
              <a:defRPr sz="700"/>
            </a:lvl8pPr>
            <a:lvl9pPr marL="2959697" indent="0">
              <a:buNone/>
              <a:defRPr sz="700"/>
            </a:lvl9pPr>
          </a:lstStyle>
          <a:p>
            <a:pPr lvl="0"/>
            <a:r>
              <a:rPr lang="en-US"/>
              <a:t>Click to edit Master text styles</a:t>
            </a:r>
          </a:p>
        </p:txBody>
      </p:sp>
      <p:sp>
        <p:nvSpPr>
          <p:cNvPr id="5" name="Date Placeholder 4"/>
          <p:cNvSpPr>
            <a:spLocks noGrp="1"/>
          </p:cNvSpPr>
          <p:nvPr>
            <p:ph type="dt" sz="half" idx="10"/>
          </p:nvPr>
        </p:nvSpPr>
        <p:spPr>
          <a:xfrm>
            <a:off x="457259" y="6356467"/>
            <a:ext cx="2133878" cy="365040"/>
          </a:xfrm>
          <a:prstGeom prst="rect">
            <a:avLst/>
          </a:prstGeom>
        </p:spPr>
        <p:txBody>
          <a:bodyPr lIns="73992" tIns="36993" rIns="73992" bIns="36993"/>
          <a:lstStyle/>
          <a:p>
            <a:pPr defTabSz="880806"/>
            <a:fld id="{18A89CBC-351E-48C2-B17E-D59BE9B46F80}" type="datetimeFigureOut">
              <a:rPr lang="en-GB" sz="1700" smtClean="0">
                <a:solidFill>
                  <a:prstClr val="black"/>
                </a:solidFill>
              </a:rPr>
              <a:pPr defTabSz="880806"/>
              <a:t>09/09/2020</a:t>
            </a:fld>
            <a:endParaRPr lang="en-GB" sz="1700">
              <a:solidFill>
                <a:prstClr val="black"/>
              </a:solidFill>
            </a:endParaRPr>
          </a:p>
        </p:txBody>
      </p:sp>
      <p:sp>
        <p:nvSpPr>
          <p:cNvPr id="6" name="Footer Placeholder 5"/>
          <p:cNvSpPr>
            <a:spLocks noGrp="1"/>
          </p:cNvSpPr>
          <p:nvPr>
            <p:ph type="ftr" sz="quarter" idx="11"/>
          </p:nvPr>
        </p:nvSpPr>
        <p:spPr>
          <a:xfrm>
            <a:off x="3124608" y="6356467"/>
            <a:ext cx="2894787" cy="365040"/>
          </a:xfrm>
          <a:prstGeom prst="rect">
            <a:avLst/>
          </a:prstGeom>
        </p:spPr>
        <p:txBody>
          <a:bodyPr lIns="73992" tIns="36993" rIns="73992" bIns="36993"/>
          <a:lstStyle/>
          <a:p>
            <a:pPr defTabSz="880806"/>
            <a:endParaRPr lang="en-GB" sz="1700">
              <a:solidFill>
                <a:prstClr val="black"/>
              </a:solidFill>
            </a:endParaRPr>
          </a:p>
        </p:txBody>
      </p:sp>
      <p:sp>
        <p:nvSpPr>
          <p:cNvPr id="7" name="Slide Number Placeholder 6"/>
          <p:cNvSpPr>
            <a:spLocks noGrp="1"/>
          </p:cNvSpPr>
          <p:nvPr>
            <p:ph type="sldNum" sz="quarter" idx="12"/>
          </p:nvPr>
        </p:nvSpPr>
        <p:spPr>
          <a:xfrm>
            <a:off x="6552863" y="6356467"/>
            <a:ext cx="2133878" cy="365040"/>
          </a:xfrm>
          <a:prstGeom prst="rect">
            <a:avLst/>
          </a:prstGeom>
        </p:spPr>
        <p:txBody>
          <a:bodyPr lIns="73992" tIns="36993" rIns="73992" bIns="36993"/>
          <a:lstStyle/>
          <a:p>
            <a:pPr defTabSz="880806"/>
            <a:fld id="{03353D49-20B8-4D56-AB3A-E37532F4CF6D}" type="slidenum">
              <a:rPr lang="en-GB" sz="1700" smtClean="0">
                <a:solidFill>
                  <a:prstClr val="black"/>
                </a:solidFill>
              </a:rPr>
              <a:pPr defTabSz="880806"/>
              <a:t>‹#›</a:t>
            </a:fld>
            <a:endParaRPr lang="en-GB" sz="1700">
              <a:solidFill>
                <a:prstClr val="black"/>
              </a:solidFill>
            </a:endParaRPr>
          </a:p>
        </p:txBody>
      </p:sp>
    </p:spTree>
    <p:extLst>
      <p:ext uri="{BB962C8B-B14F-4D97-AF65-F5344CB8AC3E}">
        <p14:creationId xmlns:p14="http://schemas.microsoft.com/office/powerpoint/2010/main" val="17493903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59" y="6356467"/>
            <a:ext cx="2133878" cy="365040"/>
          </a:xfrm>
          <a:prstGeom prst="rect">
            <a:avLst/>
          </a:prstGeom>
        </p:spPr>
        <p:txBody>
          <a:bodyPr lIns="73992" tIns="36993" rIns="73992" bIns="36993"/>
          <a:lstStyle/>
          <a:p>
            <a:pPr defTabSz="880806"/>
            <a:fld id="{18A89CBC-351E-48C2-B17E-D59BE9B46F80}" type="datetimeFigureOut">
              <a:rPr lang="en-GB" sz="1700" smtClean="0">
                <a:solidFill>
                  <a:prstClr val="black"/>
                </a:solidFill>
              </a:rPr>
              <a:pPr defTabSz="880806"/>
              <a:t>09/09/2020</a:t>
            </a:fld>
            <a:endParaRPr lang="en-GB" sz="1700">
              <a:solidFill>
                <a:prstClr val="black"/>
              </a:solidFill>
            </a:endParaRPr>
          </a:p>
        </p:txBody>
      </p:sp>
      <p:sp>
        <p:nvSpPr>
          <p:cNvPr id="5" name="Footer Placeholder 4"/>
          <p:cNvSpPr>
            <a:spLocks noGrp="1"/>
          </p:cNvSpPr>
          <p:nvPr>
            <p:ph type="ftr" sz="quarter" idx="11"/>
          </p:nvPr>
        </p:nvSpPr>
        <p:spPr>
          <a:xfrm>
            <a:off x="3124608" y="6356467"/>
            <a:ext cx="2894787" cy="365040"/>
          </a:xfrm>
          <a:prstGeom prst="rect">
            <a:avLst/>
          </a:prstGeom>
        </p:spPr>
        <p:txBody>
          <a:bodyPr lIns="73992" tIns="36993" rIns="73992" bIns="36993"/>
          <a:lstStyle/>
          <a:p>
            <a:pPr defTabSz="880806"/>
            <a:endParaRPr lang="en-GB" sz="1700">
              <a:solidFill>
                <a:prstClr val="black"/>
              </a:solidFill>
            </a:endParaRPr>
          </a:p>
        </p:txBody>
      </p:sp>
      <p:sp>
        <p:nvSpPr>
          <p:cNvPr id="6" name="Slide Number Placeholder 5"/>
          <p:cNvSpPr>
            <a:spLocks noGrp="1"/>
          </p:cNvSpPr>
          <p:nvPr>
            <p:ph type="sldNum" sz="quarter" idx="12"/>
          </p:nvPr>
        </p:nvSpPr>
        <p:spPr>
          <a:xfrm>
            <a:off x="6552863" y="6356467"/>
            <a:ext cx="2133878" cy="365040"/>
          </a:xfrm>
          <a:prstGeom prst="rect">
            <a:avLst/>
          </a:prstGeom>
        </p:spPr>
        <p:txBody>
          <a:bodyPr lIns="73992" tIns="36993" rIns="73992" bIns="36993"/>
          <a:lstStyle/>
          <a:p>
            <a:pPr defTabSz="880806"/>
            <a:fld id="{03353D49-20B8-4D56-AB3A-E37532F4CF6D}" type="slidenum">
              <a:rPr lang="en-GB" sz="1700" smtClean="0">
                <a:solidFill>
                  <a:prstClr val="black"/>
                </a:solidFill>
              </a:rPr>
              <a:pPr defTabSz="880806"/>
              <a:t>‹#›</a:t>
            </a:fld>
            <a:endParaRPr lang="en-GB" sz="1700">
              <a:solidFill>
                <a:prstClr val="black"/>
              </a:solidFill>
            </a:endParaRPr>
          </a:p>
        </p:txBody>
      </p:sp>
    </p:spTree>
    <p:extLst>
      <p:ext uri="{BB962C8B-B14F-4D97-AF65-F5344CB8AC3E}">
        <p14:creationId xmlns:p14="http://schemas.microsoft.com/office/powerpoint/2010/main" val="22245682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64" y="274587"/>
            <a:ext cx="2056477" cy="585175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59" y="274587"/>
            <a:ext cx="6058689" cy="5851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59" y="6356467"/>
            <a:ext cx="2133878" cy="365040"/>
          </a:xfrm>
          <a:prstGeom prst="rect">
            <a:avLst/>
          </a:prstGeom>
        </p:spPr>
        <p:txBody>
          <a:bodyPr lIns="73992" tIns="36993" rIns="73992" bIns="36993"/>
          <a:lstStyle/>
          <a:p>
            <a:pPr defTabSz="880806"/>
            <a:fld id="{18A89CBC-351E-48C2-B17E-D59BE9B46F80}" type="datetimeFigureOut">
              <a:rPr lang="en-GB" sz="1700" smtClean="0">
                <a:solidFill>
                  <a:prstClr val="black"/>
                </a:solidFill>
              </a:rPr>
              <a:pPr defTabSz="880806"/>
              <a:t>09/09/2020</a:t>
            </a:fld>
            <a:endParaRPr lang="en-GB" sz="1700">
              <a:solidFill>
                <a:prstClr val="black"/>
              </a:solidFill>
            </a:endParaRPr>
          </a:p>
        </p:txBody>
      </p:sp>
      <p:sp>
        <p:nvSpPr>
          <p:cNvPr id="5" name="Footer Placeholder 4"/>
          <p:cNvSpPr>
            <a:spLocks noGrp="1"/>
          </p:cNvSpPr>
          <p:nvPr>
            <p:ph type="ftr" sz="quarter" idx="11"/>
          </p:nvPr>
        </p:nvSpPr>
        <p:spPr>
          <a:xfrm>
            <a:off x="3124608" y="6356467"/>
            <a:ext cx="2894787" cy="365040"/>
          </a:xfrm>
          <a:prstGeom prst="rect">
            <a:avLst/>
          </a:prstGeom>
        </p:spPr>
        <p:txBody>
          <a:bodyPr lIns="73992" tIns="36993" rIns="73992" bIns="36993"/>
          <a:lstStyle/>
          <a:p>
            <a:pPr defTabSz="880806"/>
            <a:endParaRPr lang="en-GB" sz="1700">
              <a:solidFill>
                <a:prstClr val="black"/>
              </a:solidFill>
            </a:endParaRPr>
          </a:p>
        </p:txBody>
      </p:sp>
      <p:sp>
        <p:nvSpPr>
          <p:cNvPr id="6" name="Slide Number Placeholder 5"/>
          <p:cNvSpPr>
            <a:spLocks noGrp="1"/>
          </p:cNvSpPr>
          <p:nvPr>
            <p:ph type="sldNum" sz="quarter" idx="12"/>
          </p:nvPr>
        </p:nvSpPr>
        <p:spPr>
          <a:xfrm>
            <a:off x="6552863" y="6356467"/>
            <a:ext cx="2133878" cy="365040"/>
          </a:xfrm>
          <a:prstGeom prst="rect">
            <a:avLst/>
          </a:prstGeom>
        </p:spPr>
        <p:txBody>
          <a:bodyPr lIns="73992" tIns="36993" rIns="73992" bIns="36993"/>
          <a:lstStyle/>
          <a:p>
            <a:pPr defTabSz="880806"/>
            <a:fld id="{03353D49-20B8-4D56-AB3A-E37532F4CF6D}" type="slidenum">
              <a:rPr lang="en-GB" sz="1700" smtClean="0">
                <a:solidFill>
                  <a:prstClr val="black"/>
                </a:solidFill>
              </a:rPr>
              <a:pPr defTabSz="880806"/>
              <a:t>‹#›</a:t>
            </a:fld>
            <a:endParaRPr lang="en-GB" sz="1700">
              <a:solidFill>
                <a:prstClr val="black"/>
              </a:solidFill>
            </a:endParaRPr>
          </a:p>
        </p:txBody>
      </p:sp>
    </p:spTree>
    <p:extLst>
      <p:ext uri="{BB962C8B-B14F-4D97-AF65-F5344CB8AC3E}">
        <p14:creationId xmlns:p14="http://schemas.microsoft.com/office/powerpoint/2010/main" val="42226432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91" y="2129932"/>
            <a:ext cx="7772221" cy="1471272"/>
          </a:xfrm>
        </p:spPr>
        <p:txBody>
          <a:bodyPr/>
          <a:lstStyle/>
          <a:p>
            <a:r>
              <a:rPr lang="en-US"/>
              <a:t>Click to edit Master title style</a:t>
            </a:r>
            <a:endParaRPr lang="en-GB"/>
          </a:p>
        </p:txBody>
      </p:sp>
      <p:sp>
        <p:nvSpPr>
          <p:cNvPr id="3" name="Subtitle 2"/>
          <p:cNvSpPr>
            <a:spLocks noGrp="1"/>
          </p:cNvSpPr>
          <p:nvPr>
            <p:ph type="subTitle" idx="1"/>
          </p:nvPr>
        </p:nvSpPr>
        <p:spPr>
          <a:xfrm>
            <a:off x="1371789" y="3886888"/>
            <a:ext cx="6400443" cy="1752194"/>
          </a:xfrm>
        </p:spPr>
        <p:txBody>
          <a:bodyPr/>
          <a:lstStyle>
            <a:lvl1pPr marL="0" indent="0" algn="ctr">
              <a:buNone/>
              <a:defRPr>
                <a:solidFill>
                  <a:schemeClr val="tx1">
                    <a:tint val="75000"/>
                  </a:schemeClr>
                </a:solidFill>
              </a:defRPr>
            </a:lvl1pPr>
            <a:lvl2pPr marL="370072" indent="0" algn="ctr">
              <a:buNone/>
              <a:defRPr>
                <a:solidFill>
                  <a:schemeClr val="tx1">
                    <a:tint val="75000"/>
                  </a:schemeClr>
                </a:solidFill>
              </a:defRPr>
            </a:lvl2pPr>
            <a:lvl3pPr marL="740132" indent="0" algn="ctr">
              <a:buNone/>
              <a:defRPr>
                <a:solidFill>
                  <a:schemeClr val="tx1">
                    <a:tint val="75000"/>
                  </a:schemeClr>
                </a:solidFill>
              </a:defRPr>
            </a:lvl3pPr>
            <a:lvl4pPr marL="1110197" indent="0" algn="ctr">
              <a:buNone/>
              <a:defRPr>
                <a:solidFill>
                  <a:schemeClr val="tx1">
                    <a:tint val="75000"/>
                  </a:schemeClr>
                </a:solidFill>
              </a:defRPr>
            </a:lvl4pPr>
            <a:lvl5pPr marL="1480263" indent="0" algn="ctr">
              <a:buNone/>
              <a:defRPr>
                <a:solidFill>
                  <a:schemeClr val="tx1">
                    <a:tint val="75000"/>
                  </a:schemeClr>
                </a:solidFill>
              </a:defRPr>
            </a:lvl5pPr>
            <a:lvl6pPr marL="1850331" indent="0" algn="ctr">
              <a:buNone/>
              <a:defRPr>
                <a:solidFill>
                  <a:schemeClr val="tx1">
                    <a:tint val="75000"/>
                  </a:schemeClr>
                </a:solidFill>
              </a:defRPr>
            </a:lvl6pPr>
            <a:lvl7pPr marL="2220395" indent="0" algn="ctr">
              <a:buNone/>
              <a:defRPr>
                <a:solidFill>
                  <a:schemeClr val="tx1">
                    <a:tint val="75000"/>
                  </a:schemeClr>
                </a:solidFill>
              </a:defRPr>
            </a:lvl7pPr>
            <a:lvl8pPr marL="2590459" indent="0" algn="ctr">
              <a:buNone/>
              <a:defRPr>
                <a:solidFill>
                  <a:schemeClr val="tx1">
                    <a:tint val="75000"/>
                  </a:schemeClr>
                </a:solidFill>
              </a:defRPr>
            </a:lvl8pPr>
            <a:lvl9pPr marL="296052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59" y="6356467"/>
            <a:ext cx="2133878" cy="365040"/>
          </a:xfrm>
          <a:prstGeom prst="rect">
            <a:avLst/>
          </a:prstGeom>
        </p:spPr>
        <p:txBody>
          <a:bodyPr lIns="74013" tIns="37005" rIns="74013" bIns="37005"/>
          <a:lstStyle/>
          <a:p>
            <a:pPr defTabSz="881053"/>
            <a:fld id="{18A89CBC-351E-48C2-B17E-D59BE9B46F80}" type="datetimeFigureOut">
              <a:rPr lang="en-GB" sz="1700" smtClean="0">
                <a:solidFill>
                  <a:prstClr val="black"/>
                </a:solidFill>
              </a:rPr>
              <a:pPr defTabSz="881053"/>
              <a:t>09/09/2020</a:t>
            </a:fld>
            <a:endParaRPr lang="en-GB" sz="1700">
              <a:solidFill>
                <a:prstClr val="black"/>
              </a:solidFill>
            </a:endParaRPr>
          </a:p>
        </p:txBody>
      </p:sp>
      <p:sp>
        <p:nvSpPr>
          <p:cNvPr id="5" name="Footer Placeholder 4"/>
          <p:cNvSpPr>
            <a:spLocks noGrp="1"/>
          </p:cNvSpPr>
          <p:nvPr>
            <p:ph type="ftr" sz="quarter" idx="11"/>
          </p:nvPr>
        </p:nvSpPr>
        <p:spPr>
          <a:xfrm>
            <a:off x="3124608" y="6356467"/>
            <a:ext cx="2894787" cy="365040"/>
          </a:xfrm>
          <a:prstGeom prst="rect">
            <a:avLst/>
          </a:prstGeom>
        </p:spPr>
        <p:txBody>
          <a:bodyPr lIns="74013" tIns="37005" rIns="74013" bIns="37005"/>
          <a:lstStyle/>
          <a:p>
            <a:pPr defTabSz="881053"/>
            <a:endParaRPr lang="en-GB" sz="1700">
              <a:solidFill>
                <a:prstClr val="black"/>
              </a:solidFill>
            </a:endParaRPr>
          </a:p>
        </p:txBody>
      </p:sp>
      <p:sp>
        <p:nvSpPr>
          <p:cNvPr id="6" name="Slide Number Placeholder 5"/>
          <p:cNvSpPr>
            <a:spLocks noGrp="1"/>
          </p:cNvSpPr>
          <p:nvPr>
            <p:ph type="sldNum" sz="quarter" idx="12"/>
          </p:nvPr>
        </p:nvSpPr>
        <p:spPr>
          <a:xfrm>
            <a:off x="6552863" y="6356467"/>
            <a:ext cx="2133878" cy="365040"/>
          </a:xfrm>
          <a:prstGeom prst="rect">
            <a:avLst/>
          </a:prstGeom>
        </p:spPr>
        <p:txBody>
          <a:bodyPr lIns="74013" tIns="37005" rIns="74013" bIns="37005"/>
          <a:lstStyle/>
          <a:p>
            <a:pPr defTabSz="881053"/>
            <a:fld id="{03353D49-20B8-4D56-AB3A-E37532F4CF6D}" type="slidenum">
              <a:rPr lang="en-GB" sz="1700" smtClean="0">
                <a:solidFill>
                  <a:prstClr val="black"/>
                </a:solidFill>
              </a:rPr>
              <a:pPr defTabSz="881053"/>
              <a:t>‹#›</a:t>
            </a:fld>
            <a:endParaRPr lang="en-GB" sz="1700">
              <a:solidFill>
                <a:prstClr val="black"/>
              </a:solidFill>
            </a:endParaRPr>
          </a:p>
        </p:txBody>
      </p:sp>
    </p:spTree>
    <p:extLst>
      <p:ext uri="{BB962C8B-B14F-4D97-AF65-F5344CB8AC3E}">
        <p14:creationId xmlns:p14="http://schemas.microsoft.com/office/powerpoint/2010/main" val="4789530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59" y="6356467"/>
            <a:ext cx="2133878" cy="365040"/>
          </a:xfrm>
          <a:prstGeom prst="rect">
            <a:avLst/>
          </a:prstGeom>
        </p:spPr>
        <p:txBody>
          <a:bodyPr lIns="74013" tIns="37005" rIns="74013" bIns="37005"/>
          <a:lstStyle/>
          <a:p>
            <a:pPr defTabSz="881053"/>
            <a:fld id="{18A89CBC-351E-48C2-B17E-D59BE9B46F80}" type="datetimeFigureOut">
              <a:rPr lang="en-GB" sz="1700" smtClean="0">
                <a:solidFill>
                  <a:prstClr val="black"/>
                </a:solidFill>
              </a:rPr>
              <a:pPr defTabSz="881053"/>
              <a:t>09/09/2020</a:t>
            </a:fld>
            <a:endParaRPr lang="en-GB" sz="1700">
              <a:solidFill>
                <a:prstClr val="black"/>
              </a:solidFill>
            </a:endParaRPr>
          </a:p>
        </p:txBody>
      </p:sp>
      <p:sp>
        <p:nvSpPr>
          <p:cNvPr id="5" name="Footer Placeholder 4"/>
          <p:cNvSpPr>
            <a:spLocks noGrp="1"/>
          </p:cNvSpPr>
          <p:nvPr>
            <p:ph type="ftr" sz="quarter" idx="11"/>
          </p:nvPr>
        </p:nvSpPr>
        <p:spPr>
          <a:xfrm>
            <a:off x="3124608" y="6356467"/>
            <a:ext cx="2894787" cy="365040"/>
          </a:xfrm>
          <a:prstGeom prst="rect">
            <a:avLst/>
          </a:prstGeom>
        </p:spPr>
        <p:txBody>
          <a:bodyPr lIns="74013" tIns="37005" rIns="74013" bIns="37005"/>
          <a:lstStyle/>
          <a:p>
            <a:pPr defTabSz="881053"/>
            <a:endParaRPr lang="en-GB" sz="1700">
              <a:solidFill>
                <a:prstClr val="black"/>
              </a:solidFill>
            </a:endParaRPr>
          </a:p>
        </p:txBody>
      </p:sp>
      <p:sp>
        <p:nvSpPr>
          <p:cNvPr id="6" name="Slide Number Placeholder 5"/>
          <p:cNvSpPr>
            <a:spLocks noGrp="1"/>
          </p:cNvSpPr>
          <p:nvPr>
            <p:ph type="sldNum" sz="quarter" idx="12"/>
          </p:nvPr>
        </p:nvSpPr>
        <p:spPr>
          <a:xfrm>
            <a:off x="6552863" y="6356467"/>
            <a:ext cx="2133878" cy="365040"/>
          </a:xfrm>
          <a:prstGeom prst="rect">
            <a:avLst/>
          </a:prstGeom>
        </p:spPr>
        <p:txBody>
          <a:bodyPr lIns="74013" tIns="37005" rIns="74013" bIns="37005"/>
          <a:lstStyle/>
          <a:p>
            <a:pPr defTabSz="881053"/>
            <a:fld id="{03353D49-20B8-4D56-AB3A-E37532F4CF6D}" type="slidenum">
              <a:rPr lang="en-GB" sz="1700" smtClean="0">
                <a:solidFill>
                  <a:prstClr val="black"/>
                </a:solidFill>
              </a:rPr>
              <a:pPr defTabSz="881053"/>
              <a:t>‹#›</a:t>
            </a:fld>
            <a:endParaRPr lang="en-GB" sz="1700">
              <a:solidFill>
                <a:prstClr val="black"/>
              </a:solidFill>
            </a:endParaRPr>
          </a:p>
        </p:txBody>
      </p:sp>
    </p:spTree>
    <p:extLst>
      <p:ext uri="{BB962C8B-B14F-4D97-AF65-F5344CB8AC3E}">
        <p14:creationId xmlns:p14="http://schemas.microsoft.com/office/powerpoint/2010/main" val="10566945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04" y="4407468"/>
            <a:ext cx="7772221" cy="1361760"/>
          </a:xfrm>
        </p:spPr>
        <p:txBody>
          <a:bodyPr anchor="t"/>
          <a:lstStyle>
            <a:lvl1pPr algn="l">
              <a:defRPr sz="3200" b="1" cap="all"/>
            </a:lvl1pPr>
          </a:lstStyle>
          <a:p>
            <a:r>
              <a:rPr lang="en-US"/>
              <a:t>Click to edit Master title style</a:t>
            </a:r>
            <a:endParaRPr lang="en-GB"/>
          </a:p>
        </p:txBody>
      </p:sp>
      <p:sp>
        <p:nvSpPr>
          <p:cNvPr id="3" name="Text Placeholder 2"/>
          <p:cNvSpPr>
            <a:spLocks noGrp="1"/>
          </p:cNvSpPr>
          <p:nvPr>
            <p:ph type="body" idx="1"/>
          </p:nvPr>
        </p:nvSpPr>
        <p:spPr>
          <a:xfrm>
            <a:off x="722804" y="2906051"/>
            <a:ext cx="7772221" cy="1501427"/>
          </a:xfrm>
        </p:spPr>
        <p:txBody>
          <a:bodyPr anchor="b"/>
          <a:lstStyle>
            <a:lvl1pPr marL="0" indent="0">
              <a:buNone/>
              <a:defRPr sz="1600">
                <a:solidFill>
                  <a:schemeClr val="tx1">
                    <a:tint val="75000"/>
                  </a:schemeClr>
                </a:solidFill>
              </a:defRPr>
            </a:lvl1pPr>
            <a:lvl2pPr marL="370072" indent="0">
              <a:buNone/>
              <a:defRPr sz="1500">
                <a:solidFill>
                  <a:schemeClr val="tx1">
                    <a:tint val="75000"/>
                  </a:schemeClr>
                </a:solidFill>
              </a:defRPr>
            </a:lvl2pPr>
            <a:lvl3pPr marL="740132" indent="0">
              <a:buNone/>
              <a:defRPr sz="1300">
                <a:solidFill>
                  <a:schemeClr val="tx1">
                    <a:tint val="75000"/>
                  </a:schemeClr>
                </a:solidFill>
              </a:defRPr>
            </a:lvl3pPr>
            <a:lvl4pPr marL="1110197" indent="0">
              <a:buNone/>
              <a:defRPr sz="1100">
                <a:solidFill>
                  <a:schemeClr val="tx1">
                    <a:tint val="75000"/>
                  </a:schemeClr>
                </a:solidFill>
              </a:defRPr>
            </a:lvl4pPr>
            <a:lvl5pPr marL="1480263" indent="0">
              <a:buNone/>
              <a:defRPr sz="1100">
                <a:solidFill>
                  <a:schemeClr val="tx1">
                    <a:tint val="75000"/>
                  </a:schemeClr>
                </a:solidFill>
              </a:defRPr>
            </a:lvl5pPr>
            <a:lvl6pPr marL="1850331" indent="0">
              <a:buNone/>
              <a:defRPr sz="1100">
                <a:solidFill>
                  <a:schemeClr val="tx1">
                    <a:tint val="75000"/>
                  </a:schemeClr>
                </a:solidFill>
              </a:defRPr>
            </a:lvl6pPr>
            <a:lvl7pPr marL="2220395" indent="0">
              <a:buNone/>
              <a:defRPr sz="1100">
                <a:solidFill>
                  <a:schemeClr val="tx1">
                    <a:tint val="75000"/>
                  </a:schemeClr>
                </a:solidFill>
              </a:defRPr>
            </a:lvl7pPr>
            <a:lvl8pPr marL="2590459" indent="0">
              <a:buNone/>
              <a:defRPr sz="1100">
                <a:solidFill>
                  <a:schemeClr val="tx1">
                    <a:tint val="75000"/>
                  </a:schemeClr>
                </a:solidFill>
              </a:defRPr>
            </a:lvl8pPr>
            <a:lvl9pPr marL="2960528"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59" y="6356467"/>
            <a:ext cx="2133878" cy="365040"/>
          </a:xfrm>
          <a:prstGeom prst="rect">
            <a:avLst/>
          </a:prstGeom>
        </p:spPr>
        <p:txBody>
          <a:bodyPr lIns="74013" tIns="37005" rIns="74013" bIns="37005"/>
          <a:lstStyle/>
          <a:p>
            <a:pPr defTabSz="881053"/>
            <a:fld id="{18A89CBC-351E-48C2-B17E-D59BE9B46F80}" type="datetimeFigureOut">
              <a:rPr lang="en-GB" sz="1700" smtClean="0">
                <a:solidFill>
                  <a:prstClr val="black"/>
                </a:solidFill>
              </a:rPr>
              <a:pPr defTabSz="881053"/>
              <a:t>09/09/2020</a:t>
            </a:fld>
            <a:endParaRPr lang="en-GB" sz="1700">
              <a:solidFill>
                <a:prstClr val="black"/>
              </a:solidFill>
            </a:endParaRPr>
          </a:p>
        </p:txBody>
      </p:sp>
      <p:sp>
        <p:nvSpPr>
          <p:cNvPr id="5" name="Footer Placeholder 4"/>
          <p:cNvSpPr>
            <a:spLocks noGrp="1"/>
          </p:cNvSpPr>
          <p:nvPr>
            <p:ph type="ftr" sz="quarter" idx="11"/>
          </p:nvPr>
        </p:nvSpPr>
        <p:spPr>
          <a:xfrm>
            <a:off x="3124608" y="6356467"/>
            <a:ext cx="2894787" cy="365040"/>
          </a:xfrm>
          <a:prstGeom prst="rect">
            <a:avLst/>
          </a:prstGeom>
        </p:spPr>
        <p:txBody>
          <a:bodyPr lIns="74013" tIns="37005" rIns="74013" bIns="37005"/>
          <a:lstStyle/>
          <a:p>
            <a:pPr defTabSz="881053"/>
            <a:endParaRPr lang="en-GB" sz="1700">
              <a:solidFill>
                <a:prstClr val="black"/>
              </a:solidFill>
            </a:endParaRPr>
          </a:p>
        </p:txBody>
      </p:sp>
      <p:sp>
        <p:nvSpPr>
          <p:cNvPr id="6" name="Slide Number Placeholder 5"/>
          <p:cNvSpPr>
            <a:spLocks noGrp="1"/>
          </p:cNvSpPr>
          <p:nvPr>
            <p:ph type="sldNum" sz="quarter" idx="12"/>
          </p:nvPr>
        </p:nvSpPr>
        <p:spPr>
          <a:xfrm>
            <a:off x="6552863" y="6356467"/>
            <a:ext cx="2133878" cy="365040"/>
          </a:xfrm>
          <a:prstGeom prst="rect">
            <a:avLst/>
          </a:prstGeom>
        </p:spPr>
        <p:txBody>
          <a:bodyPr lIns="74013" tIns="37005" rIns="74013" bIns="37005"/>
          <a:lstStyle/>
          <a:p>
            <a:pPr defTabSz="881053"/>
            <a:fld id="{03353D49-20B8-4D56-AB3A-E37532F4CF6D}" type="slidenum">
              <a:rPr lang="en-GB" sz="1700" smtClean="0">
                <a:solidFill>
                  <a:prstClr val="black"/>
                </a:solidFill>
              </a:rPr>
              <a:pPr defTabSz="881053"/>
              <a:t>‹#›</a:t>
            </a:fld>
            <a:endParaRPr lang="en-GB" sz="1700">
              <a:solidFill>
                <a:prstClr val="black"/>
              </a:solidFill>
            </a:endParaRPr>
          </a:p>
        </p:txBody>
      </p:sp>
    </p:spTree>
    <p:extLst>
      <p:ext uri="{BB962C8B-B14F-4D97-AF65-F5344CB8AC3E}">
        <p14:creationId xmlns:p14="http://schemas.microsoft.com/office/powerpoint/2010/main" val="36683617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61" y="1599829"/>
            <a:ext cx="4056988" cy="4526502"/>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8562" y="1599829"/>
            <a:ext cx="4058178" cy="4526502"/>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59" y="6356467"/>
            <a:ext cx="2133878" cy="365040"/>
          </a:xfrm>
          <a:prstGeom prst="rect">
            <a:avLst/>
          </a:prstGeom>
        </p:spPr>
        <p:txBody>
          <a:bodyPr lIns="74013" tIns="37005" rIns="74013" bIns="37005"/>
          <a:lstStyle/>
          <a:p>
            <a:pPr defTabSz="881053"/>
            <a:fld id="{18A89CBC-351E-48C2-B17E-D59BE9B46F80}" type="datetimeFigureOut">
              <a:rPr lang="en-GB" sz="1700" smtClean="0">
                <a:solidFill>
                  <a:prstClr val="black"/>
                </a:solidFill>
              </a:rPr>
              <a:pPr defTabSz="881053"/>
              <a:t>09/09/2020</a:t>
            </a:fld>
            <a:endParaRPr lang="en-GB" sz="1700">
              <a:solidFill>
                <a:prstClr val="black"/>
              </a:solidFill>
            </a:endParaRPr>
          </a:p>
        </p:txBody>
      </p:sp>
      <p:sp>
        <p:nvSpPr>
          <p:cNvPr id="6" name="Footer Placeholder 5"/>
          <p:cNvSpPr>
            <a:spLocks noGrp="1"/>
          </p:cNvSpPr>
          <p:nvPr>
            <p:ph type="ftr" sz="quarter" idx="11"/>
          </p:nvPr>
        </p:nvSpPr>
        <p:spPr>
          <a:xfrm>
            <a:off x="3124608" y="6356467"/>
            <a:ext cx="2894787" cy="365040"/>
          </a:xfrm>
          <a:prstGeom prst="rect">
            <a:avLst/>
          </a:prstGeom>
        </p:spPr>
        <p:txBody>
          <a:bodyPr lIns="74013" tIns="37005" rIns="74013" bIns="37005"/>
          <a:lstStyle/>
          <a:p>
            <a:pPr defTabSz="881053"/>
            <a:endParaRPr lang="en-GB" sz="1700">
              <a:solidFill>
                <a:prstClr val="black"/>
              </a:solidFill>
            </a:endParaRPr>
          </a:p>
        </p:txBody>
      </p:sp>
      <p:sp>
        <p:nvSpPr>
          <p:cNvPr id="7" name="Slide Number Placeholder 6"/>
          <p:cNvSpPr>
            <a:spLocks noGrp="1"/>
          </p:cNvSpPr>
          <p:nvPr>
            <p:ph type="sldNum" sz="quarter" idx="12"/>
          </p:nvPr>
        </p:nvSpPr>
        <p:spPr>
          <a:xfrm>
            <a:off x="6552863" y="6356467"/>
            <a:ext cx="2133878" cy="365040"/>
          </a:xfrm>
          <a:prstGeom prst="rect">
            <a:avLst/>
          </a:prstGeom>
        </p:spPr>
        <p:txBody>
          <a:bodyPr lIns="74013" tIns="37005" rIns="74013" bIns="37005"/>
          <a:lstStyle/>
          <a:p>
            <a:pPr defTabSz="881053"/>
            <a:fld id="{03353D49-20B8-4D56-AB3A-E37532F4CF6D}" type="slidenum">
              <a:rPr lang="en-GB" sz="1700" smtClean="0">
                <a:solidFill>
                  <a:prstClr val="black"/>
                </a:solidFill>
              </a:rPr>
              <a:pPr defTabSz="881053"/>
              <a:t>‹#›</a:t>
            </a:fld>
            <a:endParaRPr lang="en-GB" sz="1700">
              <a:solidFill>
                <a:prstClr val="black"/>
              </a:solidFill>
            </a:endParaRPr>
          </a:p>
        </p:txBody>
      </p:sp>
    </p:spTree>
    <p:extLst>
      <p:ext uri="{BB962C8B-B14F-4D97-AF65-F5344CB8AC3E}">
        <p14:creationId xmlns:p14="http://schemas.microsoft.com/office/powerpoint/2010/main" val="2013746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59" y="1534757"/>
            <a:ext cx="4040317" cy="639614"/>
          </a:xfrm>
        </p:spPr>
        <p:txBody>
          <a:bodyPr anchor="b"/>
          <a:lstStyle>
            <a:lvl1pPr marL="0" indent="0">
              <a:buNone/>
              <a:defRPr sz="1900" b="1"/>
            </a:lvl1pPr>
            <a:lvl2pPr marL="370072" indent="0">
              <a:buNone/>
              <a:defRPr sz="1600" b="1"/>
            </a:lvl2pPr>
            <a:lvl3pPr marL="740132" indent="0">
              <a:buNone/>
              <a:defRPr sz="1500" b="1"/>
            </a:lvl3pPr>
            <a:lvl4pPr marL="1110197" indent="0">
              <a:buNone/>
              <a:defRPr sz="1300" b="1"/>
            </a:lvl4pPr>
            <a:lvl5pPr marL="1480263" indent="0">
              <a:buNone/>
              <a:defRPr sz="1300" b="1"/>
            </a:lvl5pPr>
            <a:lvl6pPr marL="1850331" indent="0">
              <a:buNone/>
              <a:defRPr sz="1300" b="1"/>
            </a:lvl6pPr>
            <a:lvl7pPr marL="2220395" indent="0">
              <a:buNone/>
              <a:defRPr sz="1300" b="1"/>
            </a:lvl7pPr>
            <a:lvl8pPr marL="2590459" indent="0">
              <a:buNone/>
              <a:defRPr sz="1300" b="1"/>
            </a:lvl8pPr>
            <a:lvl9pPr marL="2960528" indent="0">
              <a:buNone/>
              <a:defRPr sz="1300" b="1"/>
            </a:lvl9pPr>
          </a:lstStyle>
          <a:p>
            <a:pPr lvl="0"/>
            <a:r>
              <a:rPr lang="en-US"/>
              <a:t>Click to edit Master text styles</a:t>
            </a:r>
          </a:p>
        </p:txBody>
      </p:sp>
      <p:sp>
        <p:nvSpPr>
          <p:cNvPr id="4" name="Content Placeholder 3"/>
          <p:cNvSpPr>
            <a:spLocks noGrp="1"/>
          </p:cNvSpPr>
          <p:nvPr>
            <p:ph sz="half" idx="2"/>
          </p:nvPr>
        </p:nvSpPr>
        <p:spPr>
          <a:xfrm>
            <a:off x="457259" y="2174372"/>
            <a:ext cx="4040317" cy="3951960"/>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243" y="1534757"/>
            <a:ext cx="4041507" cy="639614"/>
          </a:xfrm>
        </p:spPr>
        <p:txBody>
          <a:bodyPr anchor="b"/>
          <a:lstStyle>
            <a:lvl1pPr marL="0" indent="0">
              <a:buNone/>
              <a:defRPr sz="1900" b="1"/>
            </a:lvl1pPr>
            <a:lvl2pPr marL="370072" indent="0">
              <a:buNone/>
              <a:defRPr sz="1600" b="1"/>
            </a:lvl2pPr>
            <a:lvl3pPr marL="740132" indent="0">
              <a:buNone/>
              <a:defRPr sz="1500" b="1"/>
            </a:lvl3pPr>
            <a:lvl4pPr marL="1110197" indent="0">
              <a:buNone/>
              <a:defRPr sz="1300" b="1"/>
            </a:lvl4pPr>
            <a:lvl5pPr marL="1480263" indent="0">
              <a:buNone/>
              <a:defRPr sz="1300" b="1"/>
            </a:lvl5pPr>
            <a:lvl6pPr marL="1850331" indent="0">
              <a:buNone/>
              <a:defRPr sz="1300" b="1"/>
            </a:lvl6pPr>
            <a:lvl7pPr marL="2220395" indent="0">
              <a:buNone/>
              <a:defRPr sz="1300" b="1"/>
            </a:lvl7pPr>
            <a:lvl8pPr marL="2590459" indent="0">
              <a:buNone/>
              <a:defRPr sz="1300" b="1"/>
            </a:lvl8pPr>
            <a:lvl9pPr marL="2960528"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45243" y="2174372"/>
            <a:ext cx="4041507" cy="3951960"/>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59" y="6356467"/>
            <a:ext cx="2133878" cy="365040"/>
          </a:xfrm>
          <a:prstGeom prst="rect">
            <a:avLst/>
          </a:prstGeom>
        </p:spPr>
        <p:txBody>
          <a:bodyPr lIns="74013" tIns="37005" rIns="74013" bIns="37005"/>
          <a:lstStyle/>
          <a:p>
            <a:pPr defTabSz="881053"/>
            <a:fld id="{18A89CBC-351E-48C2-B17E-D59BE9B46F80}" type="datetimeFigureOut">
              <a:rPr lang="en-GB" sz="1700" smtClean="0">
                <a:solidFill>
                  <a:prstClr val="black"/>
                </a:solidFill>
              </a:rPr>
              <a:pPr defTabSz="881053"/>
              <a:t>09/09/2020</a:t>
            </a:fld>
            <a:endParaRPr lang="en-GB" sz="1700">
              <a:solidFill>
                <a:prstClr val="black"/>
              </a:solidFill>
            </a:endParaRPr>
          </a:p>
        </p:txBody>
      </p:sp>
      <p:sp>
        <p:nvSpPr>
          <p:cNvPr id="8" name="Footer Placeholder 7"/>
          <p:cNvSpPr>
            <a:spLocks noGrp="1"/>
          </p:cNvSpPr>
          <p:nvPr>
            <p:ph type="ftr" sz="quarter" idx="11"/>
          </p:nvPr>
        </p:nvSpPr>
        <p:spPr>
          <a:xfrm>
            <a:off x="3124608" y="6356467"/>
            <a:ext cx="2894787" cy="365040"/>
          </a:xfrm>
          <a:prstGeom prst="rect">
            <a:avLst/>
          </a:prstGeom>
        </p:spPr>
        <p:txBody>
          <a:bodyPr lIns="74013" tIns="37005" rIns="74013" bIns="37005"/>
          <a:lstStyle/>
          <a:p>
            <a:pPr defTabSz="881053"/>
            <a:endParaRPr lang="en-GB" sz="1700">
              <a:solidFill>
                <a:prstClr val="black"/>
              </a:solidFill>
            </a:endParaRPr>
          </a:p>
        </p:txBody>
      </p:sp>
      <p:sp>
        <p:nvSpPr>
          <p:cNvPr id="9" name="Slide Number Placeholder 8"/>
          <p:cNvSpPr>
            <a:spLocks noGrp="1"/>
          </p:cNvSpPr>
          <p:nvPr>
            <p:ph type="sldNum" sz="quarter" idx="12"/>
          </p:nvPr>
        </p:nvSpPr>
        <p:spPr>
          <a:xfrm>
            <a:off x="6552863" y="6356467"/>
            <a:ext cx="2133878" cy="365040"/>
          </a:xfrm>
          <a:prstGeom prst="rect">
            <a:avLst/>
          </a:prstGeom>
        </p:spPr>
        <p:txBody>
          <a:bodyPr lIns="74013" tIns="37005" rIns="74013" bIns="37005"/>
          <a:lstStyle/>
          <a:p>
            <a:pPr defTabSz="881053"/>
            <a:fld id="{03353D49-20B8-4D56-AB3A-E37532F4CF6D}" type="slidenum">
              <a:rPr lang="en-GB" sz="1700" smtClean="0">
                <a:solidFill>
                  <a:prstClr val="black"/>
                </a:solidFill>
              </a:rPr>
              <a:pPr defTabSz="881053"/>
              <a:t>‹#›</a:t>
            </a:fld>
            <a:endParaRPr lang="en-GB" sz="1700">
              <a:solidFill>
                <a:prstClr val="black"/>
              </a:solidFill>
            </a:endParaRPr>
          </a:p>
        </p:txBody>
      </p:sp>
    </p:spTree>
    <p:extLst>
      <p:ext uri="{BB962C8B-B14F-4D97-AF65-F5344CB8AC3E}">
        <p14:creationId xmlns:p14="http://schemas.microsoft.com/office/powerpoint/2010/main" val="650193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559" indent="0">
              <a:buNone/>
              <a:defRPr sz="2000" b="1"/>
            </a:lvl2pPr>
            <a:lvl3pPr marL="913120" indent="0">
              <a:buNone/>
              <a:defRPr sz="1800" b="1"/>
            </a:lvl3pPr>
            <a:lvl4pPr marL="1369680" indent="0">
              <a:buNone/>
              <a:defRPr sz="1600" b="1"/>
            </a:lvl4pPr>
            <a:lvl5pPr marL="1826235" indent="0">
              <a:buNone/>
              <a:defRPr sz="1600" b="1"/>
            </a:lvl5pPr>
            <a:lvl6pPr marL="2282795" indent="0">
              <a:buNone/>
              <a:defRPr sz="1600" b="1"/>
            </a:lvl6pPr>
            <a:lvl7pPr marL="2739360" indent="0">
              <a:buNone/>
              <a:defRPr sz="1600" b="1"/>
            </a:lvl7pPr>
            <a:lvl8pPr marL="3195914" indent="0">
              <a:buNone/>
              <a:defRPr sz="1600" b="1"/>
            </a:lvl8pPr>
            <a:lvl9pPr marL="365247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6559" indent="0">
              <a:buNone/>
              <a:defRPr sz="2000" b="1"/>
            </a:lvl2pPr>
            <a:lvl3pPr marL="913120" indent="0">
              <a:buNone/>
              <a:defRPr sz="1800" b="1"/>
            </a:lvl3pPr>
            <a:lvl4pPr marL="1369680" indent="0">
              <a:buNone/>
              <a:defRPr sz="1600" b="1"/>
            </a:lvl4pPr>
            <a:lvl5pPr marL="1826235" indent="0">
              <a:buNone/>
              <a:defRPr sz="1600" b="1"/>
            </a:lvl5pPr>
            <a:lvl6pPr marL="2282795" indent="0">
              <a:buNone/>
              <a:defRPr sz="1600" b="1"/>
            </a:lvl6pPr>
            <a:lvl7pPr marL="2739360" indent="0">
              <a:buNone/>
              <a:defRPr sz="1600" b="1"/>
            </a:lvl7pPr>
            <a:lvl8pPr marL="3195914" indent="0">
              <a:buNone/>
              <a:defRPr sz="1600" b="1"/>
            </a:lvl8pPr>
            <a:lvl9pPr marL="365247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9526EB4-3359-4091-B05F-D38459E9486D}" type="datetimeFigureOut">
              <a:rPr lang="en-GB" smtClean="0"/>
              <a:t>09/09/2020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129BDB8-F542-47B9-98F5-7297D607B15E}" type="slidenum">
              <a:rPr lang="en-GB" smtClean="0"/>
              <a:t>‹#›</a:t>
            </a:fld>
            <a:endParaRPr lang="en-GB"/>
          </a:p>
        </p:txBody>
      </p:sp>
    </p:spTree>
    <p:extLst>
      <p:ext uri="{BB962C8B-B14F-4D97-AF65-F5344CB8AC3E}">
        <p14:creationId xmlns:p14="http://schemas.microsoft.com/office/powerpoint/2010/main" val="25749382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59" y="6356467"/>
            <a:ext cx="2133878" cy="365040"/>
          </a:xfrm>
          <a:prstGeom prst="rect">
            <a:avLst/>
          </a:prstGeom>
        </p:spPr>
        <p:txBody>
          <a:bodyPr lIns="74013" tIns="37005" rIns="74013" bIns="37005"/>
          <a:lstStyle/>
          <a:p>
            <a:pPr defTabSz="881053"/>
            <a:fld id="{18A89CBC-351E-48C2-B17E-D59BE9B46F80}" type="datetimeFigureOut">
              <a:rPr lang="en-GB" sz="1700" smtClean="0">
                <a:solidFill>
                  <a:prstClr val="black"/>
                </a:solidFill>
              </a:rPr>
              <a:pPr defTabSz="881053"/>
              <a:t>09/09/2020</a:t>
            </a:fld>
            <a:endParaRPr lang="en-GB" sz="1700">
              <a:solidFill>
                <a:prstClr val="black"/>
              </a:solidFill>
            </a:endParaRPr>
          </a:p>
        </p:txBody>
      </p:sp>
      <p:sp>
        <p:nvSpPr>
          <p:cNvPr id="4" name="Footer Placeholder 3"/>
          <p:cNvSpPr>
            <a:spLocks noGrp="1"/>
          </p:cNvSpPr>
          <p:nvPr>
            <p:ph type="ftr" sz="quarter" idx="11"/>
          </p:nvPr>
        </p:nvSpPr>
        <p:spPr>
          <a:xfrm>
            <a:off x="3124608" y="6356467"/>
            <a:ext cx="2894787" cy="365040"/>
          </a:xfrm>
          <a:prstGeom prst="rect">
            <a:avLst/>
          </a:prstGeom>
        </p:spPr>
        <p:txBody>
          <a:bodyPr lIns="74013" tIns="37005" rIns="74013" bIns="37005"/>
          <a:lstStyle/>
          <a:p>
            <a:pPr defTabSz="881053"/>
            <a:endParaRPr lang="en-GB" sz="1700">
              <a:solidFill>
                <a:prstClr val="black"/>
              </a:solidFill>
            </a:endParaRPr>
          </a:p>
        </p:txBody>
      </p:sp>
      <p:sp>
        <p:nvSpPr>
          <p:cNvPr id="5" name="Slide Number Placeholder 4"/>
          <p:cNvSpPr>
            <a:spLocks noGrp="1"/>
          </p:cNvSpPr>
          <p:nvPr>
            <p:ph type="sldNum" sz="quarter" idx="12"/>
          </p:nvPr>
        </p:nvSpPr>
        <p:spPr>
          <a:xfrm>
            <a:off x="6552863" y="6356467"/>
            <a:ext cx="2133878" cy="365040"/>
          </a:xfrm>
          <a:prstGeom prst="rect">
            <a:avLst/>
          </a:prstGeom>
        </p:spPr>
        <p:txBody>
          <a:bodyPr lIns="74013" tIns="37005" rIns="74013" bIns="37005"/>
          <a:lstStyle/>
          <a:p>
            <a:pPr defTabSz="881053"/>
            <a:fld id="{03353D49-20B8-4D56-AB3A-E37532F4CF6D}" type="slidenum">
              <a:rPr lang="en-GB" sz="1700" smtClean="0">
                <a:solidFill>
                  <a:prstClr val="black"/>
                </a:solidFill>
              </a:rPr>
              <a:pPr defTabSz="881053"/>
              <a:t>‹#›</a:t>
            </a:fld>
            <a:endParaRPr lang="en-GB" sz="1700">
              <a:solidFill>
                <a:prstClr val="black"/>
              </a:solidFill>
            </a:endParaRPr>
          </a:p>
        </p:txBody>
      </p:sp>
    </p:spTree>
    <p:extLst>
      <p:ext uri="{BB962C8B-B14F-4D97-AF65-F5344CB8AC3E}">
        <p14:creationId xmlns:p14="http://schemas.microsoft.com/office/powerpoint/2010/main" val="40996270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59" y="6356467"/>
            <a:ext cx="2133878" cy="365040"/>
          </a:xfrm>
          <a:prstGeom prst="rect">
            <a:avLst/>
          </a:prstGeom>
        </p:spPr>
        <p:txBody>
          <a:bodyPr lIns="74013" tIns="37005" rIns="74013" bIns="37005"/>
          <a:lstStyle/>
          <a:p>
            <a:pPr defTabSz="881053"/>
            <a:fld id="{18A89CBC-351E-48C2-B17E-D59BE9B46F80}" type="datetimeFigureOut">
              <a:rPr lang="en-GB" sz="1700" smtClean="0">
                <a:solidFill>
                  <a:prstClr val="black"/>
                </a:solidFill>
              </a:rPr>
              <a:pPr defTabSz="881053"/>
              <a:t>09/09/2020</a:t>
            </a:fld>
            <a:endParaRPr lang="en-GB" sz="1700">
              <a:solidFill>
                <a:prstClr val="black"/>
              </a:solidFill>
            </a:endParaRPr>
          </a:p>
        </p:txBody>
      </p:sp>
      <p:sp>
        <p:nvSpPr>
          <p:cNvPr id="3" name="Footer Placeholder 2"/>
          <p:cNvSpPr>
            <a:spLocks noGrp="1"/>
          </p:cNvSpPr>
          <p:nvPr>
            <p:ph type="ftr" sz="quarter" idx="11"/>
          </p:nvPr>
        </p:nvSpPr>
        <p:spPr>
          <a:xfrm>
            <a:off x="3124608" y="6356467"/>
            <a:ext cx="2894787" cy="365040"/>
          </a:xfrm>
          <a:prstGeom prst="rect">
            <a:avLst/>
          </a:prstGeom>
        </p:spPr>
        <p:txBody>
          <a:bodyPr lIns="74013" tIns="37005" rIns="74013" bIns="37005"/>
          <a:lstStyle/>
          <a:p>
            <a:pPr defTabSz="881053"/>
            <a:endParaRPr lang="en-GB" sz="1700">
              <a:solidFill>
                <a:prstClr val="black"/>
              </a:solidFill>
            </a:endParaRPr>
          </a:p>
        </p:txBody>
      </p:sp>
      <p:sp>
        <p:nvSpPr>
          <p:cNvPr id="4" name="Slide Number Placeholder 3"/>
          <p:cNvSpPr>
            <a:spLocks noGrp="1"/>
          </p:cNvSpPr>
          <p:nvPr>
            <p:ph type="sldNum" sz="quarter" idx="12"/>
          </p:nvPr>
        </p:nvSpPr>
        <p:spPr>
          <a:xfrm>
            <a:off x="6552863" y="6356467"/>
            <a:ext cx="2133878" cy="365040"/>
          </a:xfrm>
          <a:prstGeom prst="rect">
            <a:avLst/>
          </a:prstGeom>
        </p:spPr>
        <p:txBody>
          <a:bodyPr lIns="74013" tIns="37005" rIns="74013" bIns="37005"/>
          <a:lstStyle/>
          <a:p>
            <a:pPr defTabSz="881053"/>
            <a:fld id="{03353D49-20B8-4D56-AB3A-E37532F4CF6D}" type="slidenum">
              <a:rPr lang="en-GB" sz="1700" smtClean="0">
                <a:solidFill>
                  <a:prstClr val="black"/>
                </a:solidFill>
              </a:rPr>
              <a:pPr defTabSz="881053"/>
              <a:t>‹#›</a:t>
            </a:fld>
            <a:endParaRPr lang="en-GB" sz="1700">
              <a:solidFill>
                <a:prstClr val="black"/>
              </a:solidFill>
            </a:endParaRPr>
          </a:p>
        </p:txBody>
      </p:sp>
    </p:spTree>
    <p:extLst>
      <p:ext uri="{BB962C8B-B14F-4D97-AF65-F5344CB8AC3E}">
        <p14:creationId xmlns:p14="http://schemas.microsoft.com/office/powerpoint/2010/main" val="18418648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60" y="272996"/>
            <a:ext cx="3007910" cy="1161781"/>
          </a:xfrm>
        </p:spPr>
        <p:txBody>
          <a:bodyPr anchor="b"/>
          <a:lstStyle>
            <a:lvl1pPr algn="l">
              <a:defRPr sz="1600" b="1"/>
            </a:lvl1pPr>
          </a:lstStyle>
          <a:p>
            <a:r>
              <a:rPr lang="en-US"/>
              <a:t>Click to edit Master title style</a:t>
            </a:r>
            <a:endParaRPr lang="en-GB"/>
          </a:p>
        </p:txBody>
      </p:sp>
      <p:sp>
        <p:nvSpPr>
          <p:cNvPr id="3" name="Content Placeholder 2"/>
          <p:cNvSpPr>
            <a:spLocks noGrp="1"/>
          </p:cNvSpPr>
          <p:nvPr>
            <p:ph idx="1"/>
          </p:nvPr>
        </p:nvSpPr>
        <p:spPr>
          <a:xfrm>
            <a:off x="3574722" y="272992"/>
            <a:ext cx="5112019" cy="5853345"/>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60" y="1434772"/>
            <a:ext cx="3007910" cy="4691563"/>
          </a:xfrm>
        </p:spPr>
        <p:txBody>
          <a:bodyPr/>
          <a:lstStyle>
            <a:lvl1pPr marL="0" indent="0">
              <a:buNone/>
              <a:defRPr sz="1100"/>
            </a:lvl1pPr>
            <a:lvl2pPr marL="370072" indent="0">
              <a:buNone/>
              <a:defRPr sz="1000"/>
            </a:lvl2pPr>
            <a:lvl3pPr marL="740132" indent="0">
              <a:buNone/>
              <a:defRPr sz="800"/>
            </a:lvl3pPr>
            <a:lvl4pPr marL="1110197" indent="0">
              <a:buNone/>
              <a:defRPr sz="700"/>
            </a:lvl4pPr>
            <a:lvl5pPr marL="1480263" indent="0">
              <a:buNone/>
              <a:defRPr sz="700"/>
            </a:lvl5pPr>
            <a:lvl6pPr marL="1850331" indent="0">
              <a:buNone/>
              <a:defRPr sz="700"/>
            </a:lvl6pPr>
            <a:lvl7pPr marL="2220395" indent="0">
              <a:buNone/>
              <a:defRPr sz="700"/>
            </a:lvl7pPr>
            <a:lvl8pPr marL="2590459" indent="0">
              <a:buNone/>
              <a:defRPr sz="700"/>
            </a:lvl8pPr>
            <a:lvl9pPr marL="2960528" indent="0">
              <a:buNone/>
              <a:defRPr sz="700"/>
            </a:lvl9pPr>
          </a:lstStyle>
          <a:p>
            <a:pPr lvl="0"/>
            <a:r>
              <a:rPr lang="en-US"/>
              <a:t>Click to edit Master text styles</a:t>
            </a:r>
          </a:p>
        </p:txBody>
      </p:sp>
      <p:sp>
        <p:nvSpPr>
          <p:cNvPr id="5" name="Date Placeholder 4"/>
          <p:cNvSpPr>
            <a:spLocks noGrp="1"/>
          </p:cNvSpPr>
          <p:nvPr>
            <p:ph type="dt" sz="half" idx="10"/>
          </p:nvPr>
        </p:nvSpPr>
        <p:spPr>
          <a:xfrm>
            <a:off x="457259" y="6356467"/>
            <a:ext cx="2133878" cy="365040"/>
          </a:xfrm>
          <a:prstGeom prst="rect">
            <a:avLst/>
          </a:prstGeom>
        </p:spPr>
        <p:txBody>
          <a:bodyPr lIns="74013" tIns="37005" rIns="74013" bIns="37005"/>
          <a:lstStyle/>
          <a:p>
            <a:pPr defTabSz="881053"/>
            <a:fld id="{18A89CBC-351E-48C2-B17E-D59BE9B46F80}" type="datetimeFigureOut">
              <a:rPr lang="en-GB" sz="1700" smtClean="0">
                <a:solidFill>
                  <a:prstClr val="black"/>
                </a:solidFill>
              </a:rPr>
              <a:pPr defTabSz="881053"/>
              <a:t>09/09/2020</a:t>
            </a:fld>
            <a:endParaRPr lang="en-GB" sz="1700">
              <a:solidFill>
                <a:prstClr val="black"/>
              </a:solidFill>
            </a:endParaRPr>
          </a:p>
        </p:txBody>
      </p:sp>
      <p:sp>
        <p:nvSpPr>
          <p:cNvPr id="6" name="Footer Placeholder 5"/>
          <p:cNvSpPr>
            <a:spLocks noGrp="1"/>
          </p:cNvSpPr>
          <p:nvPr>
            <p:ph type="ftr" sz="quarter" idx="11"/>
          </p:nvPr>
        </p:nvSpPr>
        <p:spPr>
          <a:xfrm>
            <a:off x="3124608" y="6356467"/>
            <a:ext cx="2894787" cy="365040"/>
          </a:xfrm>
          <a:prstGeom prst="rect">
            <a:avLst/>
          </a:prstGeom>
        </p:spPr>
        <p:txBody>
          <a:bodyPr lIns="74013" tIns="37005" rIns="74013" bIns="37005"/>
          <a:lstStyle/>
          <a:p>
            <a:pPr defTabSz="881053"/>
            <a:endParaRPr lang="en-GB" sz="1700">
              <a:solidFill>
                <a:prstClr val="black"/>
              </a:solidFill>
            </a:endParaRPr>
          </a:p>
        </p:txBody>
      </p:sp>
      <p:sp>
        <p:nvSpPr>
          <p:cNvPr id="7" name="Slide Number Placeholder 6"/>
          <p:cNvSpPr>
            <a:spLocks noGrp="1"/>
          </p:cNvSpPr>
          <p:nvPr>
            <p:ph type="sldNum" sz="quarter" idx="12"/>
          </p:nvPr>
        </p:nvSpPr>
        <p:spPr>
          <a:xfrm>
            <a:off x="6552863" y="6356467"/>
            <a:ext cx="2133878" cy="365040"/>
          </a:xfrm>
          <a:prstGeom prst="rect">
            <a:avLst/>
          </a:prstGeom>
        </p:spPr>
        <p:txBody>
          <a:bodyPr lIns="74013" tIns="37005" rIns="74013" bIns="37005"/>
          <a:lstStyle/>
          <a:p>
            <a:pPr defTabSz="881053"/>
            <a:fld id="{03353D49-20B8-4D56-AB3A-E37532F4CF6D}" type="slidenum">
              <a:rPr lang="en-GB" sz="1700" smtClean="0">
                <a:solidFill>
                  <a:prstClr val="black"/>
                </a:solidFill>
              </a:rPr>
              <a:pPr defTabSz="881053"/>
              <a:t>‹#›</a:t>
            </a:fld>
            <a:endParaRPr lang="en-GB" sz="1700">
              <a:solidFill>
                <a:prstClr val="black"/>
              </a:solidFill>
            </a:endParaRPr>
          </a:p>
        </p:txBody>
      </p:sp>
    </p:spTree>
    <p:extLst>
      <p:ext uri="{BB962C8B-B14F-4D97-AF65-F5344CB8AC3E}">
        <p14:creationId xmlns:p14="http://schemas.microsoft.com/office/powerpoint/2010/main" val="35735354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24" y="4801077"/>
            <a:ext cx="5487114" cy="566606"/>
          </a:xfrm>
        </p:spPr>
        <p:txBody>
          <a:bodyPr anchor="b"/>
          <a:lstStyle>
            <a:lvl1pPr algn="l">
              <a:defRPr sz="1600" b="1"/>
            </a:lvl1pPr>
          </a:lstStyle>
          <a:p>
            <a:r>
              <a:rPr lang="en-US"/>
              <a:t>Click to edit Master title style</a:t>
            </a:r>
            <a:endParaRPr lang="en-GB"/>
          </a:p>
        </p:txBody>
      </p:sp>
      <p:sp>
        <p:nvSpPr>
          <p:cNvPr id="3" name="Picture Placeholder 2"/>
          <p:cNvSpPr>
            <a:spLocks noGrp="1"/>
          </p:cNvSpPr>
          <p:nvPr>
            <p:ph type="pic" idx="1"/>
          </p:nvPr>
        </p:nvSpPr>
        <p:spPr>
          <a:xfrm>
            <a:off x="1792124" y="612635"/>
            <a:ext cx="5487114" cy="4115435"/>
          </a:xfrm>
        </p:spPr>
        <p:txBody>
          <a:bodyPr/>
          <a:lstStyle>
            <a:lvl1pPr marL="0" indent="0">
              <a:buNone/>
              <a:defRPr sz="2600"/>
            </a:lvl1pPr>
            <a:lvl2pPr marL="370072" indent="0">
              <a:buNone/>
              <a:defRPr sz="2300"/>
            </a:lvl2pPr>
            <a:lvl3pPr marL="740132" indent="0">
              <a:buNone/>
              <a:defRPr sz="1900"/>
            </a:lvl3pPr>
            <a:lvl4pPr marL="1110197" indent="0">
              <a:buNone/>
              <a:defRPr sz="1600"/>
            </a:lvl4pPr>
            <a:lvl5pPr marL="1480263" indent="0">
              <a:buNone/>
              <a:defRPr sz="1600"/>
            </a:lvl5pPr>
            <a:lvl6pPr marL="1850331" indent="0">
              <a:buNone/>
              <a:defRPr sz="1600"/>
            </a:lvl6pPr>
            <a:lvl7pPr marL="2220395" indent="0">
              <a:buNone/>
              <a:defRPr sz="1600"/>
            </a:lvl7pPr>
            <a:lvl8pPr marL="2590459" indent="0">
              <a:buNone/>
              <a:defRPr sz="1600"/>
            </a:lvl8pPr>
            <a:lvl9pPr marL="2960528" indent="0">
              <a:buNone/>
              <a:defRPr sz="1600"/>
            </a:lvl9pPr>
          </a:lstStyle>
          <a:p>
            <a:endParaRPr lang="en-GB"/>
          </a:p>
        </p:txBody>
      </p:sp>
      <p:sp>
        <p:nvSpPr>
          <p:cNvPr id="4" name="Text Placeholder 3"/>
          <p:cNvSpPr>
            <a:spLocks noGrp="1"/>
          </p:cNvSpPr>
          <p:nvPr>
            <p:ph type="body" sz="half" idx="2"/>
          </p:nvPr>
        </p:nvSpPr>
        <p:spPr>
          <a:xfrm>
            <a:off x="1792124" y="5367683"/>
            <a:ext cx="5487114" cy="804676"/>
          </a:xfrm>
        </p:spPr>
        <p:txBody>
          <a:bodyPr/>
          <a:lstStyle>
            <a:lvl1pPr marL="0" indent="0">
              <a:buNone/>
              <a:defRPr sz="1100"/>
            </a:lvl1pPr>
            <a:lvl2pPr marL="370072" indent="0">
              <a:buNone/>
              <a:defRPr sz="1000"/>
            </a:lvl2pPr>
            <a:lvl3pPr marL="740132" indent="0">
              <a:buNone/>
              <a:defRPr sz="800"/>
            </a:lvl3pPr>
            <a:lvl4pPr marL="1110197" indent="0">
              <a:buNone/>
              <a:defRPr sz="700"/>
            </a:lvl4pPr>
            <a:lvl5pPr marL="1480263" indent="0">
              <a:buNone/>
              <a:defRPr sz="700"/>
            </a:lvl5pPr>
            <a:lvl6pPr marL="1850331" indent="0">
              <a:buNone/>
              <a:defRPr sz="700"/>
            </a:lvl6pPr>
            <a:lvl7pPr marL="2220395" indent="0">
              <a:buNone/>
              <a:defRPr sz="700"/>
            </a:lvl7pPr>
            <a:lvl8pPr marL="2590459" indent="0">
              <a:buNone/>
              <a:defRPr sz="700"/>
            </a:lvl8pPr>
            <a:lvl9pPr marL="2960528" indent="0">
              <a:buNone/>
              <a:defRPr sz="700"/>
            </a:lvl9pPr>
          </a:lstStyle>
          <a:p>
            <a:pPr lvl="0"/>
            <a:r>
              <a:rPr lang="en-US"/>
              <a:t>Click to edit Master text styles</a:t>
            </a:r>
          </a:p>
        </p:txBody>
      </p:sp>
      <p:sp>
        <p:nvSpPr>
          <p:cNvPr id="5" name="Date Placeholder 4"/>
          <p:cNvSpPr>
            <a:spLocks noGrp="1"/>
          </p:cNvSpPr>
          <p:nvPr>
            <p:ph type="dt" sz="half" idx="10"/>
          </p:nvPr>
        </p:nvSpPr>
        <p:spPr>
          <a:xfrm>
            <a:off x="457259" y="6356467"/>
            <a:ext cx="2133878" cy="365040"/>
          </a:xfrm>
          <a:prstGeom prst="rect">
            <a:avLst/>
          </a:prstGeom>
        </p:spPr>
        <p:txBody>
          <a:bodyPr lIns="74013" tIns="37005" rIns="74013" bIns="37005"/>
          <a:lstStyle/>
          <a:p>
            <a:pPr defTabSz="881053"/>
            <a:fld id="{18A89CBC-351E-48C2-B17E-D59BE9B46F80}" type="datetimeFigureOut">
              <a:rPr lang="en-GB" sz="1700" smtClean="0">
                <a:solidFill>
                  <a:prstClr val="black"/>
                </a:solidFill>
              </a:rPr>
              <a:pPr defTabSz="881053"/>
              <a:t>09/09/2020</a:t>
            </a:fld>
            <a:endParaRPr lang="en-GB" sz="1700">
              <a:solidFill>
                <a:prstClr val="black"/>
              </a:solidFill>
            </a:endParaRPr>
          </a:p>
        </p:txBody>
      </p:sp>
      <p:sp>
        <p:nvSpPr>
          <p:cNvPr id="6" name="Footer Placeholder 5"/>
          <p:cNvSpPr>
            <a:spLocks noGrp="1"/>
          </p:cNvSpPr>
          <p:nvPr>
            <p:ph type="ftr" sz="quarter" idx="11"/>
          </p:nvPr>
        </p:nvSpPr>
        <p:spPr>
          <a:xfrm>
            <a:off x="3124608" y="6356467"/>
            <a:ext cx="2894787" cy="365040"/>
          </a:xfrm>
          <a:prstGeom prst="rect">
            <a:avLst/>
          </a:prstGeom>
        </p:spPr>
        <p:txBody>
          <a:bodyPr lIns="74013" tIns="37005" rIns="74013" bIns="37005"/>
          <a:lstStyle/>
          <a:p>
            <a:pPr defTabSz="881053"/>
            <a:endParaRPr lang="en-GB" sz="1700">
              <a:solidFill>
                <a:prstClr val="black"/>
              </a:solidFill>
            </a:endParaRPr>
          </a:p>
        </p:txBody>
      </p:sp>
      <p:sp>
        <p:nvSpPr>
          <p:cNvPr id="7" name="Slide Number Placeholder 6"/>
          <p:cNvSpPr>
            <a:spLocks noGrp="1"/>
          </p:cNvSpPr>
          <p:nvPr>
            <p:ph type="sldNum" sz="quarter" idx="12"/>
          </p:nvPr>
        </p:nvSpPr>
        <p:spPr>
          <a:xfrm>
            <a:off x="6552863" y="6356467"/>
            <a:ext cx="2133878" cy="365040"/>
          </a:xfrm>
          <a:prstGeom prst="rect">
            <a:avLst/>
          </a:prstGeom>
        </p:spPr>
        <p:txBody>
          <a:bodyPr lIns="74013" tIns="37005" rIns="74013" bIns="37005"/>
          <a:lstStyle/>
          <a:p>
            <a:pPr defTabSz="881053"/>
            <a:fld id="{03353D49-20B8-4D56-AB3A-E37532F4CF6D}" type="slidenum">
              <a:rPr lang="en-GB" sz="1700" smtClean="0">
                <a:solidFill>
                  <a:prstClr val="black"/>
                </a:solidFill>
              </a:rPr>
              <a:pPr defTabSz="881053"/>
              <a:t>‹#›</a:t>
            </a:fld>
            <a:endParaRPr lang="en-GB" sz="1700">
              <a:solidFill>
                <a:prstClr val="black"/>
              </a:solidFill>
            </a:endParaRPr>
          </a:p>
        </p:txBody>
      </p:sp>
    </p:spTree>
    <p:extLst>
      <p:ext uri="{BB962C8B-B14F-4D97-AF65-F5344CB8AC3E}">
        <p14:creationId xmlns:p14="http://schemas.microsoft.com/office/powerpoint/2010/main" val="17271528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59" y="6356467"/>
            <a:ext cx="2133878" cy="365040"/>
          </a:xfrm>
          <a:prstGeom prst="rect">
            <a:avLst/>
          </a:prstGeom>
        </p:spPr>
        <p:txBody>
          <a:bodyPr lIns="74013" tIns="37005" rIns="74013" bIns="37005"/>
          <a:lstStyle/>
          <a:p>
            <a:pPr defTabSz="881053"/>
            <a:fld id="{18A89CBC-351E-48C2-B17E-D59BE9B46F80}" type="datetimeFigureOut">
              <a:rPr lang="en-GB" sz="1700" smtClean="0">
                <a:solidFill>
                  <a:prstClr val="black"/>
                </a:solidFill>
              </a:rPr>
              <a:pPr defTabSz="881053"/>
              <a:t>09/09/2020</a:t>
            </a:fld>
            <a:endParaRPr lang="en-GB" sz="1700">
              <a:solidFill>
                <a:prstClr val="black"/>
              </a:solidFill>
            </a:endParaRPr>
          </a:p>
        </p:txBody>
      </p:sp>
      <p:sp>
        <p:nvSpPr>
          <p:cNvPr id="5" name="Footer Placeholder 4"/>
          <p:cNvSpPr>
            <a:spLocks noGrp="1"/>
          </p:cNvSpPr>
          <p:nvPr>
            <p:ph type="ftr" sz="quarter" idx="11"/>
          </p:nvPr>
        </p:nvSpPr>
        <p:spPr>
          <a:xfrm>
            <a:off x="3124608" y="6356467"/>
            <a:ext cx="2894787" cy="365040"/>
          </a:xfrm>
          <a:prstGeom prst="rect">
            <a:avLst/>
          </a:prstGeom>
        </p:spPr>
        <p:txBody>
          <a:bodyPr lIns="74013" tIns="37005" rIns="74013" bIns="37005"/>
          <a:lstStyle/>
          <a:p>
            <a:pPr defTabSz="881053"/>
            <a:endParaRPr lang="en-GB" sz="1700">
              <a:solidFill>
                <a:prstClr val="black"/>
              </a:solidFill>
            </a:endParaRPr>
          </a:p>
        </p:txBody>
      </p:sp>
      <p:sp>
        <p:nvSpPr>
          <p:cNvPr id="6" name="Slide Number Placeholder 5"/>
          <p:cNvSpPr>
            <a:spLocks noGrp="1"/>
          </p:cNvSpPr>
          <p:nvPr>
            <p:ph type="sldNum" sz="quarter" idx="12"/>
          </p:nvPr>
        </p:nvSpPr>
        <p:spPr>
          <a:xfrm>
            <a:off x="6552863" y="6356467"/>
            <a:ext cx="2133878" cy="365040"/>
          </a:xfrm>
          <a:prstGeom prst="rect">
            <a:avLst/>
          </a:prstGeom>
        </p:spPr>
        <p:txBody>
          <a:bodyPr lIns="74013" tIns="37005" rIns="74013" bIns="37005"/>
          <a:lstStyle/>
          <a:p>
            <a:pPr defTabSz="881053"/>
            <a:fld id="{03353D49-20B8-4D56-AB3A-E37532F4CF6D}" type="slidenum">
              <a:rPr lang="en-GB" sz="1700" smtClean="0">
                <a:solidFill>
                  <a:prstClr val="black"/>
                </a:solidFill>
              </a:rPr>
              <a:pPr defTabSz="881053"/>
              <a:t>‹#›</a:t>
            </a:fld>
            <a:endParaRPr lang="en-GB" sz="1700">
              <a:solidFill>
                <a:prstClr val="black"/>
              </a:solidFill>
            </a:endParaRPr>
          </a:p>
        </p:txBody>
      </p:sp>
    </p:spTree>
    <p:extLst>
      <p:ext uri="{BB962C8B-B14F-4D97-AF65-F5344CB8AC3E}">
        <p14:creationId xmlns:p14="http://schemas.microsoft.com/office/powerpoint/2010/main" val="16247988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64" y="274584"/>
            <a:ext cx="2056477" cy="585175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59" y="274584"/>
            <a:ext cx="6058689" cy="5851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59" y="6356467"/>
            <a:ext cx="2133878" cy="365040"/>
          </a:xfrm>
          <a:prstGeom prst="rect">
            <a:avLst/>
          </a:prstGeom>
        </p:spPr>
        <p:txBody>
          <a:bodyPr lIns="74013" tIns="37005" rIns="74013" bIns="37005"/>
          <a:lstStyle/>
          <a:p>
            <a:pPr defTabSz="881053"/>
            <a:fld id="{18A89CBC-351E-48C2-B17E-D59BE9B46F80}" type="datetimeFigureOut">
              <a:rPr lang="en-GB" sz="1700" smtClean="0">
                <a:solidFill>
                  <a:prstClr val="black"/>
                </a:solidFill>
              </a:rPr>
              <a:pPr defTabSz="881053"/>
              <a:t>09/09/2020</a:t>
            </a:fld>
            <a:endParaRPr lang="en-GB" sz="1700">
              <a:solidFill>
                <a:prstClr val="black"/>
              </a:solidFill>
            </a:endParaRPr>
          </a:p>
        </p:txBody>
      </p:sp>
      <p:sp>
        <p:nvSpPr>
          <p:cNvPr id="5" name="Footer Placeholder 4"/>
          <p:cNvSpPr>
            <a:spLocks noGrp="1"/>
          </p:cNvSpPr>
          <p:nvPr>
            <p:ph type="ftr" sz="quarter" idx="11"/>
          </p:nvPr>
        </p:nvSpPr>
        <p:spPr>
          <a:xfrm>
            <a:off x="3124608" y="6356467"/>
            <a:ext cx="2894787" cy="365040"/>
          </a:xfrm>
          <a:prstGeom prst="rect">
            <a:avLst/>
          </a:prstGeom>
        </p:spPr>
        <p:txBody>
          <a:bodyPr lIns="74013" tIns="37005" rIns="74013" bIns="37005"/>
          <a:lstStyle/>
          <a:p>
            <a:pPr defTabSz="881053"/>
            <a:endParaRPr lang="en-GB" sz="1700">
              <a:solidFill>
                <a:prstClr val="black"/>
              </a:solidFill>
            </a:endParaRPr>
          </a:p>
        </p:txBody>
      </p:sp>
      <p:sp>
        <p:nvSpPr>
          <p:cNvPr id="6" name="Slide Number Placeholder 5"/>
          <p:cNvSpPr>
            <a:spLocks noGrp="1"/>
          </p:cNvSpPr>
          <p:nvPr>
            <p:ph type="sldNum" sz="quarter" idx="12"/>
          </p:nvPr>
        </p:nvSpPr>
        <p:spPr>
          <a:xfrm>
            <a:off x="6552863" y="6356467"/>
            <a:ext cx="2133878" cy="365040"/>
          </a:xfrm>
          <a:prstGeom prst="rect">
            <a:avLst/>
          </a:prstGeom>
        </p:spPr>
        <p:txBody>
          <a:bodyPr lIns="74013" tIns="37005" rIns="74013" bIns="37005"/>
          <a:lstStyle/>
          <a:p>
            <a:pPr defTabSz="881053"/>
            <a:fld id="{03353D49-20B8-4D56-AB3A-E37532F4CF6D}" type="slidenum">
              <a:rPr lang="en-GB" sz="1700" smtClean="0">
                <a:solidFill>
                  <a:prstClr val="black"/>
                </a:solidFill>
              </a:rPr>
              <a:pPr defTabSz="881053"/>
              <a:t>‹#›</a:t>
            </a:fld>
            <a:endParaRPr lang="en-GB" sz="1700">
              <a:solidFill>
                <a:prstClr val="black"/>
              </a:solidFill>
            </a:endParaRPr>
          </a:p>
        </p:txBody>
      </p:sp>
    </p:spTree>
    <p:extLst>
      <p:ext uri="{BB962C8B-B14F-4D97-AF65-F5344CB8AC3E}">
        <p14:creationId xmlns:p14="http://schemas.microsoft.com/office/powerpoint/2010/main" val="19039156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2" y="1268764"/>
            <a:ext cx="6400800" cy="1752600"/>
          </a:xfrm>
          <a:prstGeom prst="rect">
            <a:avLst/>
          </a:prstGeom>
        </p:spPr>
        <p:txBody>
          <a:bodyPr lIns="88136" tIns="44069" rIns="88136" bIns="44069"/>
          <a:lstStyle>
            <a:lvl1pPr marL="0" indent="0" algn="l">
              <a:buNone/>
              <a:defRPr>
                <a:solidFill>
                  <a:schemeClr val="tx1">
                    <a:tint val="75000"/>
                  </a:schemeClr>
                </a:solidFill>
              </a:defRPr>
            </a:lvl1pPr>
            <a:lvl2pPr marL="440691" indent="0" algn="ctr">
              <a:buNone/>
              <a:defRPr>
                <a:solidFill>
                  <a:schemeClr val="tx1">
                    <a:tint val="75000"/>
                  </a:schemeClr>
                </a:solidFill>
              </a:defRPr>
            </a:lvl2pPr>
            <a:lvl3pPr marL="881383" indent="0" algn="ctr">
              <a:buNone/>
              <a:defRPr>
                <a:solidFill>
                  <a:schemeClr val="tx1">
                    <a:tint val="75000"/>
                  </a:schemeClr>
                </a:solidFill>
              </a:defRPr>
            </a:lvl3pPr>
            <a:lvl4pPr marL="1322073" indent="0" algn="ctr">
              <a:buNone/>
              <a:defRPr>
                <a:solidFill>
                  <a:schemeClr val="tx1">
                    <a:tint val="75000"/>
                  </a:schemeClr>
                </a:solidFill>
              </a:defRPr>
            </a:lvl4pPr>
            <a:lvl5pPr marL="1762766" indent="0" algn="ctr">
              <a:buNone/>
              <a:defRPr>
                <a:solidFill>
                  <a:schemeClr val="tx1">
                    <a:tint val="75000"/>
                  </a:schemeClr>
                </a:solidFill>
              </a:defRPr>
            </a:lvl5pPr>
            <a:lvl6pPr marL="2203457" indent="0" algn="ctr">
              <a:buNone/>
              <a:defRPr>
                <a:solidFill>
                  <a:schemeClr val="tx1">
                    <a:tint val="75000"/>
                  </a:schemeClr>
                </a:solidFill>
              </a:defRPr>
            </a:lvl6pPr>
            <a:lvl7pPr marL="2644149" indent="0" algn="ctr">
              <a:buNone/>
              <a:defRPr>
                <a:solidFill>
                  <a:schemeClr val="tx1">
                    <a:tint val="75000"/>
                  </a:schemeClr>
                </a:solidFill>
              </a:defRPr>
            </a:lvl7pPr>
            <a:lvl8pPr marL="3084839" indent="0" algn="ctr">
              <a:buNone/>
              <a:defRPr>
                <a:solidFill>
                  <a:schemeClr val="tx1">
                    <a:tint val="75000"/>
                  </a:schemeClr>
                </a:solidFill>
              </a:defRPr>
            </a:lvl8pPr>
            <a:lvl9pPr marL="3525531" indent="0" algn="ctr">
              <a:buNone/>
              <a:defRPr>
                <a:solidFill>
                  <a:schemeClr val="tx1">
                    <a:tint val="75000"/>
                  </a:schemeClr>
                </a:solidFill>
              </a:defRPr>
            </a:lvl9pPr>
          </a:lstStyle>
          <a:p>
            <a:r>
              <a:rPr lang="en-US" dirty="0"/>
              <a:t>Click to edit Master subtitle style</a:t>
            </a:r>
            <a:endParaRPr lang="en-GB" dirty="0"/>
          </a:p>
        </p:txBody>
      </p:sp>
      <p:pic>
        <p:nvPicPr>
          <p:cNvPr id="4" name="Picture 3">
            <a:extLst>
              <a:ext uri="{FF2B5EF4-FFF2-40B4-BE49-F238E27FC236}">
                <a16:creationId xmlns:a16="http://schemas.microsoft.com/office/drawing/2014/main" id="{6EACE93A-1919-6C40-8FAF-AAAA665C857D}"/>
              </a:ext>
            </a:extLst>
          </p:cNvPr>
          <p:cNvPicPr>
            <a:picLocks noChangeAspect="1"/>
          </p:cNvPicPr>
          <p:nvPr userDrawn="1"/>
        </p:nvPicPr>
        <p:blipFill>
          <a:blip r:embed="rId2"/>
          <a:stretch>
            <a:fillRect/>
          </a:stretch>
        </p:blipFill>
        <p:spPr>
          <a:xfrm>
            <a:off x="2483768" y="116632"/>
            <a:ext cx="4788883" cy="1166890"/>
          </a:xfrm>
          <a:prstGeom prst="rect">
            <a:avLst/>
          </a:prstGeom>
        </p:spPr>
      </p:pic>
    </p:spTree>
    <p:extLst>
      <p:ext uri="{BB962C8B-B14F-4D97-AF65-F5344CB8AC3E}">
        <p14:creationId xmlns:p14="http://schemas.microsoft.com/office/powerpoint/2010/main" val="9553512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460434" y="6315077"/>
            <a:ext cx="504056" cy="390524"/>
          </a:xfrm>
          <a:prstGeom prst="rect">
            <a:avLst/>
          </a:prstGeom>
        </p:spPr>
        <p:txBody>
          <a:bodyPr vert="horz" wrap="square" lIns="88136" tIns="44069" rIns="88136" bIns="44069" numCol="1" anchor="t" anchorCtr="0" compatLnSpc="1">
            <a:prstTxWarp prst="textNoShape">
              <a:avLst/>
            </a:prstTxWarp>
          </a:bodyPr>
          <a:lstStyle>
            <a:lvl1pPr>
              <a:defRPr sz="1400" baseline="0" smtClean="0">
                <a:solidFill>
                  <a:srgbClr val="000000"/>
                </a:solidFill>
                <a:latin typeface="Arial" panose="020B0604020202020204" pitchFamily="34" charset="0"/>
              </a:defRPr>
            </a:lvl1pPr>
          </a:lstStyle>
          <a:p>
            <a:pPr defTabSz="881383" fontAlgn="base">
              <a:spcBef>
                <a:spcPct val="0"/>
              </a:spcBef>
              <a:spcAft>
                <a:spcPct val="0"/>
              </a:spcAft>
              <a:defRPr/>
            </a:pPr>
            <a:fld id="{F4D1D90E-39B4-4164-81E9-C17A48A1ED8A}" type="slidenum">
              <a:rPr lang="en-GB" altLang="en-US" smtClean="0">
                <a:ea typeface="MS PGothic" pitchFamily="34" charset="-128"/>
              </a:rPr>
              <a:pPr defTabSz="881383" fontAlgn="base">
                <a:spcBef>
                  <a:spcPct val="0"/>
                </a:spcBef>
                <a:spcAft>
                  <a:spcPct val="0"/>
                </a:spcAft>
                <a:defRPr/>
              </a:pPr>
              <a:t>‹#›</a:t>
            </a:fld>
            <a:endParaRPr lang="en-GB" altLang="en-US" dirty="0">
              <a:ea typeface="MS PGothic" pitchFamily="34" charset="-128"/>
            </a:endParaRPr>
          </a:p>
        </p:txBody>
      </p:sp>
    </p:spTree>
    <p:extLst>
      <p:ext uri="{BB962C8B-B14F-4D97-AF65-F5344CB8AC3E}">
        <p14:creationId xmlns:p14="http://schemas.microsoft.com/office/powerpoint/2010/main" val="889380014"/>
      </p:ext>
    </p:extLst>
  </p:cSld>
  <p:clrMapOvr>
    <a:masterClrMapping/>
  </p:clrMapOvr>
  <p:transition>
    <p:wipe di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91" y="2129932"/>
            <a:ext cx="7772221" cy="1471272"/>
          </a:xfrm>
        </p:spPr>
        <p:txBody>
          <a:bodyPr/>
          <a:lstStyle/>
          <a:p>
            <a:r>
              <a:rPr lang="en-US"/>
              <a:t>Click to edit Master title style</a:t>
            </a:r>
            <a:endParaRPr lang="en-GB"/>
          </a:p>
        </p:txBody>
      </p:sp>
      <p:sp>
        <p:nvSpPr>
          <p:cNvPr id="3" name="Subtitle 2"/>
          <p:cNvSpPr>
            <a:spLocks noGrp="1"/>
          </p:cNvSpPr>
          <p:nvPr>
            <p:ph type="subTitle" idx="1"/>
          </p:nvPr>
        </p:nvSpPr>
        <p:spPr>
          <a:xfrm>
            <a:off x="1371780" y="3886888"/>
            <a:ext cx="6400443" cy="1752194"/>
          </a:xfrm>
        </p:spPr>
        <p:txBody>
          <a:bodyPr/>
          <a:lstStyle>
            <a:lvl1pPr marL="0" indent="0" algn="ctr">
              <a:buNone/>
              <a:defRPr>
                <a:solidFill>
                  <a:schemeClr val="tx1">
                    <a:tint val="75000"/>
                  </a:schemeClr>
                </a:solidFill>
              </a:defRPr>
            </a:lvl1pPr>
            <a:lvl2pPr marL="370378" indent="0" algn="ctr">
              <a:buNone/>
              <a:defRPr>
                <a:solidFill>
                  <a:schemeClr val="tx1">
                    <a:tint val="75000"/>
                  </a:schemeClr>
                </a:solidFill>
              </a:defRPr>
            </a:lvl2pPr>
            <a:lvl3pPr marL="740755" indent="0" algn="ctr">
              <a:buNone/>
              <a:defRPr>
                <a:solidFill>
                  <a:schemeClr val="tx1">
                    <a:tint val="75000"/>
                  </a:schemeClr>
                </a:solidFill>
              </a:defRPr>
            </a:lvl3pPr>
            <a:lvl4pPr marL="1111133" indent="0" algn="ctr">
              <a:buNone/>
              <a:defRPr>
                <a:solidFill>
                  <a:schemeClr val="tx1">
                    <a:tint val="75000"/>
                  </a:schemeClr>
                </a:solidFill>
              </a:defRPr>
            </a:lvl4pPr>
            <a:lvl5pPr marL="1481511" indent="0" algn="ctr">
              <a:buNone/>
              <a:defRPr>
                <a:solidFill>
                  <a:schemeClr val="tx1">
                    <a:tint val="75000"/>
                  </a:schemeClr>
                </a:solidFill>
              </a:defRPr>
            </a:lvl5pPr>
            <a:lvl6pPr marL="1851889" indent="0" algn="ctr">
              <a:buNone/>
              <a:defRPr>
                <a:solidFill>
                  <a:schemeClr val="tx1">
                    <a:tint val="75000"/>
                  </a:schemeClr>
                </a:solidFill>
              </a:defRPr>
            </a:lvl6pPr>
            <a:lvl7pPr marL="2222266" indent="0" algn="ctr">
              <a:buNone/>
              <a:defRPr>
                <a:solidFill>
                  <a:schemeClr val="tx1">
                    <a:tint val="75000"/>
                  </a:schemeClr>
                </a:solidFill>
              </a:defRPr>
            </a:lvl7pPr>
            <a:lvl8pPr marL="2592644" indent="0" algn="ctr">
              <a:buNone/>
              <a:defRPr>
                <a:solidFill>
                  <a:schemeClr val="tx1">
                    <a:tint val="75000"/>
                  </a:schemeClr>
                </a:solidFill>
              </a:defRPr>
            </a:lvl8pPr>
            <a:lvl9pPr marL="2963022"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59" y="6356467"/>
            <a:ext cx="2133878" cy="365040"/>
          </a:xfrm>
          <a:prstGeom prst="rect">
            <a:avLst/>
          </a:prstGeom>
        </p:spPr>
        <p:txBody>
          <a:bodyPr lIns="74076" tIns="37038" rIns="74076" bIns="37038"/>
          <a:lstStyle/>
          <a:p>
            <a:pPr defTabSz="881795"/>
            <a:fld id="{18A89CBC-351E-48C2-B17E-D59BE9B46F80}" type="datetimeFigureOut">
              <a:rPr lang="en-GB" sz="1700">
                <a:solidFill>
                  <a:prstClr val="black"/>
                </a:solidFill>
              </a:rPr>
              <a:pPr defTabSz="881795"/>
              <a:t>09/09/2020</a:t>
            </a:fld>
            <a:endParaRPr lang="en-GB" sz="1700">
              <a:solidFill>
                <a:prstClr val="black"/>
              </a:solidFill>
            </a:endParaRPr>
          </a:p>
        </p:txBody>
      </p:sp>
      <p:sp>
        <p:nvSpPr>
          <p:cNvPr id="5" name="Footer Placeholder 4"/>
          <p:cNvSpPr>
            <a:spLocks noGrp="1"/>
          </p:cNvSpPr>
          <p:nvPr>
            <p:ph type="ftr" sz="quarter" idx="11"/>
          </p:nvPr>
        </p:nvSpPr>
        <p:spPr>
          <a:xfrm>
            <a:off x="3124608" y="6356467"/>
            <a:ext cx="2894787" cy="365040"/>
          </a:xfrm>
          <a:prstGeom prst="rect">
            <a:avLst/>
          </a:prstGeom>
        </p:spPr>
        <p:txBody>
          <a:bodyPr lIns="74076" tIns="37038" rIns="74076" bIns="37038"/>
          <a:lstStyle/>
          <a:p>
            <a:pPr defTabSz="881795"/>
            <a:endParaRPr lang="en-GB" sz="1700">
              <a:solidFill>
                <a:prstClr val="black"/>
              </a:solidFill>
            </a:endParaRPr>
          </a:p>
        </p:txBody>
      </p:sp>
      <p:sp>
        <p:nvSpPr>
          <p:cNvPr id="6" name="Slide Number Placeholder 5"/>
          <p:cNvSpPr>
            <a:spLocks noGrp="1"/>
          </p:cNvSpPr>
          <p:nvPr>
            <p:ph type="sldNum" sz="quarter" idx="12"/>
          </p:nvPr>
        </p:nvSpPr>
        <p:spPr>
          <a:xfrm>
            <a:off x="6552863" y="6356467"/>
            <a:ext cx="2133878" cy="365040"/>
          </a:xfrm>
          <a:prstGeom prst="rect">
            <a:avLst/>
          </a:prstGeom>
        </p:spPr>
        <p:txBody>
          <a:bodyPr lIns="74076" tIns="37038" rIns="74076" bIns="37038"/>
          <a:lstStyle/>
          <a:p>
            <a:pPr defTabSz="881795"/>
            <a:fld id="{03353D49-20B8-4D56-AB3A-E37532F4CF6D}" type="slidenum">
              <a:rPr lang="en-GB" sz="1700">
                <a:solidFill>
                  <a:prstClr val="black"/>
                </a:solidFill>
              </a:rPr>
              <a:pPr defTabSz="881795"/>
              <a:t>‹#›</a:t>
            </a:fld>
            <a:endParaRPr lang="en-GB" sz="1700">
              <a:solidFill>
                <a:prstClr val="black"/>
              </a:solidFill>
            </a:endParaRPr>
          </a:p>
        </p:txBody>
      </p:sp>
    </p:spTree>
    <p:extLst>
      <p:ext uri="{BB962C8B-B14F-4D97-AF65-F5344CB8AC3E}">
        <p14:creationId xmlns:p14="http://schemas.microsoft.com/office/powerpoint/2010/main" val="36295318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59" y="6356467"/>
            <a:ext cx="2133878" cy="365040"/>
          </a:xfrm>
          <a:prstGeom prst="rect">
            <a:avLst/>
          </a:prstGeom>
        </p:spPr>
        <p:txBody>
          <a:bodyPr lIns="74076" tIns="37038" rIns="74076" bIns="37038"/>
          <a:lstStyle/>
          <a:p>
            <a:pPr defTabSz="881795"/>
            <a:fld id="{18A89CBC-351E-48C2-B17E-D59BE9B46F80}" type="datetimeFigureOut">
              <a:rPr lang="en-GB" sz="1700">
                <a:solidFill>
                  <a:prstClr val="black"/>
                </a:solidFill>
              </a:rPr>
              <a:pPr defTabSz="881795"/>
              <a:t>09/09/2020</a:t>
            </a:fld>
            <a:endParaRPr lang="en-GB" sz="1700">
              <a:solidFill>
                <a:prstClr val="black"/>
              </a:solidFill>
            </a:endParaRPr>
          </a:p>
        </p:txBody>
      </p:sp>
      <p:sp>
        <p:nvSpPr>
          <p:cNvPr id="5" name="Footer Placeholder 4"/>
          <p:cNvSpPr>
            <a:spLocks noGrp="1"/>
          </p:cNvSpPr>
          <p:nvPr>
            <p:ph type="ftr" sz="quarter" idx="11"/>
          </p:nvPr>
        </p:nvSpPr>
        <p:spPr>
          <a:xfrm>
            <a:off x="3124608" y="6356467"/>
            <a:ext cx="2894787" cy="365040"/>
          </a:xfrm>
          <a:prstGeom prst="rect">
            <a:avLst/>
          </a:prstGeom>
        </p:spPr>
        <p:txBody>
          <a:bodyPr lIns="74076" tIns="37038" rIns="74076" bIns="37038"/>
          <a:lstStyle/>
          <a:p>
            <a:pPr defTabSz="881795"/>
            <a:endParaRPr lang="en-GB" sz="1700">
              <a:solidFill>
                <a:prstClr val="black"/>
              </a:solidFill>
            </a:endParaRPr>
          </a:p>
        </p:txBody>
      </p:sp>
      <p:sp>
        <p:nvSpPr>
          <p:cNvPr id="6" name="Slide Number Placeholder 5"/>
          <p:cNvSpPr>
            <a:spLocks noGrp="1"/>
          </p:cNvSpPr>
          <p:nvPr>
            <p:ph type="sldNum" sz="quarter" idx="12"/>
          </p:nvPr>
        </p:nvSpPr>
        <p:spPr>
          <a:xfrm>
            <a:off x="6552863" y="6356467"/>
            <a:ext cx="2133878" cy="365040"/>
          </a:xfrm>
          <a:prstGeom prst="rect">
            <a:avLst/>
          </a:prstGeom>
        </p:spPr>
        <p:txBody>
          <a:bodyPr lIns="74076" tIns="37038" rIns="74076" bIns="37038"/>
          <a:lstStyle/>
          <a:p>
            <a:pPr defTabSz="881795"/>
            <a:fld id="{03353D49-20B8-4D56-AB3A-E37532F4CF6D}" type="slidenum">
              <a:rPr lang="en-GB" sz="1700">
                <a:solidFill>
                  <a:prstClr val="black"/>
                </a:solidFill>
              </a:rPr>
              <a:pPr defTabSz="881795"/>
              <a:t>‹#›</a:t>
            </a:fld>
            <a:endParaRPr lang="en-GB" sz="1700">
              <a:solidFill>
                <a:prstClr val="black"/>
              </a:solidFill>
            </a:endParaRPr>
          </a:p>
        </p:txBody>
      </p:sp>
    </p:spTree>
    <p:extLst>
      <p:ext uri="{BB962C8B-B14F-4D97-AF65-F5344CB8AC3E}">
        <p14:creationId xmlns:p14="http://schemas.microsoft.com/office/powerpoint/2010/main" val="2640929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9526EB4-3359-4091-B05F-D38459E9486D}" type="datetimeFigureOut">
              <a:rPr lang="en-GB" smtClean="0"/>
              <a:t>09/09/2020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129BDB8-F542-47B9-98F5-7297D607B15E}" type="slidenum">
              <a:rPr lang="en-GB" smtClean="0"/>
              <a:t>‹#›</a:t>
            </a:fld>
            <a:endParaRPr lang="en-GB"/>
          </a:p>
        </p:txBody>
      </p:sp>
    </p:spTree>
    <p:extLst>
      <p:ext uri="{BB962C8B-B14F-4D97-AF65-F5344CB8AC3E}">
        <p14:creationId xmlns:p14="http://schemas.microsoft.com/office/powerpoint/2010/main" val="10697422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04" y="4407468"/>
            <a:ext cx="7772221" cy="1361760"/>
          </a:xfrm>
        </p:spPr>
        <p:txBody>
          <a:bodyPr anchor="t"/>
          <a:lstStyle>
            <a:lvl1pPr algn="l">
              <a:defRPr sz="3200" b="1" cap="all"/>
            </a:lvl1pPr>
          </a:lstStyle>
          <a:p>
            <a:r>
              <a:rPr lang="en-US"/>
              <a:t>Click to edit Master title style</a:t>
            </a:r>
            <a:endParaRPr lang="en-GB"/>
          </a:p>
        </p:txBody>
      </p:sp>
      <p:sp>
        <p:nvSpPr>
          <p:cNvPr id="3" name="Text Placeholder 2"/>
          <p:cNvSpPr>
            <a:spLocks noGrp="1"/>
          </p:cNvSpPr>
          <p:nvPr>
            <p:ph type="body" idx="1"/>
          </p:nvPr>
        </p:nvSpPr>
        <p:spPr>
          <a:xfrm>
            <a:off x="722804" y="2906042"/>
            <a:ext cx="7772221" cy="1501427"/>
          </a:xfrm>
        </p:spPr>
        <p:txBody>
          <a:bodyPr anchor="b"/>
          <a:lstStyle>
            <a:lvl1pPr marL="0" indent="0">
              <a:buNone/>
              <a:defRPr sz="1600">
                <a:solidFill>
                  <a:schemeClr val="tx1">
                    <a:tint val="75000"/>
                  </a:schemeClr>
                </a:solidFill>
              </a:defRPr>
            </a:lvl1pPr>
            <a:lvl2pPr marL="370378" indent="0">
              <a:buNone/>
              <a:defRPr sz="1500">
                <a:solidFill>
                  <a:schemeClr val="tx1">
                    <a:tint val="75000"/>
                  </a:schemeClr>
                </a:solidFill>
              </a:defRPr>
            </a:lvl2pPr>
            <a:lvl3pPr marL="740755" indent="0">
              <a:buNone/>
              <a:defRPr sz="1300">
                <a:solidFill>
                  <a:schemeClr val="tx1">
                    <a:tint val="75000"/>
                  </a:schemeClr>
                </a:solidFill>
              </a:defRPr>
            </a:lvl3pPr>
            <a:lvl4pPr marL="1111133" indent="0">
              <a:buNone/>
              <a:defRPr sz="1100">
                <a:solidFill>
                  <a:schemeClr val="tx1">
                    <a:tint val="75000"/>
                  </a:schemeClr>
                </a:solidFill>
              </a:defRPr>
            </a:lvl4pPr>
            <a:lvl5pPr marL="1481511" indent="0">
              <a:buNone/>
              <a:defRPr sz="1100">
                <a:solidFill>
                  <a:schemeClr val="tx1">
                    <a:tint val="75000"/>
                  </a:schemeClr>
                </a:solidFill>
              </a:defRPr>
            </a:lvl5pPr>
            <a:lvl6pPr marL="1851889" indent="0">
              <a:buNone/>
              <a:defRPr sz="1100">
                <a:solidFill>
                  <a:schemeClr val="tx1">
                    <a:tint val="75000"/>
                  </a:schemeClr>
                </a:solidFill>
              </a:defRPr>
            </a:lvl6pPr>
            <a:lvl7pPr marL="2222266" indent="0">
              <a:buNone/>
              <a:defRPr sz="1100">
                <a:solidFill>
                  <a:schemeClr val="tx1">
                    <a:tint val="75000"/>
                  </a:schemeClr>
                </a:solidFill>
              </a:defRPr>
            </a:lvl7pPr>
            <a:lvl8pPr marL="2592644" indent="0">
              <a:buNone/>
              <a:defRPr sz="1100">
                <a:solidFill>
                  <a:schemeClr val="tx1">
                    <a:tint val="75000"/>
                  </a:schemeClr>
                </a:solidFill>
              </a:defRPr>
            </a:lvl8pPr>
            <a:lvl9pPr marL="2963022"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59" y="6356467"/>
            <a:ext cx="2133878" cy="365040"/>
          </a:xfrm>
          <a:prstGeom prst="rect">
            <a:avLst/>
          </a:prstGeom>
        </p:spPr>
        <p:txBody>
          <a:bodyPr lIns="74076" tIns="37038" rIns="74076" bIns="37038"/>
          <a:lstStyle/>
          <a:p>
            <a:pPr defTabSz="881795"/>
            <a:fld id="{18A89CBC-351E-48C2-B17E-D59BE9B46F80}" type="datetimeFigureOut">
              <a:rPr lang="en-GB" sz="1700">
                <a:solidFill>
                  <a:prstClr val="black"/>
                </a:solidFill>
              </a:rPr>
              <a:pPr defTabSz="881795"/>
              <a:t>09/09/2020</a:t>
            </a:fld>
            <a:endParaRPr lang="en-GB" sz="1700">
              <a:solidFill>
                <a:prstClr val="black"/>
              </a:solidFill>
            </a:endParaRPr>
          </a:p>
        </p:txBody>
      </p:sp>
      <p:sp>
        <p:nvSpPr>
          <p:cNvPr id="5" name="Footer Placeholder 4"/>
          <p:cNvSpPr>
            <a:spLocks noGrp="1"/>
          </p:cNvSpPr>
          <p:nvPr>
            <p:ph type="ftr" sz="quarter" idx="11"/>
          </p:nvPr>
        </p:nvSpPr>
        <p:spPr>
          <a:xfrm>
            <a:off x="3124608" y="6356467"/>
            <a:ext cx="2894787" cy="365040"/>
          </a:xfrm>
          <a:prstGeom prst="rect">
            <a:avLst/>
          </a:prstGeom>
        </p:spPr>
        <p:txBody>
          <a:bodyPr lIns="74076" tIns="37038" rIns="74076" bIns="37038"/>
          <a:lstStyle/>
          <a:p>
            <a:pPr defTabSz="881795"/>
            <a:endParaRPr lang="en-GB" sz="1700">
              <a:solidFill>
                <a:prstClr val="black"/>
              </a:solidFill>
            </a:endParaRPr>
          </a:p>
        </p:txBody>
      </p:sp>
      <p:sp>
        <p:nvSpPr>
          <p:cNvPr id="6" name="Slide Number Placeholder 5"/>
          <p:cNvSpPr>
            <a:spLocks noGrp="1"/>
          </p:cNvSpPr>
          <p:nvPr>
            <p:ph type="sldNum" sz="quarter" idx="12"/>
          </p:nvPr>
        </p:nvSpPr>
        <p:spPr>
          <a:xfrm>
            <a:off x="6552863" y="6356467"/>
            <a:ext cx="2133878" cy="365040"/>
          </a:xfrm>
          <a:prstGeom prst="rect">
            <a:avLst/>
          </a:prstGeom>
        </p:spPr>
        <p:txBody>
          <a:bodyPr lIns="74076" tIns="37038" rIns="74076" bIns="37038"/>
          <a:lstStyle/>
          <a:p>
            <a:pPr defTabSz="881795"/>
            <a:fld id="{03353D49-20B8-4D56-AB3A-E37532F4CF6D}" type="slidenum">
              <a:rPr lang="en-GB" sz="1700">
                <a:solidFill>
                  <a:prstClr val="black"/>
                </a:solidFill>
              </a:rPr>
              <a:pPr defTabSz="881795"/>
              <a:t>‹#›</a:t>
            </a:fld>
            <a:endParaRPr lang="en-GB" sz="1700">
              <a:solidFill>
                <a:prstClr val="black"/>
              </a:solidFill>
            </a:endParaRPr>
          </a:p>
        </p:txBody>
      </p:sp>
    </p:spTree>
    <p:extLst>
      <p:ext uri="{BB962C8B-B14F-4D97-AF65-F5344CB8AC3E}">
        <p14:creationId xmlns:p14="http://schemas.microsoft.com/office/powerpoint/2010/main" val="24406874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61" y="1599829"/>
            <a:ext cx="4056988" cy="4526502"/>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8562" y="1599829"/>
            <a:ext cx="4058178" cy="4526502"/>
          </a:xfrm>
        </p:spPr>
        <p:txBody>
          <a:bodyPr/>
          <a:lstStyle>
            <a:lvl1pPr>
              <a:defRPr sz="23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59" y="6356467"/>
            <a:ext cx="2133878" cy="365040"/>
          </a:xfrm>
          <a:prstGeom prst="rect">
            <a:avLst/>
          </a:prstGeom>
        </p:spPr>
        <p:txBody>
          <a:bodyPr lIns="74076" tIns="37038" rIns="74076" bIns="37038"/>
          <a:lstStyle/>
          <a:p>
            <a:pPr defTabSz="881795"/>
            <a:fld id="{18A89CBC-351E-48C2-B17E-D59BE9B46F80}" type="datetimeFigureOut">
              <a:rPr lang="en-GB" sz="1700">
                <a:solidFill>
                  <a:prstClr val="black"/>
                </a:solidFill>
              </a:rPr>
              <a:pPr defTabSz="881795"/>
              <a:t>09/09/2020</a:t>
            </a:fld>
            <a:endParaRPr lang="en-GB" sz="1700">
              <a:solidFill>
                <a:prstClr val="black"/>
              </a:solidFill>
            </a:endParaRPr>
          </a:p>
        </p:txBody>
      </p:sp>
      <p:sp>
        <p:nvSpPr>
          <p:cNvPr id="6" name="Footer Placeholder 5"/>
          <p:cNvSpPr>
            <a:spLocks noGrp="1"/>
          </p:cNvSpPr>
          <p:nvPr>
            <p:ph type="ftr" sz="quarter" idx="11"/>
          </p:nvPr>
        </p:nvSpPr>
        <p:spPr>
          <a:xfrm>
            <a:off x="3124608" y="6356467"/>
            <a:ext cx="2894787" cy="365040"/>
          </a:xfrm>
          <a:prstGeom prst="rect">
            <a:avLst/>
          </a:prstGeom>
        </p:spPr>
        <p:txBody>
          <a:bodyPr lIns="74076" tIns="37038" rIns="74076" bIns="37038"/>
          <a:lstStyle/>
          <a:p>
            <a:pPr defTabSz="881795"/>
            <a:endParaRPr lang="en-GB" sz="1700">
              <a:solidFill>
                <a:prstClr val="black"/>
              </a:solidFill>
            </a:endParaRPr>
          </a:p>
        </p:txBody>
      </p:sp>
      <p:sp>
        <p:nvSpPr>
          <p:cNvPr id="7" name="Slide Number Placeholder 6"/>
          <p:cNvSpPr>
            <a:spLocks noGrp="1"/>
          </p:cNvSpPr>
          <p:nvPr>
            <p:ph type="sldNum" sz="quarter" idx="12"/>
          </p:nvPr>
        </p:nvSpPr>
        <p:spPr>
          <a:xfrm>
            <a:off x="6552863" y="6356467"/>
            <a:ext cx="2133878" cy="365040"/>
          </a:xfrm>
          <a:prstGeom prst="rect">
            <a:avLst/>
          </a:prstGeom>
        </p:spPr>
        <p:txBody>
          <a:bodyPr lIns="74076" tIns="37038" rIns="74076" bIns="37038"/>
          <a:lstStyle/>
          <a:p>
            <a:pPr defTabSz="881795"/>
            <a:fld id="{03353D49-20B8-4D56-AB3A-E37532F4CF6D}" type="slidenum">
              <a:rPr lang="en-GB" sz="1700">
                <a:solidFill>
                  <a:prstClr val="black"/>
                </a:solidFill>
              </a:rPr>
              <a:pPr defTabSz="881795"/>
              <a:t>‹#›</a:t>
            </a:fld>
            <a:endParaRPr lang="en-GB" sz="1700">
              <a:solidFill>
                <a:prstClr val="black"/>
              </a:solidFill>
            </a:endParaRPr>
          </a:p>
        </p:txBody>
      </p:sp>
    </p:spTree>
    <p:extLst>
      <p:ext uri="{BB962C8B-B14F-4D97-AF65-F5344CB8AC3E}">
        <p14:creationId xmlns:p14="http://schemas.microsoft.com/office/powerpoint/2010/main" val="144013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59" y="1534757"/>
            <a:ext cx="4040317" cy="639614"/>
          </a:xfrm>
        </p:spPr>
        <p:txBody>
          <a:bodyPr anchor="b"/>
          <a:lstStyle>
            <a:lvl1pPr marL="0" indent="0">
              <a:buNone/>
              <a:defRPr sz="1900" b="1"/>
            </a:lvl1pPr>
            <a:lvl2pPr marL="370378" indent="0">
              <a:buNone/>
              <a:defRPr sz="1600" b="1"/>
            </a:lvl2pPr>
            <a:lvl3pPr marL="740755" indent="0">
              <a:buNone/>
              <a:defRPr sz="1500" b="1"/>
            </a:lvl3pPr>
            <a:lvl4pPr marL="1111133" indent="0">
              <a:buNone/>
              <a:defRPr sz="1300" b="1"/>
            </a:lvl4pPr>
            <a:lvl5pPr marL="1481511" indent="0">
              <a:buNone/>
              <a:defRPr sz="1300" b="1"/>
            </a:lvl5pPr>
            <a:lvl6pPr marL="1851889" indent="0">
              <a:buNone/>
              <a:defRPr sz="1300" b="1"/>
            </a:lvl6pPr>
            <a:lvl7pPr marL="2222266" indent="0">
              <a:buNone/>
              <a:defRPr sz="1300" b="1"/>
            </a:lvl7pPr>
            <a:lvl8pPr marL="2592644" indent="0">
              <a:buNone/>
              <a:defRPr sz="1300" b="1"/>
            </a:lvl8pPr>
            <a:lvl9pPr marL="2963022" indent="0">
              <a:buNone/>
              <a:defRPr sz="1300" b="1"/>
            </a:lvl9pPr>
          </a:lstStyle>
          <a:p>
            <a:pPr lvl="0"/>
            <a:r>
              <a:rPr lang="en-US"/>
              <a:t>Click to edit Master text styles</a:t>
            </a:r>
          </a:p>
        </p:txBody>
      </p:sp>
      <p:sp>
        <p:nvSpPr>
          <p:cNvPr id="4" name="Content Placeholder 3"/>
          <p:cNvSpPr>
            <a:spLocks noGrp="1"/>
          </p:cNvSpPr>
          <p:nvPr>
            <p:ph sz="half" idx="2"/>
          </p:nvPr>
        </p:nvSpPr>
        <p:spPr>
          <a:xfrm>
            <a:off x="457259" y="2174372"/>
            <a:ext cx="4040317" cy="3951960"/>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234" y="1534757"/>
            <a:ext cx="4041507" cy="639614"/>
          </a:xfrm>
        </p:spPr>
        <p:txBody>
          <a:bodyPr anchor="b"/>
          <a:lstStyle>
            <a:lvl1pPr marL="0" indent="0">
              <a:buNone/>
              <a:defRPr sz="1900" b="1"/>
            </a:lvl1pPr>
            <a:lvl2pPr marL="370378" indent="0">
              <a:buNone/>
              <a:defRPr sz="1600" b="1"/>
            </a:lvl2pPr>
            <a:lvl3pPr marL="740755" indent="0">
              <a:buNone/>
              <a:defRPr sz="1500" b="1"/>
            </a:lvl3pPr>
            <a:lvl4pPr marL="1111133" indent="0">
              <a:buNone/>
              <a:defRPr sz="1300" b="1"/>
            </a:lvl4pPr>
            <a:lvl5pPr marL="1481511" indent="0">
              <a:buNone/>
              <a:defRPr sz="1300" b="1"/>
            </a:lvl5pPr>
            <a:lvl6pPr marL="1851889" indent="0">
              <a:buNone/>
              <a:defRPr sz="1300" b="1"/>
            </a:lvl6pPr>
            <a:lvl7pPr marL="2222266" indent="0">
              <a:buNone/>
              <a:defRPr sz="1300" b="1"/>
            </a:lvl7pPr>
            <a:lvl8pPr marL="2592644" indent="0">
              <a:buNone/>
              <a:defRPr sz="1300" b="1"/>
            </a:lvl8pPr>
            <a:lvl9pPr marL="2963022"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45234" y="2174372"/>
            <a:ext cx="4041507" cy="3951960"/>
          </a:xfrm>
        </p:spPr>
        <p:txBody>
          <a:bodyPr/>
          <a:lstStyle>
            <a:lvl1pPr>
              <a:defRPr sz="19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59" y="6356467"/>
            <a:ext cx="2133878" cy="365040"/>
          </a:xfrm>
          <a:prstGeom prst="rect">
            <a:avLst/>
          </a:prstGeom>
        </p:spPr>
        <p:txBody>
          <a:bodyPr lIns="74076" tIns="37038" rIns="74076" bIns="37038"/>
          <a:lstStyle/>
          <a:p>
            <a:pPr defTabSz="881795"/>
            <a:fld id="{18A89CBC-351E-48C2-B17E-D59BE9B46F80}" type="datetimeFigureOut">
              <a:rPr lang="en-GB" sz="1700">
                <a:solidFill>
                  <a:prstClr val="black"/>
                </a:solidFill>
              </a:rPr>
              <a:pPr defTabSz="881795"/>
              <a:t>09/09/2020</a:t>
            </a:fld>
            <a:endParaRPr lang="en-GB" sz="1700">
              <a:solidFill>
                <a:prstClr val="black"/>
              </a:solidFill>
            </a:endParaRPr>
          </a:p>
        </p:txBody>
      </p:sp>
      <p:sp>
        <p:nvSpPr>
          <p:cNvPr id="8" name="Footer Placeholder 7"/>
          <p:cNvSpPr>
            <a:spLocks noGrp="1"/>
          </p:cNvSpPr>
          <p:nvPr>
            <p:ph type="ftr" sz="quarter" idx="11"/>
          </p:nvPr>
        </p:nvSpPr>
        <p:spPr>
          <a:xfrm>
            <a:off x="3124608" y="6356467"/>
            <a:ext cx="2894787" cy="365040"/>
          </a:xfrm>
          <a:prstGeom prst="rect">
            <a:avLst/>
          </a:prstGeom>
        </p:spPr>
        <p:txBody>
          <a:bodyPr lIns="74076" tIns="37038" rIns="74076" bIns="37038"/>
          <a:lstStyle/>
          <a:p>
            <a:pPr defTabSz="881795"/>
            <a:endParaRPr lang="en-GB" sz="1700">
              <a:solidFill>
                <a:prstClr val="black"/>
              </a:solidFill>
            </a:endParaRPr>
          </a:p>
        </p:txBody>
      </p:sp>
      <p:sp>
        <p:nvSpPr>
          <p:cNvPr id="9" name="Slide Number Placeholder 8"/>
          <p:cNvSpPr>
            <a:spLocks noGrp="1"/>
          </p:cNvSpPr>
          <p:nvPr>
            <p:ph type="sldNum" sz="quarter" idx="12"/>
          </p:nvPr>
        </p:nvSpPr>
        <p:spPr>
          <a:xfrm>
            <a:off x="6552863" y="6356467"/>
            <a:ext cx="2133878" cy="365040"/>
          </a:xfrm>
          <a:prstGeom prst="rect">
            <a:avLst/>
          </a:prstGeom>
        </p:spPr>
        <p:txBody>
          <a:bodyPr lIns="74076" tIns="37038" rIns="74076" bIns="37038"/>
          <a:lstStyle/>
          <a:p>
            <a:pPr defTabSz="881795"/>
            <a:fld id="{03353D49-20B8-4D56-AB3A-E37532F4CF6D}" type="slidenum">
              <a:rPr lang="en-GB" sz="1700">
                <a:solidFill>
                  <a:prstClr val="black"/>
                </a:solidFill>
              </a:rPr>
              <a:pPr defTabSz="881795"/>
              <a:t>‹#›</a:t>
            </a:fld>
            <a:endParaRPr lang="en-GB" sz="1700">
              <a:solidFill>
                <a:prstClr val="black"/>
              </a:solidFill>
            </a:endParaRPr>
          </a:p>
        </p:txBody>
      </p:sp>
    </p:spTree>
    <p:extLst>
      <p:ext uri="{BB962C8B-B14F-4D97-AF65-F5344CB8AC3E}">
        <p14:creationId xmlns:p14="http://schemas.microsoft.com/office/powerpoint/2010/main" val="36838612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59" y="6356467"/>
            <a:ext cx="2133878" cy="365040"/>
          </a:xfrm>
          <a:prstGeom prst="rect">
            <a:avLst/>
          </a:prstGeom>
        </p:spPr>
        <p:txBody>
          <a:bodyPr lIns="74076" tIns="37038" rIns="74076" bIns="37038"/>
          <a:lstStyle/>
          <a:p>
            <a:pPr defTabSz="881795"/>
            <a:fld id="{18A89CBC-351E-48C2-B17E-D59BE9B46F80}" type="datetimeFigureOut">
              <a:rPr lang="en-GB" sz="1700">
                <a:solidFill>
                  <a:prstClr val="black"/>
                </a:solidFill>
              </a:rPr>
              <a:pPr defTabSz="881795"/>
              <a:t>09/09/2020</a:t>
            </a:fld>
            <a:endParaRPr lang="en-GB" sz="1700">
              <a:solidFill>
                <a:prstClr val="black"/>
              </a:solidFill>
            </a:endParaRPr>
          </a:p>
        </p:txBody>
      </p:sp>
      <p:sp>
        <p:nvSpPr>
          <p:cNvPr id="4" name="Footer Placeholder 3"/>
          <p:cNvSpPr>
            <a:spLocks noGrp="1"/>
          </p:cNvSpPr>
          <p:nvPr>
            <p:ph type="ftr" sz="quarter" idx="11"/>
          </p:nvPr>
        </p:nvSpPr>
        <p:spPr>
          <a:xfrm>
            <a:off x="3124608" y="6356467"/>
            <a:ext cx="2894787" cy="365040"/>
          </a:xfrm>
          <a:prstGeom prst="rect">
            <a:avLst/>
          </a:prstGeom>
        </p:spPr>
        <p:txBody>
          <a:bodyPr lIns="74076" tIns="37038" rIns="74076" bIns="37038"/>
          <a:lstStyle/>
          <a:p>
            <a:pPr defTabSz="881795"/>
            <a:endParaRPr lang="en-GB" sz="1700">
              <a:solidFill>
                <a:prstClr val="black"/>
              </a:solidFill>
            </a:endParaRPr>
          </a:p>
        </p:txBody>
      </p:sp>
      <p:sp>
        <p:nvSpPr>
          <p:cNvPr id="5" name="Slide Number Placeholder 4"/>
          <p:cNvSpPr>
            <a:spLocks noGrp="1"/>
          </p:cNvSpPr>
          <p:nvPr>
            <p:ph type="sldNum" sz="quarter" idx="12"/>
          </p:nvPr>
        </p:nvSpPr>
        <p:spPr>
          <a:xfrm>
            <a:off x="6552863" y="6356467"/>
            <a:ext cx="2133878" cy="365040"/>
          </a:xfrm>
          <a:prstGeom prst="rect">
            <a:avLst/>
          </a:prstGeom>
        </p:spPr>
        <p:txBody>
          <a:bodyPr lIns="74076" tIns="37038" rIns="74076" bIns="37038"/>
          <a:lstStyle/>
          <a:p>
            <a:pPr defTabSz="881795"/>
            <a:fld id="{03353D49-20B8-4D56-AB3A-E37532F4CF6D}" type="slidenum">
              <a:rPr lang="en-GB" sz="1700">
                <a:solidFill>
                  <a:prstClr val="black"/>
                </a:solidFill>
              </a:rPr>
              <a:pPr defTabSz="881795"/>
              <a:t>‹#›</a:t>
            </a:fld>
            <a:endParaRPr lang="en-GB" sz="1700">
              <a:solidFill>
                <a:prstClr val="black"/>
              </a:solidFill>
            </a:endParaRPr>
          </a:p>
        </p:txBody>
      </p:sp>
    </p:spTree>
    <p:extLst>
      <p:ext uri="{BB962C8B-B14F-4D97-AF65-F5344CB8AC3E}">
        <p14:creationId xmlns:p14="http://schemas.microsoft.com/office/powerpoint/2010/main" val="18302361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59" y="6356467"/>
            <a:ext cx="2133878" cy="365040"/>
          </a:xfrm>
          <a:prstGeom prst="rect">
            <a:avLst/>
          </a:prstGeom>
        </p:spPr>
        <p:txBody>
          <a:bodyPr lIns="74076" tIns="37038" rIns="74076" bIns="37038"/>
          <a:lstStyle/>
          <a:p>
            <a:pPr defTabSz="881795"/>
            <a:fld id="{18A89CBC-351E-48C2-B17E-D59BE9B46F80}" type="datetimeFigureOut">
              <a:rPr lang="en-GB" sz="1700">
                <a:solidFill>
                  <a:prstClr val="black"/>
                </a:solidFill>
              </a:rPr>
              <a:pPr defTabSz="881795"/>
              <a:t>09/09/2020</a:t>
            </a:fld>
            <a:endParaRPr lang="en-GB" sz="1700">
              <a:solidFill>
                <a:prstClr val="black"/>
              </a:solidFill>
            </a:endParaRPr>
          </a:p>
        </p:txBody>
      </p:sp>
      <p:sp>
        <p:nvSpPr>
          <p:cNvPr id="3" name="Footer Placeholder 2"/>
          <p:cNvSpPr>
            <a:spLocks noGrp="1"/>
          </p:cNvSpPr>
          <p:nvPr>
            <p:ph type="ftr" sz="quarter" idx="11"/>
          </p:nvPr>
        </p:nvSpPr>
        <p:spPr>
          <a:xfrm>
            <a:off x="3124608" y="6356467"/>
            <a:ext cx="2894787" cy="365040"/>
          </a:xfrm>
          <a:prstGeom prst="rect">
            <a:avLst/>
          </a:prstGeom>
        </p:spPr>
        <p:txBody>
          <a:bodyPr lIns="74076" tIns="37038" rIns="74076" bIns="37038"/>
          <a:lstStyle/>
          <a:p>
            <a:pPr defTabSz="881795"/>
            <a:endParaRPr lang="en-GB" sz="1700">
              <a:solidFill>
                <a:prstClr val="black"/>
              </a:solidFill>
            </a:endParaRPr>
          </a:p>
        </p:txBody>
      </p:sp>
      <p:sp>
        <p:nvSpPr>
          <p:cNvPr id="4" name="Slide Number Placeholder 3"/>
          <p:cNvSpPr>
            <a:spLocks noGrp="1"/>
          </p:cNvSpPr>
          <p:nvPr>
            <p:ph type="sldNum" sz="quarter" idx="12"/>
          </p:nvPr>
        </p:nvSpPr>
        <p:spPr>
          <a:xfrm>
            <a:off x="6552863" y="6356467"/>
            <a:ext cx="2133878" cy="365040"/>
          </a:xfrm>
          <a:prstGeom prst="rect">
            <a:avLst/>
          </a:prstGeom>
        </p:spPr>
        <p:txBody>
          <a:bodyPr lIns="74076" tIns="37038" rIns="74076" bIns="37038"/>
          <a:lstStyle/>
          <a:p>
            <a:pPr defTabSz="881795"/>
            <a:fld id="{03353D49-20B8-4D56-AB3A-E37532F4CF6D}" type="slidenum">
              <a:rPr lang="en-GB" sz="1700">
                <a:solidFill>
                  <a:prstClr val="black"/>
                </a:solidFill>
              </a:rPr>
              <a:pPr defTabSz="881795"/>
              <a:t>‹#›</a:t>
            </a:fld>
            <a:endParaRPr lang="en-GB" sz="1700">
              <a:solidFill>
                <a:prstClr val="black"/>
              </a:solidFill>
            </a:endParaRPr>
          </a:p>
        </p:txBody>
      </p:sp>
    </p:spTree>
    <p:extLst>
      <p:ext uri="{BB962C8B-B14F-4D97-AF65-F5344CB8AC3E}">
        <p14:creationId xmlns:p14="http://schemas.microsoft.com/office/powerpoint/2010/main" val="8588587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60" y="272987"/>
            <a:ext cx="3007910" cy="1161781"/>
          </a:xfrm>
        </p:spPr>
        <p:txBody>
          <a:bodyPr anchor="b"/>
          <a:lstStyle>
            <a:lvl1pPr algn="l">
              <a:defRPr sz="1600" b="1"/>
            </a:lvl1pPr>
          </a:lstStyle>
          <a:p>
            <a:r>
              <a:rPr lang="en-US"/>
              <a:t>Click to edit Master title style</a:t>
            </a:r>
            <a:endParaRPr lang="en-GB"/>
          </a:p>
        </p:txBody>
      </p:sp>
      <p:sp>
        <p:nvSpPr>
          <p:cNvPr id="3" name="Content Placeholder 2"/>
          <p:cNvSpPr>
            <a:spLocks noGrp="1"/>
          </p:cNvSpPr>
          <p:nvPr>
            <p:ph idx="1"/>
          </p:nvPr>
        </p:nvSpPr>
        <p:spPr>
          <a:xfrm>
            <a:off x="3574722" y="272987"/>
            <a:ext cx="5112019" cy="5853345"/>
          </a:xfrm>
        </p:spPr>
        <p:txBody>
          <a:bodyPr/>
          <a:lstStyle>
            <a:lvl1pPr>
              <a:defRPr sz="2600"/>
            </a:lvl1pPr>
            <a:lvl2pPr>
              <a:defRPr sz="23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60" y="1434768"/>
            <a:ext cx="3007910" cy="4691563"/>
          </a:xfrm>
        </p:spPr>
        <p:txBody>
          <a:bodyPr/>
          <a:lstStyle>
            <a:lvl1pPr marL="0" indent="0">
              <a:buNone/>
              <a:defRPr sz="1100"/>
            </a:lvl1pPr>
            <a:lvl2pPr marL="370378" indent="0">
              <a:buNone/>
              <a:defRPr sz="1000"/>
            </a:lvl2pPr>
            <a:lvl3pPr marL="740755" indent="0">
              <a:buNone/>
              <a:defRPr sz="800"/>
            </a:lvl3pPr>
            <a:lvl4pPr marL="1111133" indent="0">
              <a:buNone/>
              <a:defRPr sz="700"/>
            </a:lvl4pPr>
            <a:lvl5pPr marL="1481511" indent="0">
              <a:buNone/>
              <a:defRPr sz="700"/>
            </a:lvl5pPr>
            <a:lvl6pPr marL="1851889" indent="0">
              <a:buNone/>
              <a:defRPr sz="700"/>
            </a:lvl6pPr>
            <a:lvl7pPr marL="2222266" indent="0">
              <a:buNone/>
              <a:defRPr sz="700"/>
            </a:lvl7pPr>
            <a:lvl8pPr marL="2592644" indent="0">
              <a:buNone/>
              <a:defRPr sz="700"/>
            </a:lvl8pPr>
            <a:lvl9pPr marL="2963022" indent="0">
              <a:buNone/>
              <a:defRPr sz="700"/>
            </a:lvl9pPr>
          </a:lstStyle>
          <a:p>
            <a:pPr lvl="0"/>
            <a:r>
              <a:rPr lang="en-US"/>
              <a:t>Click to edit Master text styles</a:t>
            </a:r>
          </a:p>
        </p:txBody>
      </p:sp>
      <p:sp>
        <p:nvSpPr>
          <p:cNvPr id="5" name="Date Placeholder 4"/>
          <p:cNvSpPr>
            <a:spLocks noGrp="1"/>
          </p:cNvSpPr>
          <p:nvPr>
            <p:ph type="dt" sz="half" idx="10"/>
          </p:nvPr>
        </p:nvSpPr>
        <p:spPr>
          <a:xfrm>
            <a:off x="457259" y="6356467"/>
            <a:ext cx="2133878" cy="365040"/>
          </a:xfrm>
          <a:prstGeom prst="rect">
            <a:avLst/>
          </a:prstGeom>
        </p:spPr>
        <p:txBody>
          <a:bodyPr lIns="74076" tIns="37038" rIns="74076" bIns="37038"/>
          <a:lstStyle/>
          <a:p>
            <a:pPr defTabSz="881795"/>
            <a:fld id="{18A89CBC-351E-48C2-B17E-D59BE9B46F80}" type="datetimeFigureOut">
              <a:rPr lang="en-GB" sz="1700">
                <a:solidFill>
                  <a:prstClr val="black"/>
                </a:solidFill>
              </a:rPr>
              <a:pPr defTabSz="881795"/>
              <a:t>09/09/2020</a:t>
            </a:fld>
            <a:endParaRPr lang="en-GB" sz="1700">
              <a:solidFill>
                <a:prstClr val="black"/>
              </a:solidFill>
            </a:endParaRPr>
          </a:p>
        </p:txBody>
      </p:sp>
      <p:sp>
        <p:nvSpPr>
          <p:cNvPr id="6" name="Footer Placeholder 5"/>
          <p:cNvSpPr>
            <a:spLocks noGrp="1"/>
          </p:cNvSpPr>
          <p:nvPr>
            <p:ph type="ftr" sz="quarter" idx="11"/>
          </p:nvPr>
        </p:nvSpPr>
        <p:spPr>
          <a:xfrm>
            <a:off x="3124608" y="6356467"/>
            <a:ext cx="2894787" cy="365040"/>
          </a:xfrm>
          <a:prstGeom prst="rect">
            <a:avLst/>
          </a:prstGeom>
        </p:spPr>
        <p:txBody>
          <a:bodyPr lIns="74076" tIns="37038" rIns="74076" bIns="37038"/>
          <a:lstStyle/>
          <a:p>
            <a:pPr defTabSz="881795"/>
            <a:endParaRPr lang="en-GB" sz="1700">
              <a:solidFill>
                <a:prstClr val="black"/>
              </a:solidFill>
            </a:endParaRPr>
          </a:p>
        </p:txBody>
      </p:sp>
      <p:sp>
        <p:nvSpPr>
          <p:cNvPr id="7" name="Slide Number Placeholder 6"/>
          <p:cNvSpPr>
            <a:spLocks noGrp="1"/>
          </p:cNvSpPr>
          <p:nvPr>
            <p:ph type="sldNum" sz="quarter" idx="12"/>
          </p:nvPr>
        </p:nvSpPr>
        <p:spPr>
          <a:xfrm>
            <a:off x="6552863" y="6356467"/>
            <a:ext cx="2133878" cy="365040"/>
          </a:xfrm>
          <a:prstGeom prst="rect">
            <a:avLst/>
          </a:prstGeom>
        </p:spPr>
        <p:txBody>
          <a:bodyPr lIns="74076" tIns="37038" rIns="74076" bIns="37038"/>
          <a:lstStyle/>
          <a:p>
            <a:pPr defTabSz="881795"/>
            <a:fld id="{03353D49-20B8-4D56-AB3A-E37532F4CF6D}" type="slidenum">
              <a:rPr lang="en-GB" sz="1700">
                <a:solidFill>
                  <a:prstClr val="black"/>
                </a:solidFill>
              </a:rPr>
              <a:pPr defTabSz="881795"/>
              <a:t>‹#›</a:t>
            </a:fld>
            <a:endParaRPr lang="en-GB" sz="1700">
              <a:solidFill>
                <a:prstClr val="black"/>
              </a:solidFill>
            </a:endParaRPr>
          </a:p>
        </p:txBody>
      </p:sp>
    </p:spTree>
    <p:extLst>
      <p:ext uri="{BB962C8B-B14F-4D97-AF65-F5344CB8AC3E}">
        <p14:creationId xmlns:p14="http://schemas.microsoft.com/office/powerpoint/2010/main" val="16328269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24" y="4801077"/>
            <a:ext cx="5487114" cy="566606"/>
          </a:xfrm>
        </p:spPr>
        <p:txBody>
          <a:bodyPr anchor="b"/>
          <a:lstStyle>
            <a:lvl1pPr algn="l">
              <a:defRPr sz="1600" b="1"/>
            </a:lvl1pPr>
          </a:lstStyle>
          <a:p>
            <a:r>
              <a:rPr lang="en-US"/>
              <a:t>Click to edit Master title style</a:t>
            </a:r>
            <a:endParaRPr lang="en-GB"/>
          </a:p>
        </p:txBody>
      </p:sp>
      <p:sp>
        <p:nvSpPr>
          <p:cNvPr id="3" name="Picture Placeholder 2"/>
          <p:cNvSpPr>
            <a:spLocks noGrp="1"/>
          </p:cNvSpPr>
          <p:nvPr>
            <p:ph type="pic" idx="1"/>
          </p:nvPr>
        </p:nvSpPr>
        <p:spPr>
          <a:xfrm>
            <a:off x="1792124" y="612633"/>
            <a:ext cx="5487114" cy="4115435"/>
          </a:xfrm>
        </p:spPr>
        <p:txBody>
          <a:bodyPr/>
          <a:lstStyle>
            <a:lvl1pPr marL="0" indent="0">
              <a:buNone/>
              <a:defRPr sz="2600"/>
            </a:lvl1pPr>
            <a:lvl2pPr marL="370378" indent="0">
              <a:buNone/>
              <a:defRPr sz="2300"/>
            </a:lvl2pPr>
            <a:lvl3pPr marL="740755" indent="0">
              <a:buNone/>
              <a:defRPr sz="1900"/>
            </a:lvl3pPr>
            <a:lvl4pPr marL="1111133" indent="0">
              <a:buNone/>
              <a:defRPr sz="1600"/>
            </a:lvl4pPr>
            <a:lvl5pPr marL="1481511" indent="0">
              <a:buNone/>
              <a:defRPr sz="1600"/>
            </a:lvl5pPr>
            <a:lvl6pPr marL="1851889" indent="0">
              <a:buNone/>
              <a:defRPr sz="1600"/>
            </a:lvl6pPr>
            <a:lvl7pPr marL="2222266" indent="0">
              <a:buNone/>
              <a:defRPr sz="1600"/>
            </a:lvl7pPr>
            <a:lvl8pPr marL="2592644" indent="0">
              <a:buNone/>
              <a:defRPr sz="1600"/>
            </a:lvl8pPr>
            <a:lvl9pPr marL="2963022" indent="0">
              <a:buNone/>
              <a:defRPr sz="1600"/>
            </a:lvl9pPr>
          </a:lstStyle>
          <a:p>
            <a:endParaRPr lang="en-GB"/>
          </a:p>
        </p:txBody>
      </p:sp>
      <p:sp>
        <p:nvSpPr>
          <p:cNvPr id="4" name="Text Placeholder 3"/>
          <p:cNvSpPr>
            <a:spLocks noGrp="1"/>
          </p:cNvSpPr>
          <p:nvPr>
            <p:ph type="body" sz="half" idx="2"/>
          </p:nvPr>
        </p:nvSpPr>
        <p:spPr>
          <a:xfrm>
            <a:off x="1792124" y="5367683"/>
            <a:ext cx="5487114" cy="804676"/>
          </a:xfrm>
        </p:spPr>
        <p:txBody>
          <a:bodyPr/>
          <a:lstStyle>
            <a:lvl1pPr marL="0" indent="0">
              <a:buNone/>
              <a:defRPr sz="1100"/>
            </a:lvl1pPr>
            <a:lvl2pPr marL="370378" indent="0">
              <a:buNone/>
              <a:defRPr sz="1000"/>
            </a:lvl2pPr>
            <a:lvl3pPr marL="740755" indent="0">
              <a:buNone/>
              <a:defRPr sz="800"/>
            </a:lvl3pPr>
            <a:lvl4pPr marL="1111133" indent="0">
              <a:buNone/>
              <a:defRPr sz="700"/>
            </a:lvl4pPr>
            <a:lvl5pPr marL="1481511" indent="0">
              <a:buNone/>
              <a:defRPr sz="700"/>
            </a:lvl5pPr>
            <a:lvl6pPr marL="1851889" indent="0">
              <a:buNone/>
              <a:defRPr sz="700"/>
            </a:lvl6pPr>
            <a:lvl7pPr marL="2222266" indent="0">
              <a:buNone/>
              <a:defRPr sz="700"/>
            </a:lvl7pPr>
            <a:lvl8pPr marL="2592644" indent="0">
              <a:buNone/>
              <a:defRPr sz="700"/>
            </a:lvl8pPr>
            <a:lvl9pPr marL="2963022" indent="0">
              <a:buNone/>
              <a:defRPr sz="700"/>
            </a:lvl9pPr>
          </a:lstStyle>
          <a:p>
            <a:pPr lvl="0"/>
            <a:r>
              <a:rPr lang="en-US"/>
              <a:t>Click to edit Master text styles</a:t>
            </a:r>
          </a:p>
        </p:txBody>
      </p:sp>
      <p:sp>
        <p:nvSpPr>
          <p:cNvPr id="5" name="Date Placeholder 4"/>
          <p:cNvSpPr>
            <a:spLocks noGrp="1"/>
          </p:cNvSpPr>
          <p:nvPr>
            <p:ph type="dt" sz="half" idx="10"/>
          </p:nvPr>
        </p:nvSpPr>
        <p:spPr>
          <a:xfrm>
            <a:off x="457259" y="6356467"/>
            <a:ext cx="2133878" cy="365040"/>
          </a:xfrm>
          <a:prstGeom prst="rect">
            <a:avLst/>
          </a:prstGeom>
        </p:spPr>
        <p:txBody>
          <a:bodyPr lIns="74076" tIns="37038" rIns="74076" bIns="37038"/>
          <a:lstStyle/>
          <a:p>
            <a:pPr defTabSz="881795"/>
            <a:fld id="{18A89CBC-351E-48C2-B17E-D59BE9B46F80}" type="datetimeFigureOut">
              <a:rPr lang="en-GB" sz="1700">
                <a:solidFill>
                  <a:prstClr val="black"/>
                </a:solidFill>
              </a:rPr>
              <a:pPr defTabSz="881795"/>
              <a:t>09/09/2020</a:t>
            </a:fld>
            <a:endParaRPr lang="en-GB" sz="1700">
              <a:solidFill>
                <a:prstClr val="black"/>
              </a:solidFill>
            </a:endParaRPr>
          </a:p>
        </p:txBody>
      </p:sp>
      <p:sp>
        <p:nvSpPr>
          <p:cNvPr id="6" name="Footer Placeholder 5"/>
          <p:cNvSpPr>
            <a:spLocks noGrp="1"/>
          </p:cNvSpPr>
          <p:nvPr>
            <p:ph type="ftr" sz="quarter" idx="11"/>
          </p:nvPr>
        </p:nvSpPr>
        <p:spPr>
          <a:xfrm>
            <a:off x="3124608" y="6356467"/>
            <a:ext cx="2894787" cy="365040"/>
          </a:xfrm>
          <a:prstGeom prst="rect">
            <a:avLst/>
          </a:prstGeom>
        </p:spPr>
        <p:txBody>
          <a:bodyPr lIns="74076" tIns="37038" rIns="74076" bIns="37038"/>
          <a:lstStyle/>
          <a:p>
            <a:pPr defTabSz="881795"/>
            <a:endParaRPr lang="en-GB" sz="1700">
              <a:solidFill>
                <a:prstClr val="black"/>
              </a:solidFill>
            </a:endParaRPr>
          </a:p>
        </p:txBody>
      </p:sp>
      <p:sp>
        <p:nvSpPr>
          <p:cNvPr id="7" name="Slide Number Placeholder 6"/>
          <p:cNvSpPr>
            <a:spLocks noGrp="1"/>
          </p:cNvSpPr>
          <p:nvPr>
            <p:ph type="sldNum" sz="quarter" idx="12"/>
          </p:nvPr>
        </p:nvSpPr>
        <p:spPr>
          <a:xfrm>
            <a:off x="6552863" y="6356467"/>
            <a:ext cx="2133878" cy="365040"/>
          </a:xfrm>
          <a:prstGeom prst="rect">
            <a:avLst/>
          </a:prstGeom>
        </p:spPr>
        <p:txBody>
          <a:bodyPr lIns="74076" tIns="37038" rIns="74076" bIns="37038"/>
          <a:lstStyle/>
          <a:p>
            <a:pPr defTabSz="881795"/>
            <a:fld id="{03353D49-20B8-4D56-AB3A-E37532F4CF6D}" type="slidenum">
              <a:rPr lang="en-GB" sz="1700">
                <a:solidFill>
                  <a:prstClr val="black"/>
                </a:solidFill>
              </a:rPr>
              <a:pPr defTabSz="881795"/>
              <a:t>‹#›</a:t>
            </a:fld>
            <a:endParaRPr lang="en-GB" sz="1700">
              <a:solidFill>
                <a:prstClr val="black"/>
              </a:solidFill>
            </a:endParaRPr>
          </a:p>
        </p:txBody>
      </p:sp>
    </p:spTree>
    <p:extLst>
      <p:ext uri="{BB962C8B-B14F-4D97-AF65-F5344CB8AC3E}">
        <p14:creationId xmlns:p14="http://schemas.microsoft.com/office/powerpoint/2010/main" val="31237478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59" y="6356467"/>
            <a:ext cx="2133878" cy="365040"/>
          </a:xfrm>
          <a:prstGeom prst="rect">
            <a:avLst/>
          </a:prstGeom>
        </p:spPr>
        <p:txBody>
          <a:bodyPr lIns="74076" tIns="37038" rIns="74076" bIns="37038"/>
          <a:lstStyle/>
          <a:p>
            <a:pPr defTabSz="881795"/>
            <a:fld id="{18A89CBC-351E-48C2-B17E-D59BE9B46F80}" type="datetimeFigureOut">
              <a:rPr lang="en-GB" sz="1700">
                <a:solidFill>
                  <a:prstClr val="black"/>
                </a:solidFill>
              </a:rPr>
              <a:pPr defTabSz="881795"/>
              <a:t>09/09/2020</a:t>
            </a:fld>
            <a:endParaRPr lang="en-GB" sz="1700">
              <a:solidFill>
                <a:prstClr val="black"/>
              </a:solidFill>
            </a:endParaRPr>
          </a:p>
        </p:txBody>
      </p:sp>
      <p:sp>
        <p:nvSpPr>
          <p:cNvPr id="5" name="Footer Placeholder 4"/>
          <p:cNvSpPr>
            <a:spLocks noGrp="1"/>
          </p:cNvSpPr>
          <p:nvPr>
            <p:ph type="ftr" sz="quarter" idx="11"/>
          </p:nvPr>
        </p:nvSpPr>
        <p:spPr>
          <a:xfrm>
            <a:off x="3124608" y="6356467"/>
            <a:ext cx="2894787" cy="365040"/>
          </a:xfrm>
          <a:prstGeom prst="rect">
            <a:avLst/>
          </a:prstGeom>
        </p:spPr>
        <p:txBody>
          <a:bodyPr lIns="74076" tIns="37038" rIns="74076" bIns="37038"/>
          <a:lstStyle/>
          <a:p>
            <a:pPr defTabSz="881795"/>
            <a:endParaRPr lang="en-GB" sz="1700">
              <a:solidFill>
                <a:prstClr val="black"/>
              </a:solidFill>
            </a:endParaRPr>
          </a:p>
        </p:txBody>
      </p:sp>
      <p:sp>
        <p:nvSpPr>
          <p:cNvPr id="6" name="Slide Number Placeholder 5"/>
          <p:cNvSpPr>
            <a:spLocks noGrp="1"/>
          </p:cNvSpPr>
          <p:nvPr>
            <p:ph type="sldNum" sz="quarter" idx="12"/>
          </p:nvPr>
        </p:nvSpPr>
        <p:spPr>
          <a:xfrm>
            <a:off x="6552863" y="6356467"/>
            <a:ext cx="2133878" cy="365040"/>
          </a:xfrm>
          <a:prstGeom prst="rect">
            <a:avLst/>
          </a:prstGeom>
        </p:spPr>
        <p:txBody>
          <a:bodyPr lIns="74076" tIns="37038" rIns="74076" bIns="37038"/>
          <a:lstStyle/>
          <a:p>
            <a:pPr defTabSz="881795"/>
            <a:fld id="{03353D49-20B8-4D56-AB3A-E37532F4CF6D}" type="slidenum">
              <a:rPr lang="en-GB" sz="1700">
                <a:solidFill>
                  <a:prstClr val="black"/>
                </a:solidFill>
              </a:rPr>
              <a:pPr defTabSz="881795"/>
              <a:t>‹#›</a:t>
            </a:fld>
            <a:endParaRPr lang="en-GB" sz="1700">
              <a:solidFill>
                <a:prstClr val="black"/>
              </a:solidFill>
            </a:endParaRPr>
          </a:p>
        </p:txBody>
      </p:sp>
    </p:spTree>
    <p:extLst>
      <p:ext uri="{BB962C8B-B14F-4D97-AF65-F5344CB8AC3E}">
        <p14:creationId xmlns:p14="http://schemas.microsoft.com/office/powerpoint/2010/main" val="24617928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64" y="274575"/>
            <a:ext cx="2056477" cy="585175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59" y="274575"/>
            <a:ext cx="6058689" cy="5851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59" y="6356467"/>
            <a:ext cx="2133878" cy="365040"/>
          </a:xfrm>
          <a:prstGeom prst="rect">
            <a:avLst/>
          </a:prstGeom>
        </p:spPr>
        <p:txBody>
          <a:bodyPr lIns="74076" tIns="37038" rIns="74076" bIns="37038"/>
          <a:lstStyle/>
          <a:p>
            <a:pPr defTabSz="881795"/>
            <a:fld id="{18A89CBC-351E-48C2-B17E-D59BE9B46F80}" type="datetimeFigureOut">
              <a:rPr lang="en-GB" sz="1700">
                <a:solidFill>
                  <a:prstClr val="black"/>
                </a:solidFill>
              </a:rPr>
              <a:pPr defTabSz="881795"/>
              <a:t>09/09/2020</a:t>
            </a:fld>
            <a:endParaRPr lang="en-GB" sz="1700">
              <a:solidFill>
                <a:prstClr val="black"/>
              </a:solidFill>
            </a:endParaRPr>
          </a:p>
        </p:txBody>
      </p:sp>
      <p:sp>
        <p:nvSpPr>
          <p:cNvPr id="5" name="Footer Placeholder 4"/>
          <p:cNvSpPr>
            <a:spLocks noGrp="1"/>
          </p:cNvSpPr>
          <p:nvPr>
            <p:ph type="ftr" sz="quarter" idx="11"/>
          </p:nvPr>
        </p:nvSpPr>
        <p:spPr>
          <a:xfrm>
            <a:off x="3124608" y="6356467"/>
            <a:ext cx="2894787" cy="365040"/>
          </a:xfrm>
          <a:prstGeom prst="rect">
            <a:avLst/>
          </a:prstGeom>
        </p:spPr>
        <p:txBody>
          <a:bodyPr lIns="74076" tIns="37038" rIns="74076" bIns="37038"/>
          <a:lstStyle/>
          <a:p>
            <a:pPr defTabSz="881795"/>
            <a:endParaRPr lang="en-GB" sz="1700">
              <a:solidFill>
                <a:prstClr val="black"/>
              </a:solidFill>
            </a:endParaRPr>
          </a:p>
        </p:txBody>
      </p:sp>
      <p:sp>
        <p:nvSpPr>
          <p:cNvPr id="6" name="Slide Number Placeholder 5"/>
          <p:cNvSpPr>
            <a:spLocks noGrp="1"/>
          </p:cNvSpPr>
          <p:nvPr>
            <p:ph type="sldNum" sz="quarter" idx="12"/>
          </p:nvPr>
        </p:nvSpPr>
        <p:spPr>
          <a:xfrm>
            <a:off x="6552863" y="6356467"/>
            <a:ext cx="2133878" cy="365040"/>
          </a:xfrm>
          <a:prstGeom prst="rect">
            <a:avLst/>
          </a:prstGeom>
        </p:spPr>
        <p:txBody>
          <a:bodyPr lIns="74076" tIns="37038" rIns="74076" bIns="37038"/>
          <a:lstStyle/>
          <a:p>
            <a:pPr defTabSz="881795"/>
            <a:fld id="{03353D49-20B8-4D56-AB3A-E37532F4CF6D}" type="slidenum">
              <a:rPr lang="en-GB" sz="1700">
                <a:solidFill>
                  <a:prstClr val="black"/>
                </a:solidFill>
              </a:rPr>
              <a:pPr defTabSz="881795"/>
              <a:t>‹#›</a:t>
            </a:fld>
            <a:endParaRPr lang="en-GB" sz="1700">
              <a:solidFill>
                <a:prstClr val="black"/>
              </a:solidFill>
            </a:endParaRPr>
          </a:p>
        </p:txBody>
      </p:sp>
    </p:spTree>
    <p:extLst>
      <p:ext uri="{BB962C8B-B14F-4D97-AF65-F5344CB8AC3E}">
        <p14:creationId xmlns:p14="http://schemas.microsoft.com/office/powerpoint/2010/main" val="20675189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1AC3F03-CF5F-4A4C-951B-D9298C7AEF35}" type="datetime1">
              <a:rPr lang="en-GB" smtClean="0">
                <a:solidFill>
                  <a:prstClr val="black">
                    <a:tint val="75000"/>
                  </a:prstClr>
                </a:solidFill>
              </a:rPr>
              <a:pPr/>
              <a:t>09/09/2020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1416114-E419-4BE5-A56B-B688C1E0E0D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608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26EB4-3359-4091-B05F-D38459E9486D}" type="datetimeFigureOut">
              <a:rPr lang="en-GB" smtClean="0"/>
              <a:t>09/09/2020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129BDB8-F542-47B9-98F5-7297D607B15E}" type="slidenum">
              <a:rPr lang="en-GB" smtClean="0"/>
              <a:t>‹#›</a:t>
            </a:fld>
            <a:endParaRPr lang="en-GB"/>
          </a:p>
        </p:txBody>
      </p:sp>
    </p:spTree>
    <p:extLst>
      <p:ext uri="{BB962C8B-B14F-4D97-AF65-F5344CB8AC3E}">
        <p14:creationId xmlns:p14="http://schemas.microsoft.com/office/powerpoint/2010/main" val="13484548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ACE9900-5923-FC49-BBF1-6CBCF81D30E2}" type="datetime1">
              <a:rPr lang="en-GB" smtClean="0">
                <a:solidFill>
                  <a:prstClr val="black">
                    <a:tint val="75000"/>
                  </a:prstClr>
                </a:solidFill>
              </a:rPr>
              <a:pPr/>
              <a:t>09/09/2020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1416114-E419-4BE5-A56B-B688C1E0E0D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44113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E524A7-0916-D941-BB00-9A8534D44186}" type="datetime1">
              <a:rPr lang="en-GB" smtClean="0">
                <a:solidFill>
                  <a:prstClr val="black">
                    <a:tint val="75000"/>
                  </a:prstClr>
                </a:solidFill>
              </a:rPr>
              <a:pPr/>
              <a:t>09/09/2020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1416114-E419-4BE5-A56B-B688C1E0E0D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55400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BAAF46E-CB9F-A54A-A949-B1770A60858A}" type="datetime1">
              <a:rPr lang="en-GB" smtClean="0">
                <a:solidFill>
                  <a:prstClr val="black">
                    <a:tint val="75000"/>
                  </a:prstClr>
                </a:solidFill>
              </a:rPr>
              <a:pPr/>
              <a:t>09/09/2020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1416114-E419-4BE5-A56B-B688C1E0E0D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998677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D37F76F-F40E-7D4E-BBD1-06F413037B24}" type="datetime1">
              <a:rPr lang="en-GB" smtClean="0">
                <a:solidFill>
                  <a:prstClr val="black">
                    <a:tint val="75000"/>
                  </a:prstClr>
                </a:solidFill>
              </a:rPr>
              <a:pPr/>
              <a:t>09/09/2020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1416114-E419-4BE5-A56B-B688C1E0E0D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019726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36BBA0-7273-5042-A823-13828EB4E66F}" type="datetime1">
              <a:rPr lang="en-GB" smtClean="0">
                <a:solidFill>
                  <a:prstClr val="black">
                    <a:tint val="75000"/>
                  </a:prstClr>
                </a:solidFill>
              </a:rPr>
              <a:pPr/>
              <a:t>09/09/2020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1416114-E419-4BE5-A56B-B688C1E0E0D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66316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8A1ACE-DD34-6A42-942E-1C444383CEB2}" type="datetime1">
              <a:rPr lang="en-GB" smtClean="0">
                <a:solidFill>
                  <a:prstClr val="black">
                    <a:tint val="75000"/>
                  </a:prstClr>
                </a:solidFill>
              </a:rPr>
              <a:pPr/>
              <a:t>09/09/2020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1416114-E419-4BE5-A56B-B688C1E0E0D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007720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513DDD-70C1-A942-8153-C83144D4B9F7}" type="datetime1">
              <a:rPr lang="en-GB" smtClean="0">
                <a:solidFill>
                  <a:prstClr val="black">
                    <a:tint val="75000"/>
                  </a:prstClr>
                </a:solidFill>
              </a:rPr>
              <a:pPr/>
              <a:t>09/09/2020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1416114-E419-4BE5-A56B-B688C1E0E0D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971950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9CC428-3ECA-2840-BDC5-8B3778429B4A}" type="datetime1">
              <a:rPr lang="en-GB" smtClean="0">
                <a:solidFill>
                  <a:prstClr val="black">
                    <a:tint val="75000"/>
                  </a:prstClr>
                </a:solidFill>
              </a:rPr>
              <a:pPr/>
              <a:t>09/09/2020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1416114-E419-4BE5-A56B-B688C1E0E0D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04301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19414A-B54A-5C46-8858-1C9649060742}" type="datetime1">
              <a:rPr lang="en-GB" smtClean="0">
                <a:solidFill>
                  <a:prstClr val="black">
                    <a:tint val="75000"/>
                  </a:prstClr>
                </a:solidFill>
              </a:rPr>
              <a:pPr/>
              <a:t>09/09/2020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1416114-E419-4BE5-A56B-B688C1E0E0D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38184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B8E724-489D-A141-BB44-48F2B2A36B2C}" type="datetime1">
              <a:rPr lang="en-GB" smtClean="0">
                <a:solidFill>
                  <a:prstClr val="black">
                    <a:tint val="75000"/>
                  </a:prstClr>
                </a:solidFill>
              </a:rPr>
              <a:pPr/>
              <a:t>09/09/2020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1416114-E419-4BE5-A56B-B688C1E0E0D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6791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6559" indent="0">
              <a:buNone/>
              <a:defRPr sz="1200"/>
            </a:lvl2pPr>
            <a:lvl3pPr marL="913120" indent="0">
              <a:buNone/>
              <a:defRPr sz="1000"/>
            </a:lvl3pPr>
            <a:lvl4pPr marL="1369680" indent="0">
              <a:buNone/>
              <a:defRPr sz="900"/>
            </a:lvl4pPr>
            <a:lvl5pPr marL="1826235" indent="0">
              <a:buNone/>
              <a:defRPr sz="900"/>
            </a:lvl5pPr>
            <a:lvl6pPr marL="2282795" indent="0">
              <a:buNone/>
              <a:defRPr sz="900"/>
            </a:lvl6pPr>
            <a:lvl7pPr marL="2739360" indent="0">
              <a:buNone/>
              <a:defRPr sz="900"/>
            </a:lvl7pPr>
            <a:lvl8pPr marL="3195914" indent="0">
              <a:buNone/>
              <a:defRPr sz="900"/>
            </a:lvl8pPr>
            <a:lvl9pPr marL="365247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526EB4-3359-4091-B05F-D38459E9486D}" type="datetimeFigureOut">
              <a:rPr lang="en-GB" smtClean="0"/>
              <a:t>09/09/2020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29BDB8-F542-47B9-98F5-7297D607B15E}" type="slidenum">
              <a:rPr lang="en-GB" smtClean="0"/>
              <a:t>‹#›</a:t>
            </a:fld>
            <a:endParaRPr lang="en-GB"/>
          </a:p>
        </p:txBody>
      </p:sp>
    </p:spTree>
    <p:extLst>
      <p:ext uri="{BB962C8B-B14F-4D97-AF65-F5344CB8AC3E}">
        <p14:creationId xmlns:p14="http://schemas.microsoft.com/office/powerpoint/2010/main" val="3099749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9" indent="0">
              <a:buNone/>
              <a:defRPr sz="2800"/>
            </a:lvl2pPr>
            <a:lvl3pPr marL="913120" indent="0">
              <a:buNone/>
              <a:defRPr sz="2400"/>
            </a:lvl3pPr>
            <a:lvl4pPr marL="1369680" indent="0">
              <a:buNone/>
              <a:defRPr sz="2000"/>
            </a:lvl4pPr>
            <a:lvl5pPr marL="1826235" indent="0">
              <a:buNone/>
              <a:defRPr sz="2000"/>
            </a:lvl5pPr>
            <a:lvl6pPr marL="2282795" indent="0">
              <a:buNone/>
              <a:defRPr sz="2000"/>
            </a:lvl6pPr>
            <a:lvl7pPr marL="2739360" indent="0">
              <a:buNone/>
              <a:defRPr sz="2000"/>
            </a:lvl7pPr>
            <a:lvl8pPr marL="3195914" indent="0">
              <a:buNone/>
              <a:defRPr sz="2000"/>
            </a:lvl8pPr>
            <a:lvl9pPr marL="365247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9" indent="0">
              <a:buNone/>
              <a:defRPr sz="1200"/>
            </a:lvl2pPr>
            <a:lvl3pPr marL="913120" indent="0">
              <a:buNone/>
              <a:defRPr sz="1000"/>
            </a:lvl3pPr>
            <a:lvl4pPr marL="1369680" indent="0">
              <a:buNone/>
              <a:defRPr sz="900"/>
            </a:lvl4pPr>
            <a:lvl5pPr marL="1826235" indent="0">
              <a:buNone/>
              <a:defRPr sz="900"/>
            </a:lvl5pPr>
            <a:lvl6pPr marL="2282795" indent="0">
              <a:buNone/>
              <a:defRPr sz="900"/>
            </a:lvl6pPr>
            <a:lvl7pPr marL="2739360" indent="0">
              <a:buNone/>
              <a:defRPr sz="900"/>
            </a:lvl7pPr>
            <a:lvl8pPr marL="3195914" indent="0">
              <a:buNone/>
              <a:defRPr sz="900"/>
            </a:lvl8pPr>
            <a:lvl9pPr marL="365247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526EB4-3359-4091-B05F-D38459E9486D}" type="datetimeFigureOut">
              <a:rPr lang="en-GB" smtClean="0"/>
              <a:t>09/09/2020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29BDB8-F542-47B9-98F5-7297D607B15E}" type="slidenum">
              <a:rPr lang="en-GB" smtClean="0"/>
              <a:t>‹#›</a:t>
            </a:fld>
            <a:endParaRPr lang="en-GB"/>
          </a:p>
        </p:txBody>
      </p:sp>
    </p:spTree>
    <p:extLst>
      <p:ext uri="{BB962C8B-B14F-4D97-AF65-F5344CB8AC3E}">
        <p14:creationId xmlns:p14="http://schemas.microsoft.com/office/powerpoint/2010/main" val="2783502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tif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tif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tif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tif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4" Type="http://schemas.openxmlformats.org/officeDocument/2006/relationships/image" Target="../media/image1.tif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tiff"/><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7.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8.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10" tIns="45656" rIns="91310" bIns="45656"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310" tIns="45656" rIns="91310" bIns="456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65"/>
            <a:ext cx="2133600" cy="365125"/>
          </a:xfrm>
          <a:prstGeom prst="rect">
            <a:avLst/>
          </a:prstGeom>
        </p:spPr>
        <p:txBody>
          <a:bodyPr vert="horz" lIns="91310" tIns="45656" rIns="91310" bIns="45656" rtlCol="0" anchor="ctr"/>
          <a:lstStyle>
            <a:lvl1pPr algn="l">
              <a:defRPr sz="1200">
                <a:solidFill>
                  <a:schemeClr val="tx1">
                    <a:tint val="75000"/>
                  </a:schemeClr>
                </a:solidFill>
              </a:defRPr>
            </a:lvl1pPr>
          </a:lstStyle>
          <a:p>
            <a:fld id="{29526EB4-3359-4091-B05F-D38459E9486D}" type="datetimeFigureOut">
              <a:rPr lang="en-GB" smtClean="0"/>
              <a:t>09/09/2020</a:t>
            </a:fld>
            <a:endParaRPr lang="en-GB"/>
          </a:p>
        </p:txBody>
      </p:sp>
      <p:sp>
        <p:nvSpPr>
          <p:cNvPr id="5" name="Footer Placeholder 4"/>
          <p:cNvSpPr>
            <a:spLocks noGrp="1"/>
          </p:cNvSpPr>
          <p:nvPr>
            <p:ph type="ftr" sz="quarter" idx="3"/>
          </p:nvPr>
        </p:nvSpPr>
        <p:spPr>
          <a:xfrm>
            <a:off x="3124200" y="6356365"/>
            <a:ext cx="2895600" cy="365125"/>
          </a:xfrm>
          <a:prstGeom prst="rect">
            <a:avLst/>
          </a:prstGeom>
        </p:spPr>
        <p:txBody>
          <a:bodyPr vert="horz" lIns="91310" tIns="45656" rIns="91310" bIns="45656"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65"/>
            <a:ext cx="2133600" cy="365125"/>
          </a:xfrm>
          <a:prstGeom prst="rect">
            <a:avLst/>
          </a:prstGeom>
        </p:spPr>
        <p:txBody>
          <a:bodyPr vert="horz" lIns="91310" tIns="45656" rIns="91310" bIns="45656" rtlCol="0" anchor="ctr"/>
          <a:lstStyle>
            <a:lvl1pPr algn="r">
              <a:defRPr sz="1200">
                <a:solidFill>
                  <a:schemeClr val="tx1">
                    <a:tint val="75000"/>
                  </a:schemeClr>
                </a:solidFill>
              </a:defRPr>
            </a:lvl1pPr>
          </a:lstStyle>
          <a:p>
            <a:fld id="{E129BDB8-F542-47B9-98F5-7297D607B15E}" type="slidenum">
              <a:rPr lang="en-GB" smtClean="0"/>
              <a:t>‹#›</a:t>
            </a:fld>
            <a:endParaRPr lang="en-GB"/>
          </a:p>
        </p:txBody>
      </p:sp>
    </p:spTree>
    <p:extLst>
      <p:ext uri="{BB962C8B-B14F-4D97-AF65-F5344CB8AC3E}">
        <p14:creationId xmlns:p14="http://schemas.microsoft.com/office/powerpoint/2010/main" val="242483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120" rtl="0" eaLnBrk="1" latinLnBrk="0" hangingPunct="1">
        <a:spcBef>
          <a:spcPct val="0"/>
        </a:spcBef>
        <a:buNone/>
        <a:defRPr sz="4400" kern="1200">
          <a:solidFill>
            <a:schemeClr val="tx1"/>
          </a:solidFill>
          <a:latin typeface="+mj-lt"/>
          <a:ea typeface="+mj-ea"/>
          <a:cs typeface="+mj-cs"/>
        </a:defRPr>
      </a:lvl1pPr>
    </p:titleStyle>
    <p:bodyStyle>
      <a:lvl1pPr marL="342420" indent="-342420" algn="l" defTabSz="91312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908" indent="-285347" algn="l" defTabSz="91312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1395" indent="-228281" algn="l" defTabSz="91312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7960" indent="-228281" algn="l" defTabSz="91312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4520" indent="-228281" algn="l" defTabSz="91312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1074" indent="-228281" algn="l" defTabSz="91312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7631" indent="-228281" algn="l" defTabSz="91312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4195" indent="-228281" algn="l" defTabSz="91312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0752" indent="-228281" algn="l" defTabSz="91312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120" rtl="0" eaLnBrk="1" latinLnBrk="0" hangingPunct="1">
        <a:defRPr sz="1800" kern="1200">
          <a:solidFill>
            <a:schemeClr val="tx1"/>
          </a:solidFill>
          <a:latin typeface="+mn-lt"/>
          <a:ea typeface="+mn-ea"/>
          <a:cs typeface="+mn-cs"/>
        </a:defRPr>
      </a:lvl1pPr>
      <a:lvl2pPr marL="456559" algn="l" defTabSz="913120" rtl="0" eaLnBrk="1" latinLnBrk="0" hangingPunct="1">
        <a:defRPr sz="1800" kern="1200">
          <a:solidFill>
            <a:schemeClr val="tx1"/>
          </a:solidFill>
          <a:latin typeface="+mn-lt"/>
          <a:ea typeface="+mn-ea"/>
          <a:cs typeface="+mn-cs"/>
        </a:defRPr>
      </a:lvl2pPr>
      <a:lvl3pPr marL="913120" algn="l" defTabSz="913120" rtl="0" eaLnBrk="1" latinLnBrk="0" hangingPunct="1">
        <a:defRPr sz="1800" kern="1200">
          <a:solidFill>
            <a:schemeClr val="tx1"/>
          </a:solidFill>
          <a:latin typeface="+mn-lt"/>
          <a:ea typeface="+mn-ea"/>
          <a:cs typeface="+mn-cs"/>
        </a:defRPr>
      </a:lvl3pPr>
      <a:lvl4pPr marL="1369680" algn="l" defTabSz="913120" rtl="0" eaLnBrk="1" latinLnBrk="0" hangingPunct="1">
        <a:defRPr sz="1800" kern="1200">
          <a:solidFill>
            <a:schemeClr val="tx1"/>
          </a:solidFill>
          <a:latin typeface="+mn-lt"/>
          <a:ea typeface="+mn-ea"/>
          <a:cs typeface="+mn-cs"/>
        </a:defRPr>
      </a:lvl4pPr>
      <a:lvl5pPr marL="1826235" algn="l" defTabSz="913120" rtl="0" eaLnBrk="1" latinLnBrk="0" hangingPunct="1">
        <a:defRPr sz="1800" kern="1200">
          <a:solidFill>
            <a:schemeClr val="tx1"/>
          </a:solidFill>
          <a:latin typeface="+mn-lt"/>
          <a:ea typeface="+mn-ea"/>
          <a:cs typeface="+mn-cs"/>
        </a:defRPr>
      </a:lvl5pPr>
      <a:lvl6pPr marL="2282795" algn="l" defTabSz="913120" rtl="0" eaLnBrk="1" latinLnBrk="0" hangingPunct="1">
        <a:defRPr sz="1800" kern="1200">
          <a:solidFill>
            <a:schemeClr val="tx1"/>
          </a:solidFill>
          <a:latin typeface="+mn-lt"/>
          <a:ea typeface="+mn-ea"/>
          <a:cs typeface="+mn-cs"/>
        </a:defRPr>
      </a:lvl6pPr>
      <a:lvl7pPr marL="2739360" algn="l" defTabSz="913120" rtl="0" eaLnBrk="1" latinLnBrk="0" hangingPunct="1">
        <a:defRPr sz="1800" kern="1200">
          <a:solidFill>
            <a:schemeClr val="tx1"/>
          </a:solidFill>
          <a:latin typeface="+mn-lt"/>
          <a:ea typeface="+mn-ea"/>
          <a:cs typeface="+mn-cs"/>
        </a:defRPr>
      </a:lvl7pPr>
      <a:lvl8pPr marL="3195914" algn="l" defTabSz="913120" rtl="0" eaLnBrk="1" latinLnBrk="0" hangingPunct="1">
        <a:defRPr sz="1800" kern="1200">
          <a:solidFill>
            <a:schemeClr val="tx1"/>
          </a:solidFill>
          <a:latin typeface="+mn-lt"/>
          <a:ea typeface="+mn-ea"/>
          <a:cs typeface="+mn-cs"/>
        </a:defRPr>
      </a:lvl8pPr>
      <a:lvl9pPr marL="3652470" algn="l" defTabSz="91312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73" y="1197268"/>
            <a:ext cx="8229481" cy="4526502"/>
          </a:xfrm>
          <a:prstGeom prst="rect">
            <a:avLst/>
          </a:prstGeom>
        </p:spPr>
        <p:txBody>
          <a:bodyPr vert="horz" lIns="73971" tIns="36983" rIns="73971" bIns="3698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p:cNvSpPr/>
          <p:nvPr userDrawn="1"/>
        </p:nvSpPr>
        <p:spPr>
          <a:xfrm>
            <a:off x="0" y="7455"/>
            <a:ext cx="9144000" cy="981295"/>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lIns="88051" tIns="44028" rIns="88051" bIns="44028" rtlCol="0" anchor="ctr"/>
          <a:lstStyle/>
          <a:p>
            <a:pPr algn="ctr" defTabSz="880559"/>
            <a:endParaRPr lang="en-GB" sz="1700">
              <a:solidFill>
                <a:srgbClr val="74E2D5"/>
              </a:solidFill>
            </a:endParaRPr>
          </a:p>
        </p:txBody>
      </p:sp>
      <p:sp>
        <p:nvSpPr>
          <p:cNvPr id="2" name="Title Placeholder 1"/>
          <p:cNvSpPr>
            <a:spLocks noGrp="1"/>
          </p:cNvSpPr>
          <p:nvPr>
            <p:ph type="title"/>
          </p:nvPr>
        </p:nvSpPr>
        <p:spPr>
          <a:xfrm>
            <a:off x="457273" y="7455"/>
            <a:ext cx="8229481" cy="981295"/>
          </a:xfrm>
          <a:prstGeom prst="rect">
            <a:avLst/>
          </a:prstGeom>
        </p:spPr>
        <p:txBody>
          <a:bodyPr vert="horz" lIns="73971" tIns="36983" rIns="73971" bIns="36983" rtlCol="0" anchor="ctr">
            <a:normAutofit/>
          </a:bodyPr>
          <a:lstStyle/>
          <a:p>
            <a:r>
              <a:rPr lang="en-US" dirty="0"/>
              <a:t>Click to edit Master title style</a:t>
            </a:r>
            <a:endParaRPr lang="en-GB" dirty="0"/>
          </a:p>
        </p:txBody>
      </p:sp>
      <p:sp>
        <p:nvSpPr>
          <p:cNvPr id="9" name="Rectangle 8">
            <a:extLst>
              <a:ext uri="{FF2B5EF4-FFF2-40B4-BE49-F238E27FC236}">
                <a16:creationId xmlns:a16="http://schemas.microsoft.com/office/drawing/2014/main" id="{1564A627-F2CD-B046-BEF5-6CC75BC8D081}"/>
              </a:ext>
            </a:extLst>
          </p:cNvPr>
          <p:cNvSpPr/>
          <p:nvPr/>
        </p:nvSpPr>
        <p:spPr>
          <a:xfrm>
            <a:off x="1" y="6311966"/>
            <a:ext cx="8168486" cy="83304"/>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lIns="73971" tIns="36983" rIns="73971" bIns="36983" rtlCol="0" anchor="ctr"/>
          <a:lstStyle/>
          <a:p>
            <a:pPr algn="ctr" defTabSz="880559"/>
            <a:endParaRPr lang="en-GB" sz="1700">
              <a:solidFill>
                <a:prstClr val="white"/>
              </a:solidFill>
            </a:endParaRPr>
          </a:p>
        </p:txBody>
      </p:sp>
      <p:pic>
        <p:nvPicPr>
          <p:cNvPr id="10" name="Picture 9">
            <a:extLst>
              <a:ext uri="{FF2B5EF4-FFF2-40B4-BE49-F238E27FC236}">
                <a16:creationId xmlns:a16="http://schemas.microsoft.com/office/drawing/2014/main" id="{E6B2A55F-0C62-F44F-817F-967034FCCC3E}"/>
              </a:ext>
            </a:extLst>
          </p:cNvPr>
          <p:cNvPicPr>
            <a:picLocks noChangeAspect="1"/>
          </p:cNvPicPr>
          <p:nvPr/>
        </p:nvPicPr>
        <p:blipFill>
          <a:blip r:embed="rId13"/>
          <a:stretch>
            <a:fillRect/>
          </a:stretch>
        </p:blipFill>
        <p:spPr>
          <a:xfrm>
            <a:off x="8168486" y="5714872"/>
            <a:ext cx="936104" cy="1087626"/>
          </a:xfrm>
          <a:prstGeom prst="rect">
            <a:avLst/>
          </a:prstGeom>
        </p:spPr>
      </p:pic>
    </p:spTree>
    <p:extLst>
      <p:ext uri="{BB962C8B-B14F-4D97-AF65-F5344CB8AC3E}">
        <p14:creationId xmlns:p14="http://schemas.microsoft.com/office/powerpoint/2010/main" val="2739536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9717" rtl="0" eaLnBrk="1" latinLnBrk="0" hangingPunct="1">
        <a:spcBef>
          <a:spcPct val="0"/>
        </a:spcBef>
        <a:buNone/>
        <a:defRPr sz="2900" kern="1200">
          <a:solidFill>
            <a:schemeClr val="bg1"/>
          </a:solidFill>
          <a:latin typeface="Futura PT Medium" pitchFamily="34" charset="0"/>
          <a:ea typeface="+mj-ea"/>
          <a:cs typeface="+mj-cs"/>
        </a:defRPr>
      </a:lvl1pPr>
    </p:titleStyle>
    <p:bodyStyle>
      <a:lvl1pPr marL="277393" indent="-277393" algn="l" defTabSz="739717" rtl="0" eaLnBrk="1" latinLnBrk="0" hangingPunct="1">
        <a:spcBef>
          <a:spcPct val="20000"/>
        </a:spcBef>
        <a:buFont typeface="Arial" panose="020B0604020202020204" pitchFamily="34" charset="0"/>
        <a:buChar char="•"/>
        <a:defRPr sz="2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01022" indent="-231164" algn="l" defTabSz="739717" rtl="0" eaLnBrk="1" latinLnBrk="0" hangingPunct="1">
        <a:spcBef>
          <a:spcPct val="20000"/>
        </a:spcBef>
        <a:buFont typeface="Arial" panose="020B0604020202020204" pitchFamily="34" charset="0"/>
        <a:buChar char="–"/>
        <a:defRPr sz="2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24646" indent="-184934" algn="l" defTabSz="739717" rtl="0" eaLnBrk="1" latinLnBrk="0" hangingPunct="1">
        <a:spcBef>
          <a:spcPct val="20000"/>
        </a:spcBef>
        <a:buFont typeface="Arial" panose="020B0604020202020204" pitchFamily="34" charset="0"/>
        <a:buChar char="•"/>
        <a:defRPr sz="19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94505" indent="-184934" algn="l" defTabSz="739717" rtl="0" eaLnBrk="1" latinLnBrk="0" hangingPunct="1">
        <a:spcBef>
          <a:spcPct val="200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664363" indent="-184934" algn="l" defTabSz="739717" rtl="0" eaLnBrk="1" latinLnBrk="0" hangingPunct="1">
        <a:spcBef>
          <a:spcPct val="200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034219" indent="-184934" algn="l" defTabSz="73971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404080" indent="-184934" algn="l" defTabSz="73971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773936" indent="-184934" algn="l" defTabSz="73971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143796" indent="-184934" algn="l" defTabSz="73971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739717" rtl="0" eaLnBrk="1" latinLnBrk="0" hangingPunct="1">
        <a:defRPr sz="1500" kern="1200">
          <a:solidFill>
            <a:schemeClr val="tx1"/>
          </a:solidFill>
          <a:latin typeface="+mn-lt"/>
          <a:ea typeface="+mn-ea"/>
          <a:cs typeface="+mn-cs"/>
        </a:defRPr>
      </a:lvl1pPr>
      <a:lvl2pPr marL="369867" algn="l" defTabSz="739717" rtl="0" eaLnBrk="1" latinLnBrk="0" hangingPunct="1">
        <a:defRPr sz="1500" kern="1200">
          <a:solidFill>
            <a:schemeClr val="tx1"/>
          </a:solidFill>
          <a:latin typeface="+mn-lt"/>
          <a:ea typeface="+mn-ea"/>
          <a:cs typeface="+mn-cs"/>
        </a:defRPr>
      </a:lvl2pPr>
      <a:lvl3pPr marL="739717" algn="l" defTabSz="739717" rtl="0" eaLnBrk="1" latinLnBrk="0" hangingPunct="1">
        <a:defRPr sz="1500" kern="1200">
          <a:solidFill>
            <a:schemeClr val="tx1"/>
          </a:solidFill>
          <a:latin typeface="+mn-lt"/>
          <a:ea typeface="+mn-ea"/>
          <a:cs typeface="+mn-cs"/>
        </a:defRPr>
      </a:lvl3pPr>
      <a:lvl4pPr marL="1109573" algn="l" defTabSz="739717" rtl="0" eaLnBrk="1" latinLnBrk="0" hangingPunct="1">
        <a:defRPr sz="1500" kern="1200">
          <a:solidFill>
            <a:schemeClr val="tx1"/>
          </a:solidFill>
          <a:latin typeface="+mn-lt"/>
          <a:ea typeface="+mn-ea"/>
          <a:cs typeface="+mn-cs"/>
        </a:defRPr>
      </a:lvl4pPr>
      <a:lvl5pPr marL="1479432" algn="l" defTabSz="739717" rtl="0" eaLnBrk="1" latinLnBrk="0" hangingPunct="1">
        <a:defRPr sz="1500" kern="1200">
          <a:solidFill>
            <a:schemeClr val="tx1"/>
          </a:solidFill>
          <a:latin typeface="+mn-lt"/>
          <a:ea typeface="+mn-ea"/>
          <a:cs typeface="+mn-cs"/>
        </a:defRPr>
      </a:lvl5pPr>
      <a:lvl6pPr marL="1849293" algn="l" defTabSz="739717" rtl="0" eaLnBrk="1" latinLnBrk="0" hangingPunct="1">
        <a:defRPr sz="1500" kern="1200">
          <a:solidFill>
            <a:schemeClr val="tx1"/>
          </a:solidFill>
          <a:latin typeface="+mn-lt"/>
          <a:ea typeface="+mn-ea"/>
          <a:cs typeface="+mn-cs"/>
        </a:defRPr>
      </a:lvl6pPr>
      <a:lvl7pPr marL="2219149" algn="l" defTabSz="739717" rtl="0" eaLnBrk="1" latinLnBrk="0" hangingPunct="1">
        <a:defRPr sz="1500" kern="1200">
          <a:solidFill>
            <a:schemeClr val="tx1"/>
          </a:solidFill>
          <a:latin typeface="+mn-lt"/>
          <a:ea typeface="+mn-ea"/>
          <a:cs typeface="+mn-cs"/>
        </a:defRPr>
      </a:lvl7pPr>
      <a:lvl8pPr marL="2589006" algn="l" defTabSz="739717" rtl="0" eaLnBrk="1" latinLnBrk="0" hangingPunct="1">
        <a:defRPr sz="1500" kern="1200">
          <a:solidFill>
            <a:schemeClr val="tx1"/>
          </a:solidFill>
          <a:latin typeface="+mn-lt"/>
          <a:ea typeface="+mn-ea"/>
          <a:cs typeface="+mn-cs"/>
        </a:defRPr>
      </a:lvl8pPr>
      <a:lvl9pPr marL="2958866" algn="l" defTabSz="739717"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72" y="1197268"/>
            <a:ext cx="8229481" cy="4526502"/>
          </a:xfrm>
          <a:prstGeom prst="rect">
            <a:avLst/>
          </a:prstGeom>
        </p:spPr>
        <p:txBody>
          <a:bodyPr vert="horz" lIns="73978" tIns="36986" rIns="73978" bIns="3698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p:cNvSpPr/>
          <p:nvPr userDrawn="1"/>
        </p:nvSpPr>
        <p:spPr>
          <a:xfrm>
            <a:off x="0" y="7454"/>
            <a:ext cx="9144000" cy="981295"/>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lIns="88059" tIns="44032" rIns="88059" bIns="44032" rtlCol="0" anchor="ctr"/>
          <a:lstStyle/>
          <a:p>
            <a:pPr algn="ctr" defTabSz="880642"/>
            <a:endParaRPr lang="en-GB" sz="1700">
              <a:solidFill>
                <a:srgbClr val="74E2D5"/>
              </a:solidFill>
            </a:endParaRPr>
          </a:p>
        </p:txBody>
      </p:sp>
      <p:sp>
        <p:nvSpPr>
          <p:cNvPr id="2" name="Title Placeholder 1"/>
          <p:cNvSpPr>
            <a:spLocks noGrp="1"/>
          </p:cNvSpPr>
          <p:nvPr>
            <p:ph type="title"/>
          </p:nvPr>
        </p:nvSpPr>
        <p:spPr>
          <a:xfrm>
            <a:off x="457272" y="7454"/>
            <a:ext cx="8229481" cy="981295"/>
          </a:xfrm>
          <a:prstGeom prst="rect">
            <a:avLst/>
          </a:prstGeom>
        </p:spPr>
        <p:txBody>
          <a:bodyPr vert="horz" lIns="73978" tIns="36986" rIns="73978" bIns="36986" rtlCol="0" anchor="ctr">
            <a:normAutofit/>
          </a:bodyPr>
          <a:lstStyle/>
          <a:p>
            <a:r>
              <a:rPr lang="en-US" dirty="0"/>
              <a:t>Click to edit Master title style</a:t>
            </a:r>
            <a:endParaRPr lang="en-GB" dirty="0"/>
          </a:p>
        </p:txBody>
      </p:sp>
      <p:sp>
        <p:nvSpPr>
          <p:cNvPr id="9" name="Rectangle 8">
            <a:extLst>
              <a:ext uri="{FF2B5EF4-FFF2-40B4-BE49-F238E27FC236}">
                <a16:creationId xmlns:a16="http://schemas.microsoft.com/office/drawing/2014/main" id="{1564A627-F2CD-B046-BEF5-6CC75BC8D081}"/>
              </a:ext>
            </a:extLst>
          </p:cNvPr>
          <p:cNvSpPr/>
          <p:nvPr/>
        </p:nvSpPr>
        <p:spPr>
          <a:xfrm>
            <a:off x="1" y="6311966"/>
            <a:ext cx="8168486" cy="83304"/>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lIns="73978" tIns="36986" rIns="73978" bIns="36986" rtlCol="0" anchor="ctr"/>
          <a:lstStyle/>
          <a:p>
            <a:pPr algn="ctr" defTabSz="880642"/>
            <a:endParaRPr lang="en-GB" sz="1700">
              <a:solidFill>
                <a:prstClr val="white"/>
              </a:solidFill>
            </a:endParaRPr>
          </a:p>
        </p:txBody>
      </p:sp>
      <p:pic>
        <p:nvPicPr>
          <p:cNvPr id="10" name="Picture 9">
            <a:extLst>
              <a:ext uri="{FF2B5EF4-FFF2-40B4-BE49-F238E27FC236}">
                <a16:creationId xmlns:a16="http://schemas.microsoft.com/office/drawing/2014/main" id="{E6B2A55F-0C62-F44F-817F-967034FCCC3E}"/>
              </a:ext>
            </a:extLst>
          </p:cNvPr>
          <p:cNvPicPr>
            <a:picLocks noChangeAspect="1"/>
          </p:cNvPicPr>
          <p:nvPr/>
        </p:nvPicPr>
        <p:blipFill>
          <a:blip r:embed="rId13"/>
          <a:stretch>
            <a:fillRect/>
          </a:stretch>
        </p:blipFill>
        <p:spPr>
          <a:xfrm>
            <a:off x="8168486" y="5714872"/>
            <a:ext cx="936104" cy="1087626"/>
          </a:xfrm>
          <a:prstGeom prst="rect">
            <a:avLst/>
          </a:prstGeom>
        </p:spPr>
      </p:pic>
    </p:spTree>
    <p:extLst>
      <p:ext uri="{BB962C8B-B14F-4D97-AF65-F5344CB8AC3E}">
        <p14:creationId xmlns:p14="http://schemas.microsoft.com/office/powerpoint/2010/main" val="5558447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39786" rtl="0" eaLnBrk="1" latinLnBrk="0" hangingPunct="1">
        <a:spcBef>
          <a:spcPct val="0"/>
        </a:spcBef>
        <a:buNone/>
        <a:defRPr sz="2900" kern="1200">
          <a:solidFill>
            <a:schemeClr val="bg1"/>
          </a:solidFill>
          <a:latin typeface="Futura PT Medium" pitchFamily="34" charset="0"/>
          <a:ea typeface="+mj-ea"/>
          <a:cs typeface="+mj-cs"/>
        </a:defRPr>
      </a:lvl1pPr>
    </p:titleStyle>
    <p:bodyStyle>
      <a:lvl1pPr marL="277419" indent="-277419" algn="l" defTabSz="739786" rtl="0" eaLnBrk="1" latinLnBrk="0" hangingPunct="1">
        <a:spcBef>
          <a:spcPct val="20000"/>
        </a:spcBef>
        <a:buFont typeface="Arial" panose="020B0604020202020204" pitchFamily="34" charset="0"/>
        <a:buChar char="•"/>
        <a:defRPr sz="2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01078" indent="-231186" algn="l" defTabSz="739786" rtl="0" eaLnBrk="1" latinLnBrk="0" hangingPunct="1">
        <a:spcBef>
          <a:spcPct val="20000"/>
        </a:spcBef>
        <a:buFont typeface="Arial" panose="020B0604020202020204" pitchFamily="34" charset="0"/>
        <a:buChar char="–"/>
        <a:defRPr sz="2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24732" indent="-184951" algn="l" defTabSz="739786" rtl="0" eaLnBrk="1" latinLnBrk="0" hangingPunct="1">
        <a:spcBef>
          <a:spcPct val="20000"/>
        </a:spcBef>
        <a:buFont typeface="Arial" panose="020B0604020202020204" pitchFamily="34" charset="0"/>
        <a:buChar char="•"/>
        <a:defRPr sz="19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94626" indent="-184951" algn="l" defTabSz="739786" rtl="0" eaLnBrk="1" latinLnBrk="0" hangingPunct="1">
        <a:spcBef>
          <a:spcPct val="200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664518" indent="-184951" algn="l" defTabSz="739786" rtl="0" eaLnBrk="1" latinLnBrk="0" hangingPunct="1">
        <a:spcBef>
          <a:spcPct val="200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034409" indent="-184951" algn="l" defTabSz="739786"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404305" indent="-184951" algn="l" defTabSz="739786"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774195" indent="-184951" algn="l" defTabSz="739786"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144090" indent="-184951" algn="l" defTabSz="739786"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739786" rtl="0" eaLnBrk="1" latinLnBrk="0" hangingPunct="1">
        <a:defRPr sz="1500" kern="1200">
          <a:solidFill>
            <a:schemeClr val="tx1"/>
          </a:solidFill>
          <a:latin typeface="+mn-lt"/>
          <a:ea typeface="+mn-ea"/>
          <a:cs typeface="+mn-cs"/>
        </a:defRPr>
      </a:lvl1pPr>
      <a:lvl2pPr marL="369901" algn="l" defTabSz="739786" rtl="0" eaLnBrk="1" latinLnBrk="0" hangingPunct="1">
        <a:defRPr sz="1500" kern="1200">
          <a:solidFill>
            <a:schemeClr val="tx1"/>
          </a:solidFill>
          <a:latin typeface="+mn-lt"/>
          <a:ea typeface="+mn-ea"/>
          <a:cs typeface="+mn-cs"/>
        </a:defRPr>
      </a:lvl2pPr>
      <a:lvl3pPr marL="739786" algn="l" defTabSz="739786" rtl="0" eaLnBrk="1" latinLnBrk="0" hangingPunct="1">
        <a:defRPr sz="1500" kern="1200">
          <a:solidFill>
            <a:schemeClr val="tx1"/>
          </a:solidFill>
          <a:latin typeface="+mn-lt"/>
          <a:ea typeface="+mn-ea"/>
          <a:cs typeface="+mn-cs"/>
        </a:defRPr>
      </a:lvl3pPr>
      <a:lvl4pPr marL="1109677" algn="l" defTabSz="739786" rtl="0" eaLnBrk="1" latinLnBrk="0" hangingPunct="1">
        <a:defRPr sz="1500" kern="1200">
          <a:solidFill>
            <a:schemeClr val="tx1"/>
          </a:solidFill>
          <a:latin typeface="+mn-lt"/>
          <a:ea typeface="+mn-ea"/>
          <a:cs typeface="+mn-cs"/>
        </a:defRPr>
      </a:lvl4pPr>
      <a:lvl5pPr marL="1479571" algn="l" defTabSz="739786" rtl="0" eaLnBrk="1" latinLnBrk="0" hangingPunct="1">
        <a:defRPr sz="1500" kern="1200">
          <a:solidFill>
            <a:schemeClr val="tx1"/>
          </a:solidFill>
          <a:latin typeface="+mn-lt"/>
          <a:ea typeface="+mn-ea"/>
          <a:cs typeface="+mn-cs"/>
        </a:defRPr>
      </a:lvl5pPr>
      <a:lvl6pPr marL="1849466" algn="l" defTabSz="739786" rtl="0" eaLnBrk="1" latinLnBrk="0" hangingPunct="1">
        <a:defRPr sz="1500" kern="1200">
          <a:solidFill>
            <a:schemeClr val="tx1"/>
          </a:solidFill>
          <a:latin typeface="+mn-lt"/>
          <a:ea typeface="+mn-ea"/>
          <a:cs typeface="+mn-cs"/>
        </a:defRPr>
      </a:lvl6pPr>
      <a:lvl7pPr marL="2219357" algn="l" defTabSz="739786" rtl="0" eaLnBrk="1" latinLnBrk="0" hangingPunct="1">
        <a:defRPr sz="1500" kern="1200">
          <a:solidFill>
            <a:schemeClr val="tx1"/>
          </a:solidFill>
          <a:latin typeface="+mn-lt"/>
          <a:ea typeface="+mn-ea"/>
          <a:cs typeface="+mn-cs"/>
        </a:defRPr>
      </a:lvl7pPr>
      <a:lvl8pPr marL="2589248" algn="l" defTabSz="739786" rtl="0" eaLnBrk="1" latinLnBrk="0" hangingPunct="1">
        <a:defRPr sz="1500" kern="1200">
          <a:solidFill>
            <a:schemeClr val="tx1"/>
          </a:solidFill>
          <a:latin typeface="+mn-lt"/>
          <a:ea typeface="+mn-ea"/>
          <a:cs typeface="+mn-cs"/>
        </a:defRPr>
      </a:lvl8pPr>
      <a:lvl9pPr marL="2959143" algn="l" defTabSz="739786"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70" y="1197268"/>
            <a:ext cx="8229481" cy="4526502"/>
          </a:xfrm>
          <a:prstGeom prst="rect">
            <a:avLst/>
          </a:prstGeom>
        </p:spPr>
        <p:txBody>
          <a:bodyPr vert="horz" lIns="73992" tIns="36993" rIns="73992" bIns="3699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p:cNvSpPr/>
          <p:nvPr userDrawn="1"/>
        </p:nvSpPr>
        <p:spPr>
          <a:xfrm>
            <a:off x="0" y="7452"/>
            <a:ext cx="9144000" cy="981295"/>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lIns="88077" tIns="44040" rIns="88077" bIns="44040" rtlCol="0" anchor="ctr"/>
          <a:lstStyle/>
          <a:p>
            <a:pPr algn="ctr" defTabSz="880806"/>
            <a:endParaRPr lang="en-GB" sz="1700">
              <a:solidFill>
                <a:srgbClr val="74E2D5"/>
              </a:solidFill>
            </a:endParaRPr>
          </a:p>
        </p:txBody>
      </p:sp>
      <p:sp>
        <p:nvSpPr>
          <p:cNvPr id="2" name="Title Placeholder 1"/>
          <p:cNvSpPr>
            <a:spLocks noGrp="1"/>
          </p:cNvSpPr>
          <p:nvPr>
            <p:ph type="title"/>
          </p:nvPr>
        </p:nvSpPr>
        <p:spPr>
          <a:xfrm>
            <a:off x="457270" y="7452"/>
            <a:ext cx="8229481" cy="981295"/>
          </a:xfrm>
          <a:prstGeom prst="rect">
            <a:avLst/>
          </a:prstGeom>
        </p:spPr>
        <p:txBody>
          <a:bodyPr vert="horz" lIns="73992" tIns="36993" rIns="73992" bIns="36993" rtlCol="0" anchor="ctr">
            <a:normAutofit/>
          </a:bodyPr>
          <a:lstStyle/>
          <a:p>
            <a:r>
              <a:rPr lang="en-US" dirty="0"/>
              <a:t>Click to edit Master title style</a:t>
            </a:r>
            <a:endParaRPr lang="en-GB" dirty="0"/>
          </a:p>
        </p:txBody>
      </p:sp>
      <p:sp>
        <p:nvSpPr>
          <p:cNvPr id="9" name="Rectangle 8">
            <a:extLst>
              <a:ext uri="{FF2B5EF4-FFF2-40B4-BE49-F238E27FC236}">
                <a16:creationId xmlns:a16="http://schemas.microsoft.com/office/drawing/2014/main" id="{1564A627-F2CD-B046-BEF5-6CC75BC8D081}"/>
              </a:ext>
            </a:extLst>
          </p:cNvPr>
          <p:cNvSpPr/>
          <p:nvPr/>
        </p:nvSpPr>
        <p:spPr>
          <a:xfrm>
            <a:off x="1" y="6311966"/>
            <a:ext cx="8168486" cy="83304"/>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lIns="73992" tIns="36993" rIns="73992" bIns="36993" rtlCol="0" anchor="ctr"/>
          <a:lstStyle/>
          <a:p>
            <a:pPr algn="ctr" defTabSz="880806"/>
            <a:endParaRPr lang="en-GB" sz="1700">
              <a:solidFill>
                <a:prstClr val="white"/>
              </a:solidFill>
            </a:endParaRPr>
          </a:p>
        </p:txBody>
      </p:sp>
      <p:pic>
        <p:nvPicPr>
          <p:cNvPr id="10" name="Picture 9">
            <a:extLst>
              <a:ext uri="{FF2B5EF4-FFF2-40B4-BE49-F238E27FC236}">
                <a16:creationId xmlns:a16="http://schemas.microsoft.com/office/drawing/2014/main" id="{E6B2A55F-0C62-F44F-817F-967034FCCC3E}"/>
              </a:ext>
            </a:extLst>
          </p:cNvPr>
          <p:cNvPicPr>
            <a:picLocks noChangeAspect="1"/>
          </p:cNvPicPr>
          <p:nvPr/>
        </p:nvPicPr>
        <p:blipFill>
          <a:blip r:embed="rId13"/>
          <a:stretch>
            <a:fillRect/>
          </a:stretch>
        </p:blipFill>
        <p:spPr>
          <a:xfrm>
            <a:off x="8168486" y="5714872"/>
            <a:ext cx="936104" cy="1087626"/>
          </a:xfrm>
          <a:prstGeom prst="rect">
            <a:avLst/>
          </a:prstGeom>
        </p:spPr>
      </p:pic>
    </p:spTree>
    <p:extLst>
      <p:ext uri="{BB962C8B-B14F-4D97-AF65-F5344CB8AC3E}">
        <p14:creationId xmlns:p14="http://schemas.microsoft.com/office/powerpoint/2010/main" val="31147552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39925" rtl="0" eaLnBrk="1" latinLnBrk="0" hangingPunct="1">
        <a:spcBef>
          <a:spcPct val="0"/>
        </a:spcBef>
        <a:buNone/>
        <a:defRPr sz="2900" kern="1200">
          <a:solidFill>
            <a:schemeClr val="bg1"/>
          </a:solidFill>
          <a:latin typeface="Futura PT Medium" pitchFamily="34" charset="0"/>
          <a:ea typeface="+mj-ea"/>
          <a:cs typeface="+mj-cs"/>
        </a:defRPr>
      </a:lvl1pPr>
    </p:titleStyle>
    <p:bodyStyle>
      <a:lvl1pPr marL="277471" indent="-277471" algn="l" defTabSz="739925" rtl="0" eaLnBrk="1" latinLnBrk="0" hangingPunct="1">
        <a:spcBef>
          <a:spcPct val="20000"/>
        </a:spcBef>
        <a:buFont typeface="Arial" panose="020B0604020202020204" pitchFamily="34" charset="0"/>
        <a:buChar char="•"/>
        <a:defRPr sz="2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01190" indent="-231228" algn="l" defTabSz="739925" rtl="0" eaLnBrk="1" latinLnBrk="0" hangingPunct="1">
        <a:spcBef>
          <a:spcPct val="20000"/>
        </a:spcBef>
        <a:buFont typeface="Arial" panose="020B0604020202020204" pitchFamily="34" charset="0"/>
        <a:buChar char="–"/>
        <a:defRPr sz="2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24906" indent="-184985" algn="l" defTabSz="739925" rtl="0" eaLnBrk="1" latinLnBrk="0" hangingPunct="1">
        <a:spcBef>
          <a:spcPct val="20000"/>
        </a:spcBef>
        <a:buFont typeface="Arial" panose="020B0604020202020204" pitchFamily="34" charset="0"/>
        <a:buChar char="•"/>
        <a:defRPr sz="19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94869" indent="-184985" algn="l" defTabSz="739925" rtl="0" eaLnBrk="1" latinLnBrk="0" hangingPunct="1">
        <a:spcBef>
          <a:spcPct val="200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664830" indent="-184985" algn="l" defTabSz="739925" rtl="0" eaLnBrk="1" latinLnBrk="0" hangingPunct="1">
        <a:spcBef>
          <a:spcPct val="200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034789" indent="-184985" algn="l" defTabSz="73992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404755" indent="-184985" algn="l" defTabSz="73992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774714" indent="-184985" algn="l" defTabSz="73992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144679" indent="-184985" algn="l" defTabSz="73992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739925" rtl="0" eaLnBrk="1" latinLnBrk="0" hangingPunct="1">
        <a:defRPr sz="1500" kern="1200">
          <a:solidFill>
            <a:schemeClr val="tx1"/>
          </a:solidFill>
          <a:latin typeface="+mn-lt"/>
          <a:ea typeface="+mn-ea"/>
          <a:cs typeface="+mn-cs"/>
        </a:defRPr>
      </a:lvl1pPr>
      <a:lvl2pPr marL="369969" algn="l" defTabSz="739925" rtl="0" eaLnBrk="1" latinLnBrk="0" hangingPunct="1">
        <a:defRPr sz="1500" kern="1200">
          <a:solidFill>
            <a:schemeClr val="tx1"/>
          </a:solidFill>
          <a:latin typeface="+mn-lt"/>
          <a:ea typeface="+mn-ea"/>
          <a:cs typeface="+mn-cs"/>
        </a:defRPr>
      </a:lvl2pPr>
      <a:lvl3pPr marL="739925" algn="l" defTabSz="739925" rtl="0" eaLnBrk="1" latinLnBrk="0" hangingPunct="1">
        <a:defRPr sz="1500" kern="1200">
          <a:solidFill>
            <a:schemeClr val="tx1"/>
          </a:solidFill>
          <a:latin typeface="+mn-lt"/>
          <a:ea typeface="+mn-ea"/>
          <a:cs typeface="+mn-cs"/>
        </a:defRPr>
      </a:lvl3pPr>
      <a:lvl4pPr marL="1109885" algn="l" defTabSz="739925" rtl="0" eaLnBrk="1" latinLnBrk="0" hangingPunct="1">
        <a:defRPr sz="1500" kern="1200">
          <a:solidFill>
            <a:schemeClr val="tx1"/>
          </a:solidFill>
          <a:latin typeface="+mn-lt"/>
          <a:ea typeface="+mn-ea"/>
          <a:cs typeface="+mn-cs"/>
        </a:defRPr>
      </a:lvl4pPr>
      <a:lvl5pPr marL="1479848" algn="l" defTabSz="739925" rtl="0" eaLnBrk="1" latinLnBrk="0" hangingPunct="1">
        <a:defRPr sz="1500" kern="1200">
          <a:solidFill>
            <a:schemeClr val="tx1"/>
          </a:solidFill>
          <a:latin typeface="+mn-lt"/>
          <a:ea typeface="+mn-ea"/>
          <a:cs typeface="+mn-cs"/>
        </a:defRPr>
      </a:lvl5pPr>
      <a:lvl6pPr marL="1849812" algn="l" defTabSz="739925" rtl="0" eaLnBrk="1" latinLnBrk="0" hangingPunct="1">
        <a:defRPr sz="1500" kern="1200">
          <a:solidFill>
            <a:schemeClr val="tx1"/>
          </a:solidFill>
          <a:latin typeface="+mn-lt"/>
          <a:ea typeface="+mn-ea"/>
          <a:cs typeface="+mn-cs"/>
        </a:defRPr>
      </a:lvl6pPr>
      <a:lvl7pPr marL="2219772" algn="l" defTabSz="739925" rtl="0" eaLnBrk="1" latinLnBrk="0" hangingPunct="1">
        <a:defRPr sz="1500" kern="1200">
          <a:solidFill>
            <a:schemeClr val="tx1"/>
          </a:solidFill>
          <a:latin typeface="+mn-lt"/>
          <a:ea typeface="+mn-ea"/>
          <a:cs typeface="+mn-cs"/>
        </a:defRPr>
      </a:lvl7pPr>
      <a:lvl8pPr marL="2589733" algn="l" defTabSz="739925" rtl="0" eaLnBrk="1" latinLnBrk="0" hangingPunct="1">
        <a:defRPr sz="1500" kern="1200">
          <a:solidFill>
            <a:schemeClr val="tx1"/>
          </a:solidFill>
          <a:latin typeface="+mn-lt"/>
          <a:ea typeface="+mn-ea"/>
          <a:cs typeface="+mn-cs"/>
        </a:defRPr>
      </a:lvl8pPr>
      <a:lvl9pPr marL="2959697" algn="l" defTabSz="739925" rtl="0" eaLnBrk="1" latinLnBrk="0" hangingPunct="1">
        <a:defRPr sz="1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67" y="1197268"/>
            <a:ext cx="8229481" cy="4526502"/>
          </a:xfrm>
          <a:prstGeom prst="rect">
            <a:avLst/>
          </a:prstGeom>
        </p:spPr>
        <p:txBody>
          <a:bodyPr vert="horz" lIns="74013" tIns="37005" rIns="74013" bIns="3700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p:cNvSpPr/>
          <p:nvPr userDrawn="1"/>
        </p:nvSpPr>
        <p:spPr>
          <a:xfrm>
            <a:off x="0" y="7449"/>
            <a:ext cx="9144000" cy="981295"/>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lIns="88102" tIns="44052" rIns="88102" bIns="44052" rtlCol="0" anchor="ctr"/>
          <a:lstStyle/>
          <a:p>
            <a:pPr algn="ctr" defTabSz="881053"/>
            <a:endParaRPr lang="en-GB" sz="1700">
              <a:solidFill>
                <a:srgbClr val="74E2D5"/>
              </a:solidFill>
            </a:endParaRPr>
          </a:p>
        </p:txBody>
      </p:sp>
      <p:sp>
        <p:nvSpPr>
          <p:cNvPr id="2" name="Title Placeholder 1"/>
          <p:cNvSpPr>
            <a:spLocks noGrp="1"/>
          </p:cNvSpPr>
          <p:nvPr>
            <p:ph type="title"/>
          </p:nvPr>
        </p:nvSpPr>
        <p:spPr>
          <a:xfrm>
            <a:off x="457267" y="7449"/>
            <a:ext cx="8229481" cy="981295"/>
          </a:xfrm>
          <a:prstGeom prst="rect">
            <a:avLst/>
          </a:prstGeom>
        </p:spPr>
        <p:txBody>
          <a:bodyPr vert="horz" lIns="74013" tIns="37005" rIns="74013" bIns="37005" rtlCol="0" anchor="ctr">
            <a:normAutofit/>
          </a:bodyPr>
          <a:lstStyle/>
          <a:p>
            <a:r>
              <a:rPr lang="en-US" dirty="0"/>
              <a:t>Click to edit Master title style</a:t>
            </a:r>
            <a:endParaRPr lang="en-GB" dirty="0"/>
          </a:p>
        </p:txBody>
      </p:sp>
      <p:sp>
        <p:nvSpPr>
          <p:cNvPr id="9" name="Rectangle 8">
            <a:extLst>
              <a:ext uri="{FF2B5EF4-FFF2-40B4-BE49-F238E27FC236}">
                <a16:creationId xmlns:a16="http://schemas.microsoft.com/office/drawing/2014/main" id="{1564A627-F2CD-B046-BEF5-6CC75BC8D081}"/>
              </a:ext>
            </a:extLst>
          </p:cNvPr>
          <p:cNvSpPr/>
          <p:nvPr/>
        </p:nvSpPr>
        <p:spPr>
          <a:xfrm>
            <a:off x="1" y="6311966"/>
            <a:ext cx="8168486" cy="83304"/>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lIns="74013" tIns="37005" rIns="74013" bIns="37005" rtlCol="0" anchor="ctr"/>
          <a:lstStyle/>
          <a:p>
            <a:pPr algn="ctr" defTabSz="881053"/>
            <a:endParaRPr lang="en-GB" sz="1700">
              <a:solidFill>
                <a:prstClr val="white"/>
              </a:solidFill>
            </a:endParaRPr>
          </a:p>
        </p:txBody>
      </p:sp>
      <p:pic>
        <p:nvPicPr>
          <p:cNvPr id="10" name="Picture 9">
            <a:extLst>
              <a:ext uri="{FF2B5EF4-FFF2-40B4-BE49-F238E27FC236}">
                <a16:creationId xmlns:a16="http://schemas.microsoft.com/office/drawing/2014/main" id="{E6B2A55F-0C62-F44F-817F-967034FCCC3E}"/>
              </a:ext>
            </a:extLst>
          </p:cNvPr>
          <p:cNvPicPr>
            <a:picLocks noChangeAspect="1"/>
          </p:cNvPicPr>
          <p:nvPr/>
        </p:nvPicPr>
        <p:blipFill>
          <a:blip r:embed="rId13"/>
          <a:stretch>
            <a:fillRect/>
          </a:stretch>
        </p:blipFill>
        <p:spPr>
          <a:xfrm>
            <a:off x="8168486" y="5714872"/>
            <a:ext cx="936104" cy="1087626"/>
          </a:xfrm>
          <a:prstGeom prst="rect">
            <a:avLst/>
          </a:prstGeom>
        </p:spPr>
      </p:pic>
    </p:spTree>
    <p:extLst>
      <p:ext uri="{BB962C8B-B14F-4D97-AF65-F5344CB8AC3E}">
        <p14:creationId xmlns:p14="http://schemas.microsoft.com/office/powerpoint/2010/main" val="37320838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40132" rtl="0" eaLnBrk="1" latinLnBrk="0" hangingPunct="1">
        <a:spcBef>
          <a:spcPct val="0"/>
        </a:spcBef>
        <a:buNone/>
        <a:defRPr sz="2900" kern="1200">
          <a:solidFill>
            <a:schemeClr val="bg1"/>
          </a:solidFill>
          <a:latin typeface="Futura PT Medium" pitchFamily="34" charset="0"/>
          <a:ea typeface="+mj-ea"/>
          <a:cs typeface="+mj-cs"/>
        </a:defRPr>
      </a:lvl1pPr>
    </p:titleStyle>
    <p:bodyStyle>
      <a:lvl1pPr marL="277549" indent="-277549" algn="l" defTabSz="740132" rtl="0" eaLnBrk="1" latinLnBrk="0" hangingPunct="1">
        <a:spcBef>
          <a:spcPct val="20000"/>
        </a:spcBef>
        <a:buFont typeface="Arial" panose="020B0604020202020204" pitchFamily="34" charset="0"/>
        <a:buChar char="•"/>
        <a:defRPr sz="2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01359" indent="-231292" algn="l" defTabSz="740132" rtl="0" eaLnBrk="1" latinLnBrk="0" hangingPunct="1">
        <a:spcBef>
          <a:spcPct val="20000"/>
        </a:spcBef>
        <a:buFont typeface="Arial" panose="020B0604020202020204" pitchFamily="34" charset="0"/>
        <a:buChar char="–"/>
        <a:defRPr sz="2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25166" indent="-185036" algn="l" defTabSz="740132" rtl="0" eaLnBrk="1" latinLnBrk="0" hangingPunct="1">
        <a:spcBef>
          <a:spcPct val="20000"/>
        </a:spcBef>
        <a:buFont typeface="Arial" panose="020B0604020202020204" pitchFamily="34" charset="0"/>
        <a:buChar char="•"/>
        <a:defRPr sz="19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95232" indent="-185036" algn="l" defTabSz="740132" rtl="0" eaLnBrk="1" latinLnBrk="0" hangingPunct="1">
        <a:spcBef>
          <a:spcPct val="200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665297" indent="-185036" algn="l" defTabSz="740132" rtl="0" eaLnBrk="1" latinLnBrk="0" hangingPunct="1">
        <a:spcBef>
          <a:spcPct val="200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035361" indent="-185036" algn="l" defTabSz="740132"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405430" indent="-185036" algn="l" defTabSz="740132"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775494" indent="-185036" algn="l" defTabSz="740132"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145562" indent="-185036" algn="l" defTabSz="740132"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740132" rtl="0" eaLnBrk="1" latinLnBrk="0" hangingPunct="1">
        <a:defRPr sz="1500" kern="1200">
          <a:solidFill>
            <a:schemeClr val="tx1"/>
          </a:solidFill>
          <a:latin typeface="+mn-lt"/>
          <a:ea typeface="+mn-ea"/>
          <a:cs typeface="+mn-cs"/>
        </a:defRPr>
      </a:lvl1pPr>
      <a:lvl2pPr marL="370072" algn="l" defTabSz="740132" rtl="0" eaLnBrk="1" latinLnBrk="0" hangingPunct="1">
        <a:defRPr sz="1500" kern="1200">
          <a:solidFill>
            <a:schemeClr val="tx1"/>
          </a:solidFill>
          <a:latin typeface="+mn-lt"/>
          <a:ea typeface="+mn-ea"/>
          <a:cs typeface="+mn-cs"/>
        </a:defRPr>
      </a:lvl2pPr>
      <a:lvl3pPr marL="740132" algn="l" defTabSz="740132" rtl="0" eaLnBrk="1" latinLnBrk="0" hangingPunct="1">
        <a:defRPr sz="1500" kern="1200">
          <a:solidFill>
            <a:schemeClr val="tx1"/>
          </a:solidFill>
          <a:latin typeface="+mn-lt"/>
          <a:ea typeface="+mn-ea"/>
          <a:cs typeface="+mn-cs"/>
        </a:defRPr>
      </a:lvl3pPr>
      <a:lvl4pPr marL="1110197" algn="l" defTabSz="740132" rtl="0" eaLnBrk="1" latinLnBrk="0" hangingPunct="1">
        <a:defRPr sz="1500" kern="1200">
          <a:solidFill>
            <a:schemeClr val="tx1"/>
          </a:solidFill>
          <a:latin typeface="+mn-lt"/>
          <a:ea typeface="+mn-ea"/>
          <a:cs typeface="+mn-cs"/>
        </a:defRPr>
      </a:lvl4pPr>
      <a:lvl5pPr marL="1480263" algn="l" defTabSz="740132" rtl="0" eaLnBrk="1" latinLnBrk="0" hangingPunct="1">
        <a:defRPr sz="1500" kern="1200">
          <a:solidFill>
            <a:schemeClr val="tx1"/>
          </a:solidFill>
          <a:latin typeface="+mn-lt"/>
          <a:ea typeface="+mn-ea"/>
          <a:cs typeface="+mn-cs"/>
        </a:defRPr>
      </a:lvl5pPr>
      <a:lvl6pPr marL="1850331" algn="l" defTabSz="740132" rtl="0" eaLnBrk="1" latinLnBrk="0" hangingPunct="1">
        <a:defRPr sz="1500" kern="1200">
          <a:solidFill>
            <a:schemeClr val="tx1"/>
          </a:solidFill>
          <a:latin typeface="+mn-lt"/>
          <a:ea typeface="+mn-ea"/>
          <a:cs typeface="+mn-cs"/>
        </a:defRPr>
      </a:lvl6pPr>
      <a:lvl7pPr marL="2220395" algn="l" defTabSz="740132" rtl="0" eaLnBrk="1" latinLnBrk="0" hangingPunct="1">
        <a:defRPr sz="1500" kern="1200">
          <a:solidFill>
            <a:schemeClr val="tx1"/>
          </a:solidFill>
          <a:latin typeface="+mn-lt"/>
          <a:ea typeface="+mn-ea"/>
          <a:cs typeface="+mn-cs"/>
        </a:defRPr>
      </a:lvl7pPr>
      <a:lvl8pPr marL="2590459" algn="l" defTabSz="740132" rtl="0" eaLnBrk="1" latinLnBrk="0" hangingPunct="1">
        <a:defRPr sz="1500" kern="1200">
          <a:solidFill>
            <a:schemeClr val="tx1"/>
          </a:solidFill>
          <a:latin typeface="+mn-lt"/>
          <a:ea typeface="+mn-ea"/>
          <a:cs typeface="+mn-cs"/>
        </a:defRPr>
      </a:lvl8pPr>
      <a:lvl9pPr marL="2960528" algn="l" defTabSz="740132" rtl="0" eaLnBrk="1" latinLnBrk="0" hangingPunct="1">
        <a:defRPr sz="15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3F3F2"/>
        </a:solidFill>
        <a:effectLst/>
      </p:bgPr>
    </p:bg>
    <p:spTree>
      <p:nvGrpSpPr>
        <p:cNvPr id="1" name=""/>
        <p:cNvGrpSpPr/>
        <p:nvPr/>
      </p:nvGrpSpPr>
      <p:grpSpPr>
        <a:xfrm>
          <a:off x="0" y="0"/>
          <a:ext cx="0" cy="0"/>
          <a:chOff x="0" y="0"/>
          <a:chExt cx="0" cy="0"/>
        </a:xfrm>
      </p:grpSpPr>
      <p:sp>
        <p:nvSpPr>
          <p:cNvPr id="5" name="Rectangle 4"/>
          <p:cNvSpPr/>
          <p:nvPr userDrawn="1"/>
        </p:nvSpPr>
        <p:spPr>
          <a:xfrm>
            <a:off x="1" y="0"/>
            <a:ext cx="2267744"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lIns="88136" tIns="44069" rIns="88136" bIns="44069" rtlCol="0" anchor="ctr"/>
          <a:lstStyle/>
          <a:p>
            <a:pPr algn="ctr" defTabSz="881383"/>
            <a:endParaRPr lang="en-GB" sz="1700">
              <a:solidFill>
                <a:srgbClr val="74E2D5"/>
              </a:solidFill>
            </a:endParaRPr>
          </a:p>
        </p:txBody>
      </p:sp>
      <p:grpSp>
        <p:nvGrpSpPr>
          <p:cNvPr id="9" name="Group 8">
            <a:extLst>
              <a:ext uri="{FF2B5EF4-FFF2-40B4-BE49-F238E27FC236}">
                <a16:creationId xmlns:a16="http://schemas.microsoft.com/office/drawing/2014/main" id="{785937F8-B135-994F-B15E-B685A661F00F}"/>
              </a:ext>
            </a:extLst>
          </p:cNvPr>
          <p:cNvGrpSpPr/>
          <p:nvPr userDrawn="1"/>
        </p:nvGrpSpPr>
        <p:grpSpPr>
          <a:xfrm>
            <a:off x="2264801" y="5877273"/>
            <a:ext cx="6839789" cy="936104"/>
            <a:chOff x="2268715" y="5877272"/>
            <a:chExt cx="6839788" cy="936104"/>
          </a:xfrm>
        </p:grpSpPr>
        <p:sp>
          <p:nvSpPr>
            <p:cNvPr id="10" name="Rectangle 9">
              <a:extLst>
                <a:ext uri="{FF2B5EF4-FFF2-40B4-BE49-F238E27FC236}">
                  <a16:creationId xmlns:a16="http://schemas.microsoft.com/office/drawing/2014/main" id="{1564A627-F2CD-B046-BEF5-6CC75BC8D081}"/>
                </a:ext>
              </a:extLst>
            </p:cNvPr>
            <p:cNvSpPr/>
            <p:nvPr/>
          </p:nvSpPr>
          <p:spPr>
            <a:xfrm>
              <a:off x="2268715" y="6343742"/>
              <a:ext cx="5903685" cy="83305"/>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1383"/>
              <a:endParaRPr lang="en-GB" sz="1700">
                <a:solidFill>
                  <a:prstClr val="white"/>
                </a:solidFill>
              </a:endParaRPr>
            </a:p>
          </p:txBody>
        </p:sp>
        <p:pic>
          <p:nvPicPr>
            <p:cNvPr id="11" name="Picture 10">
              <a:extLst>
                <a:ext uri="{FF2B5EF4-FFF2-40B4-BE49-F238E27FC236}">
                  <a16:creationId xmlns:a16="http://schemas.microsoft.com/office/drawing/2014/main" id="{E6B2A55F-0C62-F44F-817F-967034FCCC3E}"/>
                </a:ext>
              </a:extLst>
            </p:cNvPr>
            <p:cNvPicPr>
              <a:picLocks noChangeAspect="1"/>
            </p:cNvPicPr>
            <p:nvPr/>
          </p:nvPicPr>
          <p:blipFill>
            <a:blip r:embed="rId4"/>
            <a:stretch>
              <a:fillRect/>
            </a:stretch>
          </p:blipFill>
          <p:spPr>
            <a:xfrm>
              <a:off x="8302812" y="5877272"/>
              <a:ext cx="805691" cy="936104"/>
            </a:xfrm>
            <a:prstGeom prst="rect">
              <a:avLst/>
            </a:prstGeom>
          </p:spPr>
        </p:pic>
      </p:grpSp>
    </p:spTree>
    <p:extLst>
      <p:ext uri="{BB962C8B-B14F-4D97-AF65-F5344CB8AC3E}">
        <p14:creationId xmlns:p14="http://schemas.microsoft.com/office/powerpoint/2010/main" val="3901571556"/>
      </p:ext>
    </p:extLst>
  </p:cSld>
  <p:clrMap bg1="lt1" tx1="dk1" bg2="lt2" tx2="dk2" accent1="accent1" accent2="accent2" accent3="accent3" accent4="accent4" accent5="accent5" accent6="accent6" hlink="hlink" folHlink="folHlink"/>
  <p:sldLayoutIdLst>
    <p:sldLayoutId id="2147483709" r:id="rId1"/>
    <p:sldLayoutId id="2147483711" r:id="rId2"/>
  </p:sldLayoutIdLst>
  <p:hf hdr="0" ftr="0" dt="0"/>
  <p:txStyles>
    <p:titleStyle>
      <a:lvl1pPr algn="l" rtl="0" eaLnBrk="0" fontAlgn="base" hangingPunct="0">
        <a:spcBef>
          <a:spcPct val="0"/>
        </a:spcBef>
        <a:spcAft>
          <a:spcPct val="0"/>
        </a:spcAft>
        <a:defRPr sz="3100" kern="1200">
          <a:solidFill>
            <a:srgbClr val="588B2F"/>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3100">
          <a:solidFill>
            <a:srgbClr val="588B2F"/>
          </a:solidFill>
          <a:latin typeface="Arial" charset="0"/>
          <a:ea typeface="MS PGothic" pitchFamily="34" charset="-128"/>
          <a:cs typeface="Arial" pitchFamily="34" charset="0"/>
        </a:defRPr>
      </a:lvl2pPr>
      <a:lvl3pPr algn="l" rtl="0" eaLnBrk="0" fontAlgn="base" hangingPunct="0">
        <a:spcBef>
          <a:spcPct val="0"/>
        </a:spcBef>
        <a:spcAft>
          <a:spcPct val="0"/>
        </a:spcAft>
        <a:defRPr sz="3100">
          <a:solidFill>
            <a:srgbClr val="588B2F"/>
          </a:solidFill>
          <a:latin typeface="Arial" charset="0"/>
          <a:ea typeface="MS PGothic" pitchFamily="34" charset="-128"/>
          <a:cs typeface="Arial" pitchFamily="34" charset="0"/>
        </a:defRPr>
      </a:lvl3pPr>
      <a:lvl4pPr algn="l" rtl="0" eaLnBrk="0" fontAlgn="base" hangingPunct="0">
        <a:spcBef>
          <a:spcPct val="0"/>
        </a:spcBef>
        <a:spcAft>
          <a:spcPct val="0"/>
        </a:spcAft>
        <a:defRPr sz="3100">
          <a:solidFill>
            <a:srgbClr val="588B2F"/>
          </a:solidFill>
          <a:latin typeface="Arial" charset="0"/>
          <a:ea typeface="MS PGothic" pitchFamily="34" charset="-128"/>
          <a:cs typeface="Arial" pitchFamily="34" charset="0"/>
        </a:defRPr>
      </a:lvl4pPr>
      <a:lvl5pPr algn="l" rtl="0" eaLnBrk="0" fontAlgn="base" hangingPunct="0">
        <a:spcBef>
          <a:spcPct val="0"/>
        </a:spcBef>
        <a:spcAft>
          <a:spcPct val="0"/>
        </a:spcAft>
        <a:defRPr sz="3100">
          <a:solidFill>
            <a:srgbClr val="588B2F"/>
          </a:solidFill>
          <a:latin typeface="Arial" charset="0"/>
          <a:ea typeface="MS PGothic" pitchFamily="34" charset="-128"/>
          <a:cs typeface="Arial" pitchFamily="34" charset="0"/>
        </a:defRPr>
      </a:lvl5pPr>
      <a:lvl6pPr marL="440691" algn="l" rtl="0" fontAlgn="base">
        <a:spcBef>
          <a:spcPct val="0"/>
        </a:spcBef>
        <a:spcAft>
          <a:spcPct val="0"/>
        </a:spcAft>
        <a:defRPr sz="3100">
          <a:solidFill>
            <a:srgbClr val="588B2F"/>
          </a:solidFill>
          <a:latin typeface="Arial" charset="0"/>
          <a:ea typeface="ＭＳ Ｐゴシック" charset="0"/>
        </a:defRPr>
      </a:lvl6pPr>
      <a:lvl7pPr marL="881383" algn="l" rtl="0" fontAlgn="base">
        <a:spcBef>
          <a:spcPct val="0"/>
        </a:spcBef>
        <a:spcAft>
          <a:spcPct val="0"/>
        </a:spcAft>
        <a:defRPr sz="3100">
          <a:solidFill>
            <a:srgbClr val="588B2F"/>
          </a:solidFill>
          <a:latin typeface="Arial" charset="0"/>
          <a:ea typeface="ＭＳ Ｐゴシック" charset="0"/>
        </a:defRPr>
      </a:lvl7pPr>
      <a:lvl8pPr marL="1322073" algn="l" rtl="0" fontAlgn="base">
        <a:spcBef>
          <a:spcPct val="0"/>
        </a:spcBef>
        <a:spcAft>
          <a:spcPct val="0"/>
        </a:spcAft>
        <a:defRPr sz="3100">
          <a:solidFill>
            <a:srgbClr val="588B2F"/>
          </a:solidFill>
          <a:latin typeface="Arial" charset="0"/>
          <a:ea typeface="ＭＳ Ｐゴシック" charset="0"/>
        </a:defRPr>
      </a:lvl8pPr>
      <a:lvl9pPr marL="1762766" algn="l" rtl="0" fontAlgn="base">
        <a:spcBef>
          <a:spcPct val="0"/>
        </a:spcBef>
        <a:spcAft>
          <a:spcPct val="0"/>
        </a:spcAft>
        <a:defRPr sz="3100">
          <a:solidFill>
            <a:srgbClr val="588B2F"/>
          </a:solidFill>
          <a:latin typeface="Arial" charset="0"/>
          <a:ea typeface="ＭＳ Ｐゴシック" charset="0"/>
        </a:defRPr>
      </a:lvl9pPr>
    </p:titleStyle>
    <p:bodyStyle>
      <a:lvl1pPr marL="0" indent="0" algn="l" rtl="0" eaLnBrk="0" fontAlgn="base" hangingPunct="0">
        <a:spcBef>
          <a:spcPct val="20000"/>
        </a:spcBef>
        <a:spcAft>
          <a:spcPct val="0"/>
        </a:spcAft>
        <a:buFont typeface="Arial" pitchFamily="34" charset="0"/>
        <a:buNone/>
        <a:defRPr sz="3500" i="1" kern="1200" baseline="0">
          <a:solidFill>
            <a:srgbClr val="6F6F6F"/>
          </a:solidFill>
          <a:latin typeface="Futura PT Medium" pitchFamily="34" charset="0"/>
          <a:ea typeface="MS PGothic" pitchFamily="34" charset="-128"/>
          <a:cs typeface="Arial" pitchFamily="34" charset="0"/>
        </a:defRPr>
      </a:lvl1pPr>
      <a:lvl2pPr marL="716124" indent="-275432" algn="l" rtl="0" eaLnBrk="0" fontAlgn="base" hangingPunct="0">
        <a:spcBef>
          <a:spcPct val="20000"/>
        </a:spcBef>
        <a:spcAft>
          <a:spcPct val="0"/>
        </a:spcAft>
        <a:buFont typeface="Courier New" pitchFamily="49" charset="0"/>
        <a:buChar char="o"/>
        <a:defRPr sz="2300" kern="1200">
          <a:solidFill>
            <a:srgbClr val="6F6F6F"/>
          </a:solidFill>
          <a:latin typeface="Arial" pitchFamily="34" charset="0"/>
          <a:ea typeface="MS PGothic" pitchFamily="34" charset="-128"/>
          <a:cs typeface="Arial" pitchFamily="34" charset="0"/>
        </a:defRPr>
      </a:lvl2pPr>
      <a:lvl3pPr marL="1101729" indent="-220343" algn="l" rtl="0" eaLnBrk="0" fontAlgn="base" hangingPunct="0">
        <a:spcBef>
          <a:spcPct val="20000"/>
        </a:spcBef>
        <a:spcAft>
          <a:spcPct val="0"/>
        </a:spcAft>
        <a:buFont typeface="Courier New" pitchFamily="49" charset="0"/>
        <a:buChar char="o"/>
        <a:defRPr sz="1900" kern="1200">
          <a:solidFill>
            <a:srgbClr val="6F6F6F"/>
          </a:solidFill>
          <a:latin typeface="Arial" pitchFamily="34" charset="0"/>
          <a:ea typeface="MS PGothic" pitchFamily="34" charset="-128"/>
          <a:cs typeface="Arial" pitchFamily="34" charset="0"/>
        </a:defRPr>
      </a:lvl3pPr>
      <a:lvl4pPr marL="1542417" indent="-220343" algn="l" rtl="0" eaLnBrk="0" fontAlgn="base" hangingPunct="0">
        <a:spcBef>
          <a:spcPct val="20000"/>
        </a:spcBef>
        <a:spcAft>
          <a:spcPct val="0"/>
        </a:spcAft>
        <a:buFont typeface="Courier New" pitchFamily="49" charset="0"/>
        <a:buChar char="o"/>
        <a:defRPr kern="1200">
          <a:solidFill>
            <a:srgbClr val="6F6F6F"/>
          </a:solidFill>
          <a:latin typeface="Arial" pitchFamily="34" charset="0"/>
          <a:ea typeface="MS PGothic" pitchFamily="34" charset="-128"/>
          <a:cs typeface="Arial" pitchFamily="34" charset="0"/>
        </a:defRPr>
      </a:lvl4pPr>
      <a:lvl5pPr marL="1983111" indent="-220343" algn="l" rtl="0" eaLnBrk="0" fontAlgn="base" hangingPunct="0">
        <a:spcBef>
          <a:spcPct val="20000"/>
        </a:spcBef>
        <a:spcAft>
          <a:spcPct val="0"/>
        </a:spcAft>
        <a:buFont typeface="Courier New" pitchFamily="49" charset="0"/>
        <a:buChar char="o"/>
        <a:defRPr sz="1500" kern="1200">
          <a:solidFill>
            <a:srgbClr val="6F6F6F"/>
          </a:solidFill>
          <a:latin typeface="Arial" pitchFamily="34" charset="0"/>
          <a:ea typeface="MS PGothic" pitchFamily="34" charset="-128"/>
          <a:cs typeface="Arial" pitchFamily="34" charset="0"/>
        </a:defRPr>
      </a:lvl5pPr>
      <a:lvl6pPr marL="2423802" indent="-220343" algn="l" defTabSz="881383"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64495" indent="-220343" algn="l" defTabSz="881383"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305187" indent="-220343" algn="l" defTabSz="881383"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45880" indent="-220343" algn="l" defTabSz="881383"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81383" rtl="0" eaLnBrk="1" latinLnBrk="0" hangingPunct="1">
        <a:defRPr sz="1700" kern="1200">
          <a:solidFill>
            <a:schemeClr val="tx1"/>
          </a:solidFill>
          <a:latin typeface="+mn-lt"/>
          <a:ea typeface="+mn-ea"/>
          <a:cs typeface="+mn-cs"/>
        </a:defRPr>
      </a:lvl1pPr>
      <a:lvl2pPr marL="440691" algn="l" defTabSz="881383" rtl="0" eaLnBrk="1" latinLnBrk="0" hangingPunct="1">
        <a:defRPr sz="1700" kern="1200">
          <a:solidFill>
            <a:schemeClr val="tx1"/>
          </a:solidFill>
          <a:latin typeface="+mn-lt"/>
          <a:ea typeface="+mn-ea"/>
          <a:cs typeface="+mn-cs"/>
        </a:defRPr>
      </a:lvl2pPr>
      <a:lvl3pPr marL="881383" algn="l" defTabSz="881383" rtl="0" eaLnBrk="1" latinLnBrk="0" hangingPunct="1">
        <a:defRPr sz="1700" kern="1200">
          <a:solidFill>
            <a:schemeClr val="tx1"/>
          </a:solidFill>
          <a:latin typeface="+mn-lt"/>
          <a:ea typeface="+mn-ea"/>
          <a:cs typeface="+mn-cs"/>
        </a:defRPr>
      </a:lvl3pPr>
      <a:lvl4pPr marL="1322073" algn="l" defTabSz="881383" rtl="0" eaLnBrk="1" latinLnBrk="0" hangingPunct="1">
        <a:defRPr sz="1700" kern="1200">
          <a:solidFill>
            <a:schemeClr val="tx1"/>
          </a:solidFill>
          <a:latin typeface="+mn-lt"/>
          <a:ea typeface="+mn-ea"/>
          <a:cs typeface="+mn-cs"/>
        </a:defRPr>
      </a:lvl4pPr>
      <a:lvl5pPr marL="1762766" algn="l" defTabSz="881383" rtl="0" eaLnBrk="1" latinLnBrk="0" hangingPunct="1">
        <a:defRPr sz="1700" kern="1200">
          <a:solidFill>
            <a:schemeClr val="tx1"/>
          </a:solidFill>
          <a:latin typeface="+mn-lt"/>
          <a:ea typeface="+mn-ea"/>
          <a:cs typeface="+mn-cs"/>
        </a:defRPr>
      </a:lvl5pPr>
      <a:lvl6pPr marL="2203457" algn="l" defTabSz="881383" rtl="0" eaLnBrk="1" latinLnBrk="0" hangingPunct="1">
        <a:defRPr sz="1700" kern="1200">
          <a:solidFill>
            <a:schemeClr val="tx1"/>
          </a:solidFill>
          <a:latin typeface="+mn-lt"/>
          <a:ea typeface="+mn-ea"/>
          <a:cs typeface="+mn-cs"/>
        </a:defRPr>
      </a:lvl6pPr>
      <a:lvl7pPr marL="2644149" algn="l" defTabSz="881383" rtl="0" eaLnBrk="1" latinLnBrk="0" hangingPunct="1">
        <a:defRPr sz="1700" kern="1200">
          <a:solidFill>
            <a:schemeClr val="tx1"/>
          </a:solidFill>
          <a:latin typeface="+mn-lt"/>
          <a:ea typeface="+mn-ea"/>
          <a:cs typeface="+mn-cs"/>
        </a:defRPr>
      </a:lvl7pPr>
      <a:lvl8pPr marL="3084839" algn="l" defTabSz="881383" rtl="0" eaLnBrk="1" latinLnBrk="0" hangingPunct="1">
        <a:defRPr sz="1700" kern="1200">
          <a:solidFill>
            <a:schemeClr val="tx1"/>
          </a:solidFill>
          <a:latin typeface="+mn-lt"/>
          <a:ea typeface="+mn-ea"/>
          <a:cs typeface="+mn-cs"/>
        </a:defRPr>
      </a:lvl8pPr>
      <a:lvl9pPr marL="3525531" algn="l" defTabSz="881383" rtl="0" eaLnBrk="1" latinLnBrk="0" hangingPunct="1">
        <a:defRPr sz="1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58" y="1197268"/>
            <a:ext cx="8229481" cy="4526502"/>
          </a:xfrm>
          <a:prstGeom prst="rect">
            <a:avLst/>
          </a:prstGeom>
        </p:spPr>
        <p:txBody>
          <a:bodyPr vert="horz" lIns="74076" tIns="37038" rIns="74076" bIns="370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p:cNvSpPr/>
          <p:nvPr userDrawn="1"/>
        </p:nvSpPr>
        <p:spPr>
          <a:xfrm>
            <a:off x="0" y="7440"/>
            <a:ext cx="9144000" cy="981295"/>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lIns="88179" tIns="44090" rIns="88179" bIns="44090" rtlCol="0" anchor="ctr"/>
          <a:lstStyle/>
          <a:p>
            <a:pPr algn="ctr" defTabSz="881795"/>
            <a:endParaRPr lang="en-GB" sz="1700">
              <a:solidFill>
                <a:srgbClr val="74E2D5"/>
              </a:solidFill>
            </a:endParaRPr>
          </a:p>
        </p:txBody>
      </p:sp>
      <p:sp>
        <p:nvSpPr>
          <p:cNvPr id="2" name="Title Placeholder 1"/>
          <p:cNvSpPr>
            <a:spLocks noGrp="1"/>
          </p:cNvSpPr>
          <p:nvPr>
            <p:ph type="title"/>
          </p:nvPr>
        </p:nvSpPr>
        <p:spPr>
          <a:xfrm>
            <a:off x="457258" y="7440"/>
            <a:ext cx="8229481" cy="981295"/>
          </a:xfrm>
          <a:prstGeom prst="rect">
            <a:avLst/>
          </a:prstGeom>
        </p:spPr>
        <p:txBody>
          <a:bodyPr vert="horz" lIns="74076" tIns="37038" rIns="74076" bIns="37038" rtlCol="0" anchor="ctr">
            <a:normAutofit/>
          </a:bodyPr>
          <a:lstStyle/>
          <a:p>
            <a:r>
              <a:rPr lang="en-US" dirty="0"/>
              <a:t>Click to edit Master title style</a:t>
            </a:r>
            <a:endParaRPr lang="en-GB" dirty="0"/>
          </a:p>
        </p:txBody>
      </p:sp>
      <p:sp>
        <p:nvSpPr>
          <p:cNvPr id="9" name="Rectangle 8">
            <a:extLst>
              <a:ext uri="{FF2B5EF4-FFF2-40B4-BE49-F238E27FC236}">
                <a16:creationId xmlns:a16="http://schemas.microsoft.com/office/drawing/2014/main" id="{1564A627-F2CD-B046-BEF5-6CC75BC8D081}"/>
              </a:ext>
            </a:extLst>
          </p:cNvPr>
          <p:cNvSpPr/>
          <p:nvPr/>
        </p:nvSpPr>
        <p:spPr>
          <a:xfrm>
            <a:off x="1" y="6311963"/>
            <a:ext cx="8168486" cy="83304"/>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lIns="74076" tIns="37038" rIns="74076" bIns="37038" rtlCol="0" anchor="ctr"/>
          <a:lstStyle/>
          <a:p>
            <a:pPr algn="ctr" defTabSz="881795"/>
            <a:endParaRPr lang="en-GB" sz="1700">
              <a:solidFill>
                <a:prstClr val="white"/>
              </a:solidFill>
            </a:endParaRPr>
          </a:p>
        </p:txBody>
      </p:sp>
      <p:pic>
        <p:nvPicPr>
          <p:cNvPr id="10" name="Picture 9">
            <a:extLst>
              <a:ext uri="{FF2B5EF4-FFF2-40B4-BE49-F238E27FC236}">
                <a16:creationId xmlns:a16="http://schemas.microsoft.com/office/drawing/2014/main" id="{E6B2A55F-0C62-F44F-817F-967034FCCC3E}"/>
              </a:ext>
            </a:extLst>
          </p:cNvPr>
          <p:cNvPicPr>
            <a:picLocks noChangeAspect="1"/>
          </p:cNvPicPr>
          <p:nvPr/>
        </p:nvPicPr>
        <p:blipFill>
          <a:blip r:embed="rId13"/>
          <a:stretch>
            <a:fillRect/>
          </a:stretch>
        </p:blipFill>
        <p:spPr>
          <a:xfrm>
            <a:off x="8168486" y="5714872"/>
            <a:ext cx="936104" cy="1087626"/>
          </a:xfrm>
          <a:prstGeom prst="rect">
            <a:avLst/>
          </a:prstGeom>
        </p:spPr>
      </p:pic>
    </p:spTree>
    <p:extLst>
      <p:ext uri="{BB962C8B-B14F-4D97-AF65-F5344CB8AC3E}">
        <p14:creationId xmlns:p14="http://schemas.microsoft.com/office/powerpoint/2010/main" val="329455762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740755" rtl="0" eaLnBrk="1" latinLnBrk="0" hangingPunct="1">
        <a:spcBef>
          <a:spcPct val="0"/>
        </a:spcBef>
        <a:buNone/>
        <a:defRPr sz="2900" kern="1200">
          <a:solidFill>
            <a:schemeClr val="bg1"/>
          </a:solidFill>
          <a:latin typeface="Futura PT Medium" pitchFamily="34" charset="0"/>
          <a:ea typeface="+mj-ea"/>
          <a:cs typeface="+mj-cs"/>
        </a:defRPr>
      </a:lvl1pPr>
    </p:titleStyle>
    <p:bodyStyle>
      <a:lvl1pPr marL="277783" indent="-277783" algn="l" defTabSz="740755" rtl="0" eaLnBrk="1" latinLnBrk="0" hangingPunct="1">
        <a:spcBef>
          <a:spcPct val="20000"/>
        </a:spcBef>
        <a:buFont typeface="Arial" panose="020B0604020202020204" pitchFamily="34" charset="0"/>
        <a:buChar char="•"/>
        <a:defRPr sz="2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01864" indent="-231486" algn="l" defTabSz="740755" rtl="0" eaLnBrk="1" latinLnBrk="0" hangingPunct="1">
        <a:spcBef>
          <a:spcPct val="20000"/>
        </a:spcBef>
        <a:buFont typeface="Arial" panose="020B0604020202020204" pitchFamily="34" charset="0"/>
        <a:buChar char="–"/>
        <a:defRPr sz="2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25944" indent="-185189" algn="l" defTabSz="740755" rtl="0" eaLnBrk="1" latinLnBrk="0" hangingPunct="1">
        <a:spcBef>
          <a:spcPct val="20000"/>
        </a:spcBef>
        <a:buFont typeface="Arial" panose="020B0604020202020204" pitchFamily="34" charset="0"/>
        <a:buChar char="•"/>
        <a:defRPr sz="19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96322" indent="-185189" algn="l" defTabSz="740755" rtl="0" eaLnBrk="1" latinLnBrk="0" hangingPunct="1">
        <a:spcBef>
          <a:spcPct val="200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666700" indent="-185189" algn="l" defTabSz="740755" rtl="0" eaLnBrk="1" latinLnBrk="0" hangingPunct="1">
        <a:spcBef>
          <a:spcPct val="200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037077" indent="-185189" algn="l" defTabSz="74075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407455" indent="-185189" algn="l" defTabSz="74075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777833" indent="-185189" algn="l" defTabSz="74075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148211" indent="-185189" algn="l" defTabSz="74075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740755" rtl="0" eaLnBrk="1" latinLnBrk="0" hangingPunct="1">
        <a:defRPr sz="1500" kern="1200">
          <a:solidFill>
            <a:schemeClr val="tx1"/>
          </a:solidFill>
          <a:latin typeface="+mn-lt"/>
          <a:ea typeface="+mn-ea"/>
          <a:cs typeface="+mn-cs"/>
        </a:defRPr>
      </a:lvl1pPr>
      <a:lvl2pPr marL="370378" algn="l" defTabSz="740755" rtl="0" eaLnBrk="1" latinLnBrk="0" hangingPunct="1">
        <a:defRPr sz="1500" kern="1200">
          <a:solidFill>
            <a:schemeClr val="tx1"/>
          </a:solidFill>
          <a:latin typeface="+mn-lt"/>
          <a:ea typeface="+mn-ea"/>
          <a:cs typeface="+mn-cs"/>
        </a:defRPr>
      </a:lvl2pPr>
      <a:lvl3pPr marL="740755" algn="l" defTabSz="740755" rtl="0" eaLnBrk="1" latinLnBrk="0" hangingPunct="1">
        <a:defRPr sz="1500" kern="1200">
          <a:solidFill>
            <a:schemeClr val="tx1"/>
          </a:solidFill>
          <a:latin typeface="+mn-lt"/>
          <a:ea typeface="+mn-ea"/>
          <a:cs typeface="+mn-cs"/>
        </a:defRPr>
      </a:lvl3pPr>
      <a:lvl4pPr marL="1111133" algn="l" defTabSz="740755" rtl="0" eaLnBrk="1" latinLnBrk="0" hangingPunct="1">
        <a:defRPr sz="1500" kern="1200">
          <a:solidFill>
            <a:schemeClr val="tx1"/>
          </a:solidFill>
          <a:latin typeface="+mn-lt"/>
          <a:ea typeface="+mn-ea"/>
          <a:cs typeface="+mn-cs"/>
        </a:defRPr>
      </a:lvl4pPr>
      <a:lvl5pPr marL="1481511" algn="l" defTabSz="740755" rtl="0" eaLnBrk="1" latinLnBrk="0" hangingPunct="1">
        <a:defRPr sz="1500" kern="1200">
          <a:solidFill>
            <a:schemeClr val="tx1"/>
          </a:solidFill>
          <a:latin typeface="+mn-lt"/>
          <a:ea typeface="+mn-ea"/>
          <a:cs typeface="+mn-cs"/>
        </a:defRPr>
      </a:lvl5pPr>
      <a:lvl6pPr marL="1851889" algn="l" defTabSz="740755" rtl="0" eaLnBrk="1" latinLnBrk="0" hangingPunct="1">
        <a:defRPr sz="1500" kern="1200">
          <a:solidFill>
            <a:schemeClr val="tx1"/>
          </a:solidFill>
          <a:latin typeface="+mn-lt"/>
          <a:ea typeface="+mn-ea"/>
          <a:cs typeface="+mn-cs"/>
        </a:defRPr>
      </a:lvl6pPr>
      <a:lvl7pPr marL="2222266" algn="l" defTabSz="740755" rtl="0" eaLnBrk="1" latinLnBrk="0" hangingPunct="1">
        <a:defRPr sz="1500" kern="1200">
          <a:solidFill>
            <a:schemeClr val="tx1"/>
          </a:solidFill>
          <a:latin typeface="+mn-lt"/>
          <a:ea typeface="+mn-ea"/>
          <a:cs typeface="+mn-cs"/>
        </a:defRPr>
      </a:lvl7pPr>
      <a:lvl8pPr marL="2592644" algn="l" defTabSz="740755" rtl="0" eaLnBrk="1" latinLnBrk="0" hangingPunct="1">
        <a:defRPr sz="1500" kern="1200">
          <a:solidFill>
            <a:schemeClr val="tx1"/>
          </a:solidFill>
          <a:latin typeface="+mn-lt"/>
          <a:ea typeface="+mn-ea"/>
          <a:cs typeface="+mn-cs"/>
        </a:defRPr>
      </a:lvl8pPr>
      <a:lvl9pPr marL="2963022" algn="l" defTabSz="740755" rtl="0" eaLnBrk="1" latinLnBrk="0" hangingPunct="1">
        <a:defRPr sz="15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3F3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5D0D2B3-854D-0842-B844-CC9EC2FC684C}" type="datetime1">
              <a:rPr lang="en-GB" smtClean="0">
                <a:solidFill>
                  <a:prstClr val="black">
                    <a:tint val="75000"/>
                  </a:prstClr>
                </a:solidFill>
              </a:rPr>
              <a:pPr defTabSz="914400"/>
              <a:t>09/09/2020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1416114-E419-4BE5-A56B-B688C1E0E0DB}"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4289261989"/>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0.xml"/><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69.xml"/><Relationship Id="rId4" Type="http://schemas.openxmlformats.org/officeDocument/2006/relationships/hyperlink" Target="https://www.renewableenergyassurance.org.uk/ev-roa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69.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267744"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lIns="91310" tIns="45656" rIns="91310" bIns="45656" rtlCol="0" anchor="ctr"/>
          <a:lstStyle/>
          <a:p>
            <a:pPr algn="ctr"/>
            <a:endParaRPr lang="en-GB">
              <a:solidFill>
                <a:srgbClr val="74E2D5"/>
              </a:solidFill>
            </a:endParaRPr>
          </a:p>
        </p:txBody>
      </p:sp>
      <p:sp>
        <p:nvSpPr>
          <p:cNvPr id="3" name="Subtitle 2"/>
          <p:cNvSpPr>
            <a:spLocks noGrp="1"/>
          </p:cNvSpPr>
          <p:nvPr>
            <p:ph type="subTitle" idx="1"/>
          </p:nvPr>
        </p:nvSpPr>
        <p:spPr>
          <a:xfrm>
            <a:off x="2555776" y="2309565"/>
            <a:ext cx="5903686" cy="1037597"/>
          </a:xfrm>
        </p:spPr>
        <p:txBody>
          <a:bodyPr>
            <a:noAutofit/>
          </a:bodyPr>
          <a:lstStyle/>
          <a:p>
            <a:pPr algn="l"/>
            <a:r>
              <a:rPr lang="en-GB" sz="2800" b="1" i="1" dirty="0">
                <a:solidFill>
                  <a:srgbClr val="6F6F6F"/>
                </a:solidFill>
                <a:latin typeface="Open Sans" panose="020B0606030504020204" pitchFamily="34" charset="0"/>
                <a:ea typeface="Open Sans" panose="020B0606030504020204" pitchFamily="34" charset="0"/>
                <a:cs typeface="Open Sans" panose="020B0606030504020204" pitchFamily="34" charset="0"/>
              </a:rPr>
              <a:t>REA Roadmap – options for consulting on roaming for UK Government</a:t>
            </a:r>
          </a:p>
          <a:p>
            <a:pPr algn="l"/>
            <a:endParaRPr lang="en-GB" sz="2800" b="1" i="1" dirty="0">
              <a:solidFill>
                <a:srgbClr val="6F6F6F"/>
              </a:solidFill>
              <a:latin typeface="Open Sans" panose="020B0606030504020204" pitchFamily="34" charset="0"/>
              <a:ea typeface="Open Sans" panose="020B0606030504020204" pitchFamily="34" charset="0"/>
              <a:cs typeface="Open Sans" panose="020B0606030504020204" pitchFamily="34" charset="0"/>
            </a:endParaRPr>
          </a:p>
          <a:p>
            <a:pPr algn="l"/>
            <a:r>
              <a:rPr lang="en-GB" sz="2800" b="1" i="1" dirty="0">
                <a:solidFill>
                  <a:srgbClr val="6F6F6F"/>
                </a:solidFill>
                <a:latin typeface="Open Sans" panose="020B0606030504020204" pitchFamily="34" charset="0"/>
                <a:ea typeface="Open Sans" panose="020B0606030504020204" pitchFamily="34" charset="0"/>
                <a:cs typeface="Open Sans" panose="020B0606030504020204" pitchFamily="34" charset="0"/>
              </a:rPr>
              <a:t>As of 9</a:t>
            </a:r>
            <a:r>
              <a:rPr lang="en-GB" sz="2800" b="1" i="1" baseline="30000" dirty="0">
                <a:solidFill>
                  <a:srgbClr val="6F6F6F"/>
                </a:solidFill>
                <a:latin typeface="Open Sans" panose="020B0606030504020204" pitchFamily="34" charset="0"/>
                <a:ea typeface="Open Sans" panose="020B0606030504020204" pitchFamily="34" charset="0"/>
                <a:cs typeface="Open Sans" panose="020B0606030504020204" pitchFamily="34" charset="0"/>
              </a:rPr>
              <a:t>th</a:t>
            </a:r>
            <a:r>
              <a:rPr lang="en-GB" sz="2800" b="1" i="1" dirty="0">
                <a:solidFill>
                  <a:srgbClr val="6F6F6F"/>
                </a:solidFill>
                <a:latin typeface="Open Sans" panose="020B0606030504020204" pitchFamily="34" charset="0"/>
                <a:ea typeface="Open Sans" panose="020B0606030504020204" pitchFamily="34" charset="0"/>
                <a:cs typeface="Open Sans" panose="020B0606030504020204" pitchFamily="34" charset="0"/>
              </a:rPr>
              <a:t> September 2020</a:t>
            </a:r>
          </a:p>
          <a:p>
            <a:pPr algn="l"/>
            <a:endParaRPr lang="en-GB" sz="2800" b="1" i="1" dirty="0">
              <a:solidFill>
                <a:srgbClr val="6F6F6F"/>
              </a:solidFill>
              <a:latin typeface="Open Sans" panose="020B0606030504020204" pitchFamily="34" charset="0"/>
              <a:ea typeface="Open Sans" panose="020B0606030504020204" pitchFamily="34" charset="0"/>
              <a:cs typeface="Open Sans" panose="020B0606030504020204" pitchFamily="34" charset="0"/>
            </a:endParaRPr>
          </a:p>
          <a:p>
            <a:pPr algn="l"/>
            <a:r>
              <a:rPr lang="en-GB" sz="1800" b="1" i="1" dirty="0">
                <a:solidFill>
                  <a:srgbClr val="4E5053"/>
                </a:solidFill>
                <a:latin typeface="Open Sans" panose="020B0606030504020204" pitchFamily="34" charset="0"/>
                <a:ea typeface="Open Sans" panose="020B0606030504020204" pitchFamily="34" charset="0"/>
                <a:cs typeface="Open Sans" panose="020B0606030504020204" pitchFamily="34" charset="0"/>
              </a:rPr>
              <a:t>Daniel Brown</a:t>
            </a:r>
          </a:p>
          <a:p>
            <a:pPr algn="l"/>
            <a:r>
              <a:rPr lang="en-GB" sz="1800" i="1" dirty="0">
                <a:solidFill>
                  <a:srgbClr val="4E5053"/>
                </a:solidFill>
                <a:latin typeface="Open Sans" panose="020B0606030504020204" pitchFamily="34" charset="0"/>
                <a:ea typeface="Open Sans" panose="020B0606030504020204" pitchFamily="34" charset="0"/>
                <a:cs typeface="Open Sans" panose="020B0606030504020204" pitchFamily="34" charset="0"/>
              </a:rPr>
              <a:t>Policy Manager &amp; EV Lead, REA</a:t>
            </a:r>
          </a:p>
          <a:p>
            <a:pPr algn="l"/>
            <a:r>
              <a:rPr lang="en-GB" sz="1800" i="1" dirty="0">
                <a:solidFill>
                  <a:srgbClr val="4E5053"/>
                </a:solidFill>
                <a:latin typeface="Open Sans" panose="020B0606030504020204" pitchFamily="34" charset="0"/>
                <a:ea typeface="Open Sans" panose="020B0606030504020204" pitchFamily="34" charset="0"/>
                <a:cs typeface="Open Sans" panose="020B0606030504020204" pitchFamily="34" charset="0"/>
              </a:rPr>
              <a:t>dbrown@r-e-a.net</a:t>
            </a:r>
          </a:p>
          <a:p>
            <a:pPr algn="l"/>
            <a:endParaRPr lang="en-GB" sz="2800" b="1" i="1"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a:p>
            <a:pPr algn="l"/>
            <a:br>
              <a:rPr lang="en-GB" sz="2800" b="1" i="1" dirty="0">
                <a:solidFill>
                  <a:srgbClr val="4E5053"/>
                </a:solidFill>
                <a:latin typeface="Open Sans" panose="020B0606030504020204" pitchFamily="34" charset="0"/>
                <a:ea typeface="Open Sans" panose="020B0606030504020204" pitchFamily="34" charset="0"/>
                <a:cs typeface="Open Sans" panose="020B0606030504020204" pitchFamily="34" charset="0"/>
              </a:rPr>
            </a:br>
            <a:endParaRPr lang="en-GB" sz="2800" i="1" dirty="0">
              <a:solidFill>
                <a:srgbClr val="4E5053"/>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6EACE93A-1919-6C40-8FAF-AAAA665C857D}"/>
              </a:ext>
            </a:extLst>
          </p:cNvPr>
          <p:cNvPicPr>
            <a:picLocks noChangeAspect="1"/>
          </p:cNvPicPr>
          <p:nvPr/>
        </p:nvPicPr>
        <p:blipFill>
          <a:blip r:embed="rId2"/>
          <a:stretch>
            <a:fillRect/>
          </a:stretch>
        </p:blipFill>
        <p:spPr>
          <a:xfrm>
            <a:off x="2483768" y="116632"/>
            <a:ext cx="5386552" cy="1166890"/>
          </a:xfrm>
          <a:prstGeom prst="rect">
            <a:avLst/>
          </a:prstGeom>
        </p:spPr>
      </p:pic>
      <p:grpSp>
        <p:nvGrpSpPr>
          <p:cNvPr id="13" name="Group 12">
            <a:extLst>
              <a:ext uri="{FF2B5EF4-FFF2-40B4-BE49-F238E27FC236}">
                <a16:creationId xmlns:a16="http://schemas.microsoft.com/office/drawing/2014/main" id="{785937F8-B135-994F-B15E-B685A661F00F}"/>
              </a:ext>
            </a:extLst>
          </p:cNvPr>
          <p:cNvGrpSpPr/>
          <p:nvPr/>
        </p:nvGrpSpPr>
        <p:grpSpPr>
          <a:xfrm>
            <a:off x="2268715" y="5877272"/>
            <a:ext cx="6839789" cy="1512168"/>
            <a:chOff x="2268715" y="5877272"/>
            <a:chExt cx="6839789" cy="1512168"/>
          </a:xfrm>
        </p:grpSpPr>
        <p:sp>
          <p:nvSpPr>
            <p:cNvPr id="8" name="Rectangle 7">
              <a:extLst>
                <a:ext uri="{FF2B5EF4-FFF2-40B4-BE49-F238E27FC236}">
                  <a16:creationId xmlns:a16="http://schemas.microsoft.com/office/drawing/2014/main" id="{1564A627-F2CD-B046-BEF5-6CC75BC8D081}"/>
                </a:ext>
              </a:extLst>
            </p:cNvPr>
            <p:cNvSpPr/>
            <p:nvPr/>
          </p:nvSpPr>
          <p:spPr>
            <a:xfrm>
              <a:off x="2268715" y="6343742"/>
              <a:ext cx="5903685" cy="83305"/>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E6B2A55F-0C62-F44F-817F-967034FCCC3E}"/>
                </a:ext>
              </a:extLst>
            </p:cNvPr>
            <p:cNvPicPr>
              <a:picLocks noChangeAspect="1"/>
            </p:cNvPicPr>
            <p:nvPr/>
          </p:nvPicPr>
          <p:blipFill>
            <a:blip r:embed="rId3"/>
            <a:stretch>
              <a:fillRect/>
            </a:stretch>
          </p:blipFill>
          <p:spPr>
            <a:xfrm>
              <a:off x="8161999" y="5877272"/>
              <a:ext cx="946505" cy="936104"/>
            </a:xfrm>
            <a:prstGeom prst="rect">
              <a:avLst/>
            </a:prstGeom>
          </p:spPr>
        </p:pic>
        <p:sp>
          <p:nvSpPr>
            <p:cNvPr id="10" name="Subtitle 2">
              <a:extLst>
                <a:ext uri="{FF2B5EF4-FFF2-40B4-BE49-F238E27FC236}">
                  <a16:creationId xmlns:a16="http://schemas.microsoft.com/office/drawing/2014/main" id="{52A6C055-5E05-E145-9017-D4878607F3EB}"/>
                </a:ext>
              </a:extLst>
            </p:cNvPr>
            <p:cNvSpPr txBox="1">
              <a:spLocks/>
            </p:cNvSpPr>
            <p:nvPr/>
          </p:nvSpPr>
          <p:spPr>
            <a:xfrm>
              <a:off x="2339752" y="6499053"/>
              <a:ext cx="5688632" cy="8903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sz="1600" dirty="0">
                <a:solidFill>
                  <a:srgbClr val="06926B"/>
                </a:solidFill>
                <a:latin typeface="Futura Bk BT" panose="020B0502020204020303" pitchFamily="34" charset="0"/>
              </a:endParaRPr>
            </a:p>
          </p:txBody>
        </p:sp>
        <p:sp>
          <p:nvSpPr>
            <p:cNvPr id="7" name="TextBox 6">
              <a:extLst>
                <a:ext uri="{FF2B5EF4-FFF2-40B4-BE49-F238E27FC236}">
                  <a16:creationId xmlns:a16="http://schemas.microsoft.com/office/drawing/2014/main" id="{716ADEB7-27CC-1F4D-873B-1B114B429603}"/>
                </a:ext>
              </a:extLst>
            </p:cNvPr>
            <p:cNvSpPr txBox="1"/>
            <p:nvPr/>
          </p:nvSpPr>
          <p:spPr>
            <a:xfrm>
              <a:off x="3851920" y="6537338"/>
              <a:ext cx="3600400" cy="182101"/>
            </a:xfrm>
            <a:prstGeom prst="rect">
              <a:avLst/>
            </a:prstGeom>
            <a:noFill/>
          </p:spPr>
          <p:txBody>
            <a:bodyPr wrap="square" rtlCol="0">
              <a:spAutoFit/>
            </a:bodyPr>
            <a:lstStyle/>
            <a:p>
              <a:pPr>
                <a:lnSpc>
                  <a:spcPts val="660"/>
                </a:lnSpc>
              </a:pPr>
              <a:endParaRPr lang="en-US" sz="800" dirty="0"/>
            </a:p>
          </p:txBody>
        </p:sp>
      </p:grpSp>
    </p:spTree>
    <p:extLst>
      <p:ext uri="{BB962C8B-B14F-4D97-AF65-F5344CB8AC3E}">
        <p14:creationId xmlns:p14="http://schemas.microsoft.com/office/powerpoint/2010/main" val="3486132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49" y="0"/>
            <a:ext cx="9144000" cy="980728"/>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4000" dirty="0">
              <a:solidFill>
                <a:prstClr val="white"/>
              </a:solidFill>
            </a:endParaRPr>
          </a:p>
        </p:txBody>
      </p:sp>
      <p:sp>
        <p:nvSpPr>
          <p:cNvPr id="15" name="Rectangle 14">
            <a:extLst>
              <a:ext uri="{FF2B5EF4-FFF2-40B4-BE49-F238E27FC236}">
                <a16:creationId xmlns:a16="http://schemas.microsoft.com/office/drawing/2014/main" id="{5D5B8547-58BD-2B4D-8E56-2400CFE27588}"/>
              </a:ext>
            </a:extLst>
          </p:cNvPr>
          <p:cNvSpPr/>
          <p:nvPr/>
        </p:nvSpPr>
        <p:spPr>
          <a:xfrm flipV="1">
            <a:off x="35497" y="6427047"/>
            <a:ext cx="8136904" cy="4571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pic>
        <p:nvPicPr>
          <p:cNvPr id="16" name="Picture 15">
            <a:extLst>
              <a:ext uri="{FF2B5EF4-FFF2-40B4-BE49-F238E27FC236}">
                <a16:creationId xmlns:a16="http://schemas.microsoft.com/office/drawing/2014/main" id="{90436785-8209-E248-AA2C-BF9EF4205CA0}"/>
              </a:ext>
            </a:extLst>
          </p:cNvPr>
          <p:cNvPicPr>
            <a:picLocks noChangeAspect="1"/>
          </p:cNvPicPr>
          <p:nvPr/>
        </p:nvPicPr>
        <p:blipFill>
          <a:blip r:embed="rId3"/>
          <a:stretch>
            <a:fillRect/>
          </a:stretch>
        </p:blipFill>
        <p:spPr>
          <a:xfrm>
            <a:off x="8161999" y="5877272"/>
            <a:ext cx="946505" cy="936104"/>
          </a:xfrm>
          <a:prstGeom prst="rect">
            <a:avLst/>
          </a:prstGeom>
        </p:spPr>
      </p:pic>
      <p:sp>
        <p:nvSpPr>
          <p:cNvPr id="19" name="Title 1">
            <a:extLst>
              <a:ext uri="{FF2B5EF4-FFF2-40B4-BE49-F238E27FC236}">
                <a16:creationId xmlns:a16="http://schemas.microsoft.com/office/drawing/2014/main" id="{529A349C-9BC5-3344-9A51-83B66E668A6E}"/>
              </a:ext>
            </a:extLst>
          </p:cNvPr>
          <p:cNvSpPr>
            <a:spLocks noGrp="1"/>
          </p:cNvSpPr>
          <p:nvPr>
            <p:ph type="ctrTitle"/>
          </p:nvPr>
        </p:nvSpPr>
        <p:spPr>
          <a:xfrm>
            <a:off x="107504" y="-54818"/>
            <a:ext cx="8712968" cy="1179562"/>
          </a:xfrm>
          <a:noFill/>
          <a:ln>
            <a:noFill/>
          </a:ln>
        </p:spPr>
        <p:txBody>
          <a:bodyPr>
            <a:noAutofit/>
          </a:bodyPr>
          <a:lstStyle/>
          <a:p>
            <a:pPr algn="l"/>
            <a:r>
              <a:rPr lang="en-GB" sz="2400" b="1" dirty="0">
                <a:solidFill>
                  <a:schemeClr val="bg1"/>
                </a:solidFill>
                <a:latin typeface="Futura Medium"/>
                <a:ea typeface="Open Sans" panose="020B0606030504020204" pitchFamily="34" charset="0"/>
                <a:cs typeface="Open Sans" panose="020B0606030504020204" pitchFamily="34" charset="0"/>
              </a:rPr>
              <a:t>Lead Option - Weaknesses</a:t>
            </a:r>
          </a:p>
        </p:txBody>
      </p:sp>
      <p:sp>
        <p:nvSpPr>
          <p:cNvPr id="2" name="Rectangle 1">
            <a:extLst>
              <a:ext uri="{FF2B5EF4-FFF2-40B4-BE49-F238E27FC236}">
                <a16:creationId xmlns:a16="http://schemas.microsoft.com/office/drawing/2014/main" id="{5612DBE7-048C-4D5D-9909-8339D7188986}"/>
              </a:ext>
            </a:extLst>
          </p:cNvPr>
          <p:cNvSpPr/>
          <p:nvPr/>
        </p:nvSpPr>
        <p:spPr>
          <a:xfrm>
            <a:off x="251520" y="1034973"/>
            <a:ext cx="8247412" cy="3139321"/>
          </a:xfrm>
          <a:prstGeom prst="rect">
            <a:avLst/>
          </a:prstGeom>
        </p:spPr>
        <p:txBody>
          <a:bodyPr wrap="square">
            <a:spAutoFit/>
          </a:bodyPr>
          <a:lstStyle/>
          <a:p>
            <a:pPr marR="330835"/>
            <a:endParaRPr lang="en-GB" sz="1800" b="1" dirty="0">
              <a:solidFill>
                <a:srgbClr val="6F6F6F"/>
              </a:solidFill>
              <a:effectLst/>
              <a:latin typeface="Open Sans" panose="020B0606030504020204"/>
              <a:ea typeface="Calibri" panose="020F0502020204030204" pitchFamily="34" charset="0"/>
              <a:cs typeface="Times New Roman" panose="02020603050405020304" pitchFamily="18" charset="0"/>
            </a:endParaRPr>
          </a:p>
          <a:p>
            <a:pPr marR="330835"/>
            <a:r>
              <a:rPr lang="en-GB" sz="1800" b="1" dirty="0">
                <a:solidFill>
                  <a:srgbClr val="6F6F6F"/>
                </a:solidFill>
                <a:effectLst/>
                <a:latin typeface="Open Sans" panose="020B0606030504020204"/>
                <a:ea typeface="Calibri" panose="020F0502020204030204" pitchFamily="34" charset="0"/>
                <a:cs typeface="Times New Roman" panose="02020603050405020304" pitchFamily="18" charset="0"/>
              </a:rPr>
              <a:t>Weaknesses</a:t>
            </a:r>
            <a:r>
              <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rPr>
              <a:t>:</a:t>
            </a:r>
          </a:p>
          <a:p>
            <a:pPr marR="330835"/>
            <a:r>
              <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rPr>
              <a:t> </a:t>
            </a:r>
          </a:p>
          <a:p>
            <a:pPr marL="342900" marR="330835" lvl="0" indent="-342900">
              <a:spcAft>
                <a:spcPts val="0"/>
              </a:spcAft>
              <a:buFont typeface="Symbol" panose="05050102010706020507" pitchFamily="18" charset="2"/>
              <a:buChar char=""/>
            </a:pPr>
            <a:r>
              <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rPr>
              <a:t>Requires resources from CPOs to develop a solution and integrate with </a:t>
            </a:r>
            <a:r>
              <a:rPr lang="en-GB" sz="1800" dirty="0" err="1">
                <a:solidFill>
                  <a:srgbClr val="6F6F6F"/>
                </a:solidFill>
                <a:effectLst/>
                <a:latin typeface="Open Sans" panose="020B0606030504020204"/>
                <a:ea typeface="Calibri" panose="020F0502020204030204" pitchFamily="34" charset="0"/>
                <a:cs typeface="Times New Roman" panose="02020603050405020304" pitchFamily="18" charset="0"/>
              </a:rPr>
              <a:t>eMSPs</a:t>
            </a:r>
            <a:endPar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endParaRPr>
          </a:p>
          <a:p>
            <a:pPr marL="342900" marR="330835" lvl="0" indent="-342900">
              <a:spcAft>
                <a:spcPts val="0"/>
              </a:spcAft>
              <a:buFont typeface="Symbol" panose="05050102010706020507" pitchFamily="18" charset="2"/>
              <a:buChar char=""/>
            </a:pPr>
            <a:r>
              <a:rPr lang="en-GB" dirty="0">
                <a:solidFill>
                  <a:srgbClr val="6F6F6F"/>
                </a:solidFill>
                <a:latin typeface="Open Sans" panose="020B0606030504020204"/>
                <a:ea typeface="Calibri" panose="020F0502020204030204" pitchFamily="34" charset="0"/>
                <a:cs typeface="Times New Roman" panose="02020603050405020304" pitchFamily="18" charset="0"/>
              </a:rPr>
              <a:t>Some concern about the number and size of </a:t>
            </a:r>
            <a:r>
              <a:rPr lang="en-GB" dirty="0" err="1">
                <a:solidFill>
                  <a:srgbClr val="6F6F6F"/>
                </a:solidFill>
                <a:latin typeface="Open Sans" panose="020B0606030504020204"/>
                <a:ea typeface="Calibri" panose="020F0502020204030204" pitchFamily="34" charset="0"/>
                <a:cs typeface="Times New Roman" panose="02020603050405020304" pitchFamily="18" charset="0"/>
              </a:rPr>
              <a:t>eMSPs</a:t>
            </a:r>
            <a:r>
              <a:rPr lang="en-GB" dirty="0">
                <a:solidFill>
                  <a:srgbClr val="6F6F6F"/>
                </a:solidFill>
                <a:latin typeface="Open Sans" panose="020B0606030504020204"/>
                <a:ea typeface="Calibri" panose="020F0502020204030204" pitchFamily="34" charset="0"/>
                <a:cs typeface="Times New Roman" panose="02020603050405020304" pitchFamily="18" charset="0"/>
              </a:rPr>
              <a:t> that CPOs would need to integrate with &amp; associated required resources</a:t>
            </a:r>
          </a:p>
          <a:p>
            <a:pPr marL="342900" marR="330835" lvl="0" indent="-342900">
              <a:spcAft>
                <a:spcPts val="0"/>
              </a:spcAft>
              <a:buFont typeface="Symbol" panose="05050102010706020507" pitchFamily="18" charset="2"/>
              <a:buChar char=""/>
            </a:pPr>
            <a:r>
              <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rPr>
              <a:t>Some older charging stations will need to be replaced </a:t>
            </a:r>
            <a:r>
              <a:rPr lang="en-GB" dirty="0">
                <a:solidFill>
                  <a:srgbClr val="6F6F6F"/>
                </a:solidFill>
                <a:latin typeface="Open Sans" panose="020B0606030504020204"/>
                <a:ea typeface="Calibri" panose="020F0502020204030204" pitchFamily="34" charset="0"/>
                <a:cs typeface="Times New Roman" panose="02020603050405020304" pitchFamily="18" charset="0"/>
              </a:rPr>
              <a:t>or upgraded to be compliant </a:t>
            </a:r>
            <a:endPar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endParaRPr>
          </a:p>
          <a:p>
            <a:pPr marL="342900" marR="330835" lvl="0" indent="-342900">
              <a:spcAft>
                <a:spcPts val="0"/>
              </a:spcAft>
              <a:buFont typeface="Symbol" panose="05050102010706020507" pitchFamily="18" charset="2"/>
              <a:buChar char=""/>
            </a:pPr>
            <a:r>
              <a:rPr lang="en-GB" sz="1800" dirty="0">
                <a:solidFill>
                  <a:srgbClr val="6F6F6F"/>
                </a:solidFill>
                <a:latin typeface="Segoe UI" panose="020B0502040204020203" pitchFamily="34" charset="0"/>
              </a:rPr>
              <a:t>Further work needs to be done around </a:t>
            </a:r>
            <a:r>
              <a:rPr lang="en-GB" dirty="0">
                <a:solidFill>
                  <a:srgbClr val="6F6F6F"/>
                </a:solidFill>
                <a:latin typeface="Segoe UI" panose="020B0502040204020203" pitchFamily="34" charset="0"/>
              </a:rPr>
              <a:t>consumer data as it is transferred between market participants.</a:t>
            </a:r>
            <a:endParaRPr lang="en-GB" sz="1800" dirty="0">
              <a:solidFill>
                <a:srgbClr val="6F6F6F"/>
              </a:solidFill>
              <a:latin typeface="Segoe UI" panose="020B0502040204020203" pitchFamily="34" charset="0"/>
            </a:endParaRPr>
          </a:p>
        </p:txBody>
      </p:sp>
    </p:spTree>
    <p:extLst>
      <p:ext uri="{BB962C8B-B14F-4D97-AF65-F5344CB8AC3E}">
        <p14:creationId xmlns:p14="http://schemas.microsoft.com/office/powerpoint/2010/main" val="653582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49" y="0"/>
            <a:ext cx="9144000" cy="980728"/>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4000" dirty="0">
              <a:solidFill>
                <a:prstClr val="white"/>
              </a:solidFill>
            </a:endParaRPr>
          </a:p>
        </p:txBody>
      </p:sp>
      <p:sp>
        <p:nvSpPr>
          <p:cNvPr id="15" name="Rectangle 14">
            <a:extLst>
              <a:ext uri="{FF2B5EF4-FFF2-40B4-BE49-F238E27FC236}">
                <a16:creationId xmlns:a16="http://schemas.microsoft.com/office/drawing/2014/main" id="{5D5B8547-58BD-2B4D-8E56-2400CFE27588}"/>
              </a:ext>
            </a:extLst>
          </p:cNvPr>
          <p:cNvSpPr/>
          <p:nvPr/>
        </p:nvSpPr>
        <p:spPr>
          <a:xfrm flipV="1">
            <a:off x="35497" y="6427047"/>
            <a:ext cx="8136904" cy="4571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pic>
        <p:nvPicPr>
          <p:cNvPr id="16" name="Picture 15">
            <a:extLst>
              <a:ext uri="{FF2B5EF4-FFF2-40B4-BE49-F238E27FC236}">
                <a16:creationId xmlns:a16="http://schemas.microsoft.com/office/drawing/2014/main" id="{90436785-8209-E248-AA2C-BF9EF4205CA0}"/>
              </a:ext>
            </a:extLst>
          </p:cNvPr>
          <p:cNvPicPr>
            <a:picLocks noChangeAspect="1"/>
          </p:cNvPicPr>
          <p:nvPr/>
        </p:nvPicPr>
        <p:blipFill>
          <a:blip r:embed="rId3"/>
          <a:stretch>
            <a:fillRect/>
          </a:stretch>
        </p:blipFill>
        <p:spPr>
          <a:xfrm>
            <a:off x="8161999" y="5877272"/>
            <a:ext cx="946505" cy="936104"/>
          </a:xfrm>
          <a:prstGeom prst="rect">
            <a:avLst/>
          </a:prstGeom>
        </p:spPr>
      </p:pic>
      <p:sp>
        <p:nvSpPr>
          <p:cNvPr id="19" name="Title 1">
            <a:extLst>
              <a:ext uri="{FF2B5EF4-FFF2-40B4-BE49-F238E27FC236}">
                <a16:creationId xmlns:a16="http://schemas.microsoft.com/office/drawing/2014/main" id="{529A349C-9BC5-3344-9A51-83B66E668A6E}"/>
              </a:ext>
            </a:extLst>
          </p:cNvPr>
          <p:cNvSpPr>
            <a:spLocks noGrp="1"/>
          </p:cNvSpPr>
          <p:nvPr>
            <p:ph type="ctrTitle"/>
          </p:nvPr>
        </p:nvSpPr>
        <p:spPr>
          <a:xfrm>
            <a:off x="107504" y="-54818"/>
            <a:ext cx="8712968" cy="1179562"/>
          </a:xfrm>
          <a:noFill/>
          <a:ln>
            <a:noFill/>
          </a:ln>
        </p:spPr>
        <p:txBody>
          <a:bodyPr>
            <a:noAutofit/>
          </a:bodyPr>
          <a:lstStyle/>
          <a:p>
            <a:pPr algn="l"/>
            <a:r>
              <a:rPr lang="en-GB" sz="2400" b="1" dirty="0">
                <a:solidFill>
                  <a:schemeClr val="bg1"/>
                </a:solidFill>
                <a:latin typeface="Futura Medium"/>
                <a:ea typeface="Open Sans" panose="020B0606030504020204" pitchFamily="34" charset="0"/>
                <a:cs typeface="Open Sans" panose="020B0606030504020204" pitchFamily="34" charset="0"/>
              </a:rPr>
              <a:t>Lead Option - Roadmap</a:t>
            </a:r>
          </a:p>
        </p:txBody>
      </p:sp>
      <p:sp>
        <p:nvSpPr>
          <p:cNvPr id="2" name="Rectangle 1">
            <a:extLst>
              <a:ext uri="{FF2B5EF4-FFF2-40B4-BE49-F238E27FC236}">
                <a16:creationId xmlns:a16="http://schemas.microsoft.com/office/drawing/2014/main" id="{5612DBE7-048C-4D5D-9909-8339D7188986}"/>
              </a:ext>
            </a:extLst>
          </p:cNvPr>
          <p:cNvSpPr/>
          <p:nvPr/>
        </p:nvSpPr>
        <p:spPr>
          <a:xfrm>
            <a:off x="251520" y="836712"/>
            <a:ext cx="8247412" cy="5909310"/>
          </a:xfrm>
          <a:prstGeom prst="rect">
            <a:avLst/>
          </a:prstGeom>
        </p:spPr>
        <p:txBody>
          <a:bodyPr wrap="square">
            <a:spAutoFit/>
          </a:bodyPr>
          <a:lstStyle/>
          <a:p>
            <a:pPr marR="330835"/>
            <a:endParaRPr lang="en-GB" sz="1800" b="1" dirty="0">
              <a:solidFill>
                <a:srgbClr val="6F6F6F"/>
              </a:solidFill>
              <a:effectLst/>
              <a:latin typeface="Open Sans" panose="020B0606030504020204"/>
              <a:ea typeface="Calibri" panose="020F0502020204030204" pitchFamily="34" charset="0"/>
              <a:cs typeface="Times New Roman" panose="02020603050405020304" pitchFamily="18" charset="0"/>
            </a:endParaRPr>
          </a:p>
          <a:p>
            <a:pPr marR="330835"/>
            <a:r>
              <a:rPr lang="en-GB" sz="1800" b="1" dirty="0">
                <a:solidFill>
                  <a:srgbClr val="6F6F6F"/>
                </a:solidFill>
                <a:effectLst/>
                <a:latin typeface="Open Sans" panose="020B0606030504020204"/>
                <a:ea typeface="Calibri" panose="020F0502020204030204" pitchFamily="34" charset="0"/>
                <a:cs typeface="Times New Roman" panose="02020603050405020304" pitchFamily="18" charset="0"/>
              </a:rPr>
              <a:t>REA roadmap to delivery</a:t>
            </a:r>
            <a:r>
              <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rPr>
              <a:t>:</a:t>
            </a:r>
          </a:p>
          <a:p>
            <a:pPr marR="330835"/>
            <a:r>
              <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rPr>
              <a:t> </a:t>
            </a:r>
          </a:p>
          <a:p>
            <a:pPr marL="342900" marR="330835" lvl="0" indent="-342900">
              <a:spcAft>
                <a:spcPts val="0"/>
              </a:spcAft>
              <a:buFont typeface="Symbol" panose="05050102010706020507" pitchFamily="18" charset="2"/>
              <a:buChar char=""/>
            </a:pPr>
            <a:r>
              <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rPr>
              <a:t>September 2020 – Government develops it’s ‘lead option’ solution internally and pitches this to Ministers</a:t>
            </a:r>
          </a:p>
          <a:p>
            <a:pPr marR="330835" lvl="0">
              <a:spcAft>
                <a:spcPts val="0"/>
              </a:spcAft>
            </a:pPr>
            <a:endPar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endParaRPr>
          </a:p>
          <a:p>
            <a:pPr marL="342900" marR="330835" lvl="0" indent="-342900">
              <a:spcAft>
                <a:spcPts val="0"/>
              </a:spcAft>
              <a:buFont typeface="Symbol" panose="05050102010706020507" pitchFamily="18" charset="2"/>
              <a:buChar char=""/>
            </a:pPr>
            <a:r>
              <a:rPr lang="en-GB" dirty="0">
                <a:solidFill>
                  <a:srgbClr val="6F6F6F"/>
                </a:solidFill>
                <a:latin typeface="Open Sans" panose="020B0606030504020204"/>
                <a:ea typeface="Calibri" panose="020F0502020204030204" pitchFamily="34" charset="0"/>
                <a:cs typeface="Times New Roman" panose="02020603050405020304" pitchFamily="18" charset="0"/>
              </a:rPr>
              <a:t>December 2020 – Government formally consults on their preferred options</a:t>
            </a:r>
          </a:p>
          <a:p>
            <a:pPr marR="330835" lvl="0">
              <a:spcAft>
                <a:spcPts val="0"/>
              </a:spcAft>
            </a:pPr>
            <a:endParaRPr lang="en-GB" dirty="0">
              <a:solidFill>
                <a:srgbClr val="6F6F6F"/>
              </a:solidFill>
              <a:latin typeface="Open Sans" panose="020B0606030504020204"/>
              <a:ea typeface="Calibri" panose="020F0502020204030204" pitchFamily="34" charset="0"/>
              <a:cs typeface="Times New Roman" panose="02020603050405020304" pitchFamily="18" charset="0"/>
            </a:endParaRPr>
          </a:p>
          <a:p>
            <a:pPr marL="342900" marR="330835" lvl="0" indent="-342900">
              <a:spcAft>
                <a:spcPts val="0"/>
              </a:spcAft>
              <a:buFont typeface="Symbol" panose="05050102010706020507" pitchFamily="18" charset="2"/>
              <a:buChar char=""/>
            </a:pPr>
            <a:r>
              <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rPr>
              <a:t>June 2021 – Government confirms intention to mandate REA vision </a:t>
            </a:r>
            <a:r>
              <a:rPr lang="en-GB" dirty="0">
                <a:solidFill>
                  <a:srgbClr val="6F6F6F"/>
                </a:solidFill>
                <a:latin typeface="Open Sans" panose="020B0606030504020204"/>
                <a:ea typeface="Calibri" panose="020F0502020204030204" pitchFamily="34" charset="0"/>
                <a:cs typeface="Times New Roman" panose="02020603050405020304" pitchFamily="18" charset="0"/>
              </a:rPr>
              <a:t>of roaming solution</a:t>
            </a:r>
          </a:p>
          <a:p>
            <a:pPr marR="330835" lvl="0">
              <a:spcAft>
                <a:spcPts val="0"/>
              </a:spcAft>
            </a:pPr>
            <a:endParaRPr lang="en-GB" dirty="0">
              <a:solidFill>
                <a:srgbClr val="6F6F6F"/>
              </a:solidFill>
              <a:latin typeface="Open Sans" panose="020B0606030504020204"/>
              <a:ea typeface="Calibri" panose="020F0502020204030204" pitchFamily="34" charset="0"/>
              <a:cs typeface="Times New Roman" panose="02020603050405020304" pitchFamily="18" charset="0"/>
            </a:endParaRPr>
          </a:p>
          <a:p>
            <a:pPr marL="342900" marR="330835" lvl="0" indent="-342900">
              <a:spcAft>
                <a:spcPts val="0"/>
              </a:spcAft>
              <a:buFont typeface="Symbol" panose="05050102010706020507" pitchFamily="18" charset="2"/>
              <a:buChar char=""/>
            </a:pPr>
            <a:r>
              <a:rPr lang="en-GB" dirty="0">
                <a:solidFill>
                  <a:srgbClr val="6F6F6F"/>
                </a:solidFill>
                <a:latin typeface="Open Sans" panose="020B0606030504020204"/>
                <a:ea typeface="Calibri" panose="020F0502020204030204" pitchFamily="34" charset="0"/>
                <a:cs typeface="Times New Roman" panose="02020603050405020304" pitchFamily="18" charset="0"/>
              </a:rPr>
              <a:t>June 2021 – Innovate UK funding competition opens</a:t>
            </a:r>
          </a:p>
          <a:p>
            <a:pPr marR="330835" lvl="0">
              <a:spcAft>
                <a:spcPts val="0"/>
              </a:spcAft>
            </a:pPr>
            <a:endParaRPr lang="en-GB" dirty="0">
              <a:solidFill>
                <a:srgbClr val="6F6F6F"/>
              </a:solidFill>
              <a:latin typeface="Open Sans" panose="020B0606030504020204"/>
              <a:ea typeface="Calibri" panose="020F0502020204030204" pitchFamily="34" charset="0"/>
              <a:cs typeface="Times New Roman" panose="02020603050405020304" pitchFamily="18" charset="0"/>
            </a:endParaRPr>
          </a:p>
          <a:p>
            <a:pPr marL="342900" marR="330835" lvl="0" indent="-342900">
              <a:spcAft>
                <a:spcPts val="0"/>
              </a:spcAft>
              <a:buFont typeface="Symbol" panose="05050102010706020507" pitchFamily="18" charset="2"/>
              <a:buChar char=""/>
            </a:pPr>
            <a:r>
              <a:rPr lang="en-GB" dirty="0">
                <a:solidFill>
                  <a:srgbClr val="6F6F6F"/>
                </a:solidFill>
                <a:latin typeface="Open Sans" panose="020B0606030504020204"/>
                <a:ea typeface="Calibri" panose="020F0502020204030204" pitchFamily="34" charset="0"/>
                <a:cs typeface="Times New Roman" panose="02020603050405020304" pitchFamily="18" charset="0"/>
              </a:rPr>
              <a:t>June to December 2021 – UK CPOs are able to bid for funding to address industry questions (e.g. around digital identity) and to upgrade older infrastructure</a:t>
            </a:r>
          </a:p>
          <a:p>
            <a:pPr marL="342900" marR="330835" lvl="0" indent="-342900">
              <a:spcAft>
                <a:spcPts val="0"/>
              </a:spcAft>
              <a:buFont typeface="Symbol" panose="05050102010706020507" pitchFamily="18" charset="2"/>
              <a:buChar char=""/>
            </a:pPr>
            <a:endParaRPr lang="en-GB" dirty="0">
              <a:solidFill>
                <a:srgbClr val="6F6F6F"/>
              </a:solidFill>
              <a:latin typeface="Open Sans" panose="020B0606030504020204"/>
              <a:ea typeface="Calibri" panose="020F0502020204030204" pitchFamily="34" charset="0"/>
              <a:cs typeface="Times New Roman" panose="02020603050405020304" pitchFamily="18" charset="0"/>
            </a:endParaRPr>
          </a:p>
          <a:p>
            <a:pPr marL="342900" marR="330835" lvl="0" indent="-342900">
              <a:spcAft>
                <a:spcPts val="0"/>
              </a:spcAft>
              <a:buFont typeface="Symbol" panose="05050102010706020507" pitchFamily="18" charset="2"/>
              <a:buChar char=""/>
            </a:pPr>
            <a:r>
              <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rPr>
              <a:t>June 2022 – CPOs publish roaming tariffs and regulations come into force. </a:t>
            </a:r>
          </a:p>
          <a:p>
            <a:pPr marL="342900" marR="330835" lvl="0" indent="-342900">
              <a:spcAft>
                <a:spcPts val="0"/>
              </a:spcAft>
              <a:buFont typeface="Symbol" panose="05050102010706020507" pitchFamily="18" charset="2"/>
              <a:buChar char=""/>
            </a:pPr>
            <a:endParaRPr lang="en-GB" sz="1800" dirty="0">
              <a:solidFill>
                <a:srgbClr val="6F6F6F"/>
              </a:solidFill>
              <a:latin typeface="Segoe UI" panose="020B0502040204020203" pitchFamily="34" charset="0"/>
            </a:endParaRPr>
          </a:p>
        </p:txBody>
      </p:sp>
    </p:spTree>
    <p:extLst>
      <p:ext uri="{BB962C8B-B14F-4D97-AF65-F5344CB8AC3E}">
        <p14:creationId xmlns:p14="http://schemas.microsoft.com/office/powerpoint/2010/main" val="2144722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49" y="0"/>
            <a:ext cx="9144000" cy="980728"/>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4000" dirty="0">
              <a:solidFill>
                <a:prstClr val="white"/>
              </a:solidFill>
            </a:endParaRPr>
          </a:p>
        </p:txBody>
      </p:sp>
      <p:sp>
        <p:nvSpPr>
          <p:cNvPr id="15" name="Rectangle 14">
            <a:extLst>
              <a:ext uri="{FF2B5EF4-FFF2-40B4-BE49-F238E27FC236}">
                <a16:creationId xmlns:a16="http://schemas.microsoft.com/office/drawing/2014/main" id="{5D5B8547-58BD-2B4D-8E56-2400CFE27588}"/>
              </a:ext>
            </a:extLst>
          </p:cNvPr>
          <p:cNvSpPr/>
          <p:nvPr/>
        </p:nvSpPr>
        <p:spPr>
          <a:xfrm flipV="1">
            <a:off x="35497" y="6427047"/>
            <a:ext cx="8136904" cy="4571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pic>
        <p:nvPicPr>
          <p:cNvPr id="16" name="Picture 15">
            <a:extLst>
              <a:ext uri="{FF2B5EF4-FFF2-40B4-BE49-F238E27FC236}">
                <a16:creationId xmlns:a16="http://schemas.microsoft.com/office/drawing/2014/main" id="{90436785-8209-E248-AA2C-BF9EF4205CA0}"/>
              </a:ext>
            </a:extLst>
          </p:cNvPr>
          <p:cNvPicPr>
            <a:picLocks noChangeAspect="1"/>
          </p:cNvPicPr>
          <p:nvPr/>
        </p:nvPicPr>
        <p:blipFill>
          <a:blip r:embed="rId3"/>
          <a:stretch>
            <a:fillRect/>
          </a:stretch>
        </p:blipFill>
        <p:spPr>
          <a:xfrm>
            <a:off x="8161999" y="5877272"/>
            <a:ext cx="946505" cy="936104"/>
          </a:xfrm>
          <a:prstGeom prst="rect">
            <a:avLst/>
          </a:prstGeom>
        </p:spPr>
      </p:pic>
      <p:sp>
        <p:nvSpPr>
          <p:cNvPr id="19" name="Title 1">
            <a:extLst>
              <a:ext uri="{FF2B5EF4-FFF2-40B4-BE49-F238E27FC236}">
                <a16:creationId xmlns:a16="http://schemas.microsoft.com/office/drawing/2014/main" id="{529A349C-9BC5-3344-9A51-83B66E668A6E}"/>
              </a:ext>
            </a:extLst>
          </p:cNvPr>
          <p:cNvSpPr>
            <a:spLocks noGrp="1"/>
          </p:cNvSpPr>
          <p:nvPr>
            <p:ph type="ctrTitle"/>
          </p:nvPr>
        </p:nvSpPr>
        <p:spPr>
          <a:xfrm>
            <a:off x="107504" y="-54818"/>
            <a:ext cx="8712968" cy="1179562"/>
          </a:xfrm>
          <a:noFill/>
          <a:ln>
            <a:noFill/>
          </a:ln>
        </p:spPr>
        <p:txBody>
          <a:bodyPr>
            <a:noAutofit/>
          </a:bodyPr>
          <a:lstStyle/>
          <a:p>
            <a:pPr algn="l"/>
            <a:r>
              <a:rPr lang="en-GB" sz="2400" b="1" dirty="0">
                <a:solidFill>
                  <a:schemeClr val="bg1"/>
                </a:solidFill>
                <a:latin typeface="Futura Medium"/>
                <a:ea typeface="Open Sans" panose="020B0606030504020204" pitchFamily="34" charset="0"/>
                <a:cs typeface="Open Sans" panose="020B0606030504020204" pitchFamily="34" charset="0"/>
              </a:rPr>
              <a:t>Background</a:t>
            </a:r>
          </a:p>
        </p:txBody>
      </p:sp>
      <p:sp>
        <p:nvSpPr>
          <p:cNvPr id="2" name="Rectangle 1">
            <a:extLst>
              <a:ext uri="{FF2B5EF4-FFF2-40B4-BE49-F238E27FC236}">
                <a16:creationId xmlns:a16="http://schemas.microsoft.com/office/drawing/2014/main" id="{5612DBE7-048C-4D5D-9909-8339D7188986}"/>
              </a:ext>
            </a:extLst>
          </p:cNvPr>
          <p:cNvSpPr/>
          <p:nvPr/>
        </p:nvSpPr>
        <p:spPr>
          <a:xfrm>
            <a:off x="362687" y="1315718"/>
            <a:ext cx="8247412" cy="5465727"/>
          </a:xfrm>
          <a:prstGeom prst="rect">
            <a:avLst/>
          </a:prstGeom>
        </p:spPr>
        <p:txBody>
          <a:bodyPr wrap="square">
            <a:spAutoFit/>
          </a:bodyPr>
          <a:lstStyle/>
          <a:p>
            <a:pPr marL="342900" indent="-342900" defTabSz="914400">
              <a:lnSpc>
                <a:spcPct val="108000"/>
              </a:lnSpc>
              <a:spcBef>
                <a:spcPts val="1200"/>
              </a:spcBef>
              <a:buFont typeface="Arial" panose="020B0604020202020204" pitchFamily="34" charset="0"/>
              <a:buChar char="•"/>
            </a:pPr>
            <a:r>
              <a:rPr lang="en-GB" sz="2000" dirty="0">
                <a:solidFill>
                  <a:srgbClr val="6F6F6F"/>
                </a:solidFill>
                <a:latin typeface="Open Sans" panose="020B0606030504020204" pitchFamily="34" charset="0"/>
                <a:ea typeface="Open Sans" panose="020B0606030504020204" pitchFamily="34" charset="0"/>
                <a:cs typeface="Open Sans" panose="020B0606030504020204" pitchFamily="34" charset="0"/>
              </a:rPr>
              <a:t>Market for EV charging payments and roaming has advanced considerably in the UK in the past 12 months</a:t>
            </a:r>
          </a:p>
          <a:p>
            <a:pPr marL="342900" indent="-342900" defTabSz="914400">
              <a:lnSpc>
                <a:spcPct val="108000"/>
              </a:lnSpc>
              <a:spcBef>
                <a:spcPts val="1200"/>
              </a:spcBef>
              <a:buFont typeface="Arial" panose="020B0604020202020204" pitchFamily="34" charset="0"/>
              <a:buChar char="•"/>
            </a:pPr>
            <a:r>
              <a:rPr lang="en-GB" sz="2000" dirty="0">
                <a:solidFill>
                  <a:srgbClr val="6F6F6F"/>
                </a:solidFill>
                <a:latin typeface="Open Sans" panose="020B0606030504020204" pitchFamily="34" charset="0"/>
                <a:ea typeface="Open Sans" panose="020B0606030504020204" pitchFamily="34" charset="0"/>
                <a:cs typeface="Open Sans" panose="020B0606030504020204" pitchFamily="34" charset="0"/>
              </a:rPr>
              <a:t>Growing driver, ministerial, governmental frustration with lack of roaming and other payment-related public charging issues</a:t>
            </a:r>
          </a:p>
          <a:p>
            <a:pPr marL="342900" indent="-342900" defTabSz="914400">
              <a:lnSpc>
                <a:spcPct val="108000"/>
              </a:lnSpc>
              <a:spcBef>
                <a:spcPts val="1200"/>
              </a:spcBef>
              <a:buFont typeface="Arial" panose="020B0604020202020204" pitchFamily="34" charset="0"/>
              <a:buChar char="•"/>
            </a:pPr>
            <a:r>
              <a:rPr lang="en-GB" sz="2000" dirty="0">
                <a:solidFill>
                  <a:srgbClr val="6F6F6F"/>
                </a:solidFill>
                <a:latin typeface="Open Sans" panose="020B0606030504020204" pitchFamily="34" charset="0"/>
                <a:ea typeface="Open Sans" panose="020B0606030504020204" pitchFamily="34" charset="0"/>
                <a:cs typeface="Open Sans" panose="020B0606030504020204" pitchFamily="34" charset="0"/>
              </a:rPr>
              <a:t>Government is intending to consult on mandating roaming in forthcoming ‘Consumer Offer’ consultation (Q4 2020)</a:t>
            </a:r>
          </a:p>
          <a:p>
            <a:pPr marL="342900" indent="-342900" defTabSz="914400">
              <a:lnSpc>
                <a:spcPct val="108000"/>
              </a:lnSpc>
              <a:spcBef>
                <a:spcPts val="1200"/>
              </a:spcBef>
              <a:buFont typeface="Arial" panose="020B0604020202020204" pitchFamily="34" charset="0"/>
              <a:buChar char="•"/>
            </a:pPr>
            <a:r>
              <a:rPr lang="en-GB" sz="2000" dirty="0">
                <a:solidFill>
                  <a:srgbClr val="6F6F6F"/>
                </a:solidFill>
                <a:latin typeface="Open Sans" panose="020B0606030504020204" pitchFamily="34" charset="0"/>
                <a:ea typeface="Open Sans" panose="020B0606030504020204" pitchFamily="34" charset="0"/>
                <a:cs typeface="Open Sans" panose="020B0606030504020204" pitchFamily="34" charset="0"/>
              </a:rPr>
              <a:t>OLEV requesting language from REA on this topic that is technically and commercially feasible </a:t>
            </a:r>
          </a:p>
          <a:p>
            <a:pPr marL="342900" indent="-342900" defTabSz="914400">
              <a:lnSpc>
                <a:spcPct val="108000"/>
              </a:lnSpc>
              <a:spcBef>
                <a:spcPts val="1200"/>
              </a:spcBef>
              <a:buFont typeface="Arial" panose="020B0604020202020204" pitchFamily="34" charset="0"/>
              <a:buChar char="•"/>
            </a:pPr>
            <a:r>
              <a:rPr lang="en-GB" sz="2000" u="sng" dirty="0">
                <a:solidFill>
                  <a:srgbClr val="6F6F6F"/>
                </a:solidFill>
                <a:latin typeface="Open Sans" panose="020B0606030504020204" pitchFamily="34" charset="0"/>
                <a:ea typeface="Open Sans" panose="020B0606030504020204" pitchFamily="34" charset="0"/>
                <a:cs typeface="Open Sans" panose="020B0606030504020204" pitchFamily="34" charset="0"/>
              </a:rPr>
              <a:t>REA members are being asked to input and hone the REA’s language</a:t>
            </a:r>
          </a:p>
          <a:p>
            <a:pPr defTabSz="914400">
              <a:lnSpc>
                <a:spcPct val="108000"/>
              </a:lnSpc>
              <a:spcBef>
                <a:spcPts val="1200"/>
              </a:spcBef>
            </a:pPr>
            <a:r>
              <a:rPr lang="en-GB" sz="2000" b="1" dirty="0">
                <a:solidFill>
                  <a:srgbClr val="6F6F6F"/>
                </a:solidFill>
                <a:latin typeface="Open Sans" panose="020B0606030504020204" pitchFamily="34" charset="0"/>
                <a:ea typeface="Open Sans" panose="020B0606030504020204" pitchFamily="34" charset="0"/>
                <a:cs typeface="Open Sans" panose="020B0606030504020204" pitchFamily="34" charset="0"/>
              </a:rPr>
              <a:t>Other:</a:t>
            </a:r>
          </a:p>
          <a:p>
            <a:pPr marL="342900" indent="-342900" defTabSz="914400">
              <a:lnSpc>
                <a:spcPct val="108000"/>
              </a:lnSpc>
              <a:spcBef>
                <a:spcPts val="1200"/>
              </a:spcBef>
              <a:buFont typeface="Arial" panose="020B0604020202020204" pitchFamily="34" charset="0"/>
              <a:buChar char="•"/>
            </a:pPr>
            <a:r>
              <a:rPr lang="en-GB" sz="2000" dirty="0">
                <a:solidFill>
                  <a:srgbClr val="6F6F6F"/>
                </a:solidFill>
                <a:latin typeface="Open Sans" panose="020B0606030504020204" pitchFamily="34" charset="0"/>
                <a:ea typeface="Open Sans" panose="020B0606030504020204" pitchFamily="34" charset="0"/>
                <a:cs typeface="Open Sans" panose="020B0606030504020204" pitchFamily="34" charset="0"/>
              </a:rPr>
              <a:t>REA establishing </a:t>
            </a:r>
            <a:r>
              <a:rPr lang="en-GB" sz="2000" dirty="0">
                <a:solidFill>
                  <a:srgbClr val="6F6F6F"/>
                </a:solidFill>
                <a:latin typeface="Open Sans" panose="020B0606030504020204" pitchFamily="34" charset="0"/>
                <a:ea typeface="Open Sans" panose="020B0606030504020204" pitchFamily="34" charset="0"/>
                <a:cs typeface="Open Sans" panose="020B0606030504020204" pitchFamily="34" charset="0"/>
                <a:hlinkClick r:id="rId4"/>
              </a:rPr>
              <a:t>EV Roam </a:t>
            </a:r>
            <a:r>
              <a:rPr lang="en-GB" sz="2000" dirty="0">
                <a:solidFill>
                  <a:srgbClr val="6F6F6F"/>
                </a:solidFill>
                <a:latin typeface="Open Sans" panose="020B0606030504020204" pitchFamily="34" charset="0"/>
                <a:ea typeface="Open Sans" panose="020B0606030504020204" pitchFamily="34" charset="0"/>
                <a:cs typeface="Open Sans" panose="020B0606030504020204" pitchFamily="34" charset="0"/>
              </a:rPr>
              <a:t>to assign IDACS compliant IDs to </a:t>
            </a:r>
            <a:r>
              <a:rPr lang="en-GB" sz="2000" dirty="0" err="1">
                <a:solidFill>
                  <a:srgbClr val="6F6F6F"/>
                </a:solidFill>
                <a:latin typeface="Open Sans" panose="020B0606030504020204" pitchFamily="34" charset="0"/>
                <a:ea typeface="Open Sans" panose="020B0606030504020204" pitchFamily="34" charset="0"/>
                <a:cs typeface="Open Sans" panose="020B0606030504020204" pitchFamily="34" charset="0"/>
              </a:rPr>
              <a:t>eMSPs</a:t>
            </a:r>
            <a:r>
              <a:rPr lang="en-GB" sz="2000" dirty="0">
                <a:solidFill>
                  <a:srgbClr val="6F6F6F"/>
                </a:solidFill>
                <a:latin typeface="Open Sans" panose="020B0606030504020204" pitchFamily="34" charset="0"/>
                <a:ea typeface="Open Sans" panose="020B0606030504020204" pitchFamily="34" charset="0"/>
                <a:cs typeface="Open Sans" panose="020B0606030504020204" pitchFamily="34" charset="0"/>
              </a:rPr>
              <a:t> and CPOs using OCPI to roam</a:t>
            </a:r>
          </a:p>
          <a:p>
            <a:pPr defTabSz="914400">
              <a:lnSpc>
                <a:spcPct val="108000"/>
              </a:lnSpc>
              <a:spcBef>
                <a:spcPts val="1200"/>
              </a:spcBef>
            </a:pPr>
            <a:endParaRPr lang="en-GB" sz="2000" dirty="0">
              <a:solidFill>
                <a:srgbClr val="6F6F6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24276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49" y="0"/>
            <a:ext cx="9144000" cy="980728"/>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4000" dirty="0">
              <a:solidFill>
                <a:prstClr val="white"/>
              </a:solidFill>
            </a:endParaRPr>
          </a:p>
        </p:txBody>
      </p:sp>
      <p:sp>
        <p:nvSpPr>
          <p:cNvPr id="15" name="Rectangle 14">
            <a:extLst>
              <a:ext uri="{FF2B5EF4-FFF2-40B4-BE49-F238E27FC236}">
                <a16:creationId xmlns:a16="http://schemas.microsoft.com/office/drawing/2014/main" id="{5D5B8547-58BD-2B4D-8E56-2400CFE27588}"/>
              </a:ext>
            </a:extLst>
          </p:cNvPr>
          <p:cNvSpPr/>
          <p:nvPr/>
        </p:nvSpPr>
        <p:spPr>
          <a:xfrm flipV="1">
            <a:off x="35497" y="6427047"/>
            <a:ext cx="8136904" cy="4571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pic>
        <p:nvPicPr>
          <p:cNvPr id="16" name="Picture 15">
            <a:extLst>
              <a:ext uri="{FF2B5EF4-FFF2-40B4-BE49-F238E27FC236}">
                <a16:creationId xmlns:a16="http://schemas.microsoft.com/office/drawing/2014/main" id="{90436785-8209-E248-AA2C-BF9EF4205CA0}"/>
              </a:ext>
            </a:extLst>
          </p:cNvPr>
          <p:cNvPicPr>
            <a:picLocks noChangeAspect="1"/>
          </p:cNvPicPr>
          <p:nvPr/>
        </p:nvPicPr>
        <p:blipFill>
          <a:blip r:embed="rId3"/>
          <a:stretch>
            <a:fillRect/>
          </a:stretch>
        </p:blipFill>
        <p:spPr>
          <a:xfrm>
            <a:off x="8161999" y="5877272"/>
            <a:ext cx="946505" cy="936104"/>
          </a:xfrm>
          <a:prstGeom prst="rect">
            <a:avLst/>
          </a:prstGeom>
        </p:spPr>
      </p:pic>
      <p:sp>
        <p:nvSpPr>
          <p:cNvPr id="19" name="Title 1">
            <a:extLst>
              <a:ext uri="{FF2B5EF4-FFF2-40B4-BE49-F238E27FC236}">
                <a16:creationId xmlns:a16="http://schemas.microsoft.com/office/drawing/2014/main" id="{529A349C-9BC5-3344-9A51-83B66E668A6E}"/>
              </a:ext>
            </a:extLst>
          </p:cNvPr>
          <p:cNvSpPr>
            <a:spLocks noGrp="1"/>
          </p:cNvSpPr>
          <p:nvPr>
            <p:ph type="ctrTitle"/>
          </p:nvPr>
        </p:nvSpPr>
        <p:spPr>
          <a:xfrm>
            <a:off x="107504" y="-54818"/>
            <a:ext cx="8712968" cy="1179562"/>
          </a:xfrm>
          <a:noFill/>
          <a:ln>
            <a:noFill/>
          </a:ln>
        </p:spPr>
        <p:txBody>
          <a:bodyPr>
            <a:noAutofit/>
          </a:bodyPr>
          <a:lstStyle/>
          <a:p>
            <a:pPr algn="l"/>
            <a:r>
              <a:rPr lang="en-GB" sz="2400" b="1" dirty="0">
                <a:solidFill>
                  <a:schemeClr val="bg1"/>
                </a:solidFill>
                <a:latin typeface="Futura Medium"/>
                <a:ea typeface="Open Sans" panose="020B0606030504020204" pitchFamily="34" charset="0"/>
                <a:cs typeface="Open Sans" panose="020B0606030504020204" pitchFamily="34" charset="0"/>
              </a:rPr>
              <a:t>REA principles for roaming in the UK </a:t>
            </a:r>
          </a:p>
        </p:txBody>
      </p:sp>
      <p:sp>
        <p:nvSpPr>
          <p:cNvPr id="2" name="Rectangle 1">
            <a:extLst>
              <a:ext uri="{FF2B5EF4-FFF2-40B4-BE49-F238E27FC236}">
                <a16:creationId xmlns:a16="http://schemas.microsoft.com/office/drawing/2014/main" id="{5612DBE7-048C-4D5D-9909-8339D7188986}"/>
              </a:ext>
            </a:extLst>
          </p:cNvPr>
          <p:cNvSpPr/>
          <p:nvPr/>
        </p:nvSpPr>
        <p:spPr>
          <a:xfrm>
            <a:off x="340282" y="1124744"/>
            <a:ext cx="8247412" cy="5078313"/>
          </a:xfrm>
          <a:prstGeom prst="rect">
            <a:avLst/>
          </a:prstGeom>
        </p:spPr>
        <p:txBody>
          <a:bodyPr wrap="square">
            <a:spAutoFit/>
          </a:bodyPr>
          <a:lstStyle/>
          <a:p>
            <a:pPr marR="330835" lvl="0">
              <a:spcAft>
                <a:spcPts val="0"/>
              </a:spcAft>
            </a:pPr>
            <a:r>
              <a:rPr lang="en-GB" sz="1800" b="1" dirty="0">
                <a:solidFill>
                  <a:srgbClr val="6F6F6F"/>
                </a:solidFill>
                <a:effectLst/>
                <a:latin typeface="Open Sans" panose="020B0606030504020204"/>
                <a:ea typeface="Calibri" panose="020F0502020204030204" pitchFamily="34" charset="0"/>
                <a:cs typeface="Times New Roman" panose="02020603050405020304" pitchFamily="18" charset="0"/>
              </a:rPr>
              <a:t>The below principles have informed our process to date:</a:t>
            </a:r>
          </a:p>
          <a:p>
            <a:pPr marR="330835" lvl="0">
              <a:spcAft>
                <a:spcPts val="0"/>
              </a:spcAft>
            </a:pPr>
            <a:endParaRPr lang="en-GB" sz="1800" b="1" dirty="0">
              <a:solidFill>
                <a:srgbClr val="6F6F6F"/>
              </a:solidFill>
              <a:effectLst/>
              <a:latin typeface="Open Sans" panose="020B0606030504020204"/>
              <a:ea typeface="Calibri" panose="020F0502020204030204" pitchFamily="34" charset="0"/>
              <a:cs typeface="Times New Roman" panose="02020603050405020304" pitchFamily="18" charset="0"/>
            </a:endParaRPr>
          </a:p>
          <a:p>
            <a:pPr marL="342900" marR="330835" lvl="0" indent="-342900">
              <a:spcAft>
                <a:spcPts val="0"/>
              </a:spcAft>
              <a:buFont typeface="Symbol" panose="05050102010706020507" pitchFamily="18" charset="2"/>
              <a:buChar char=""/>
            </a:pPr>
            <a:r>
              <a:rPr lang="en-GB" sz="1800" b="1" dirty="0">
                <a:solidFill>
                  <a:srgbClr val="6F6F6F"/>
                </a:solidFill>
                <a:effectLst/>
                <a:latin typeface="Open Sans" panose="020B0606030504020204"/>
                <a:ea typeface="Calibri" panose="020F0502020204030204" pitchFamily="34" charset="0"/>
                <a:cs typeface="Times New Roman" panose="02020603050405020304" pitchFamily="18" charset="0"/>
              </a:rPr>
              <a:t>Beyond ad-hoc</a:t>
            </a:r>
            <a:r>
              <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rPr>
              <a:t>: </a:t>
            </a:r>
            <a:r>
              <a:rPr lang="en-GB" sz="1800" i="1" dirty="0">
                <a:solidFill>
                  <a:srgbClr val="6F6F6F"/>
                </a:solidFill>
                <a:effectLst/>
                <a:latin typeface="Open Sans" panose="020B0606030504020204"/>
                <a:ea typeface="Calibri" panose="020F0502020204030204" pitchFamily="34" charset="0"/>
                <a:cs typeface="Times New Roman" panose="02020603050405020304" pitchFamily="18" charset="0"/>
              </a:rPr>
              <a:t>any definitions adopted should built on, and go beyond, those outlined in the Alternative Fuels Infrastructure Directive</a:t>
            </a:r>
          </a:p>
          <a:p>
            <a:pPr marL="342900" marR="330835" lvl="0" indent="-342900">
              <a:spcAft>
                <a:spcPts val="0"/>
              </a:spcAft>
              <a:buFont typeface="Symbol" panose="05050102010706020507" pitchFamily="18" charset="2"/>
              <a:buChar char=""/>
            </a:pPr>
            <a:endPar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endParaRPr>
          </a:p>
          <a:p>
            <a:pPr marL="342900" marR="330835" lvl="0" indent="-342900">
              <a:spcAft>
                <a:spcPts val="0"/>
              </a:spcAft>
              <a:buFont typeface="Symbol" panose="05050102010706020507" pitchFamily="18" charset="2"/>
              <a:buChar char=""/>
            </a:pPr>
            <a:r>
              <a:rPr lang="en-GB" sz="1800" b="1" dirty="0">
                <a:solidFill>
                  <a:srgbClr val="6F6F6F"/>
                </a:solidFill>
                <a:effectLst/>
                <a:latin typeface="Open Sans" panose="020B0606030504020204"/>
                <a:ea typeface="Calibri" panose="020F0502020204030204" pitchFamily="34" charset="0"/>
                <a:cs typeface="Times New Roman" panose="02020603050405020304" pitchFamily="18" charset="0"/>
              </a:rPr>
              <a:t>Inclusive of innovation and choice</a:t>
            </a:r>
            <a:r>
              <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rPr>
              <a:t>: </a:t>
            </a:r>
            <a:r>
              <a:rPr lang="en-GB" sz="1800" i="1" dirty="0">
                <a:solidFill>
                  <a:srgbClr val="6F6F6F"/>
                </a:solidFill>
                <a:effectLst/>
                <a:latin typeface="Open Sans" panose="020B0606030504020204"/>
                <a:ea typeface="Calibri" panose="020F0502020204030204" pitchFamily="34" charset="0"/>
                <a:cs typeface="Times New Roman" panose="02020603050405020304" pitchFamily="18" charset="0"/>
              </a:rPr>
              <a:t>definitions should not prescribe a single delivery organisation for roaming, should enable multiple business models for delivering roaming (e.g. both peer-to-peer and hubs), and should not inhibit innovation in payments / data from coming forward</a:t>
            </a:r>
          </a:p>
          <a:p>
            <a:pPr marL="342900" marR="330835" lvl="0" indent="-342900">
              <a:spcAft>
                <a:spcPts val="0"/>
              </a:spcAft>
              <a:buFont typeface="Symbol" panose="05050102010706020507" pitchFamily="18" charset="2"/>
              <a:buChar char=""/>
            </a:pPr>
            <a:endPar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endParaRPr>
          </a:p>
          <a:p>
            <a:pPr marL="342900" marR="330835" lvl="0" indent="-342900">
              <a:spcAft>
                <a:spcPts val="0"/>
              </a:spcAft>
              <a:buFont typeface="Symbol" panose="05050102010706020507" pitchFamily="18" charset="2"/>
              <a:buChar char=""/>
            </a:pPr>
            <a:r>
              <a:rPr lang="en-GB" sz="1800" b="1" dirty="0">
                <a:solidFill>
                  <a:srgbClr val="6F6F6F"/>
                </a:solidFill>
                <a:effectLst/>
                <a:latin typeface="Open Sans" panose="020B0606030504020204"/>
                <a:ea typeface="Calibri" panose="020F0502020204030204" pitchFamily="34" charset="0"/>
                <a:cs typeface="Times New Roman" panose="02020603050405020304" pitchFamily="18" charset="0"/>
              </a:rPr>
              <a:t>Build on what’s being done: </a:t>
            </a:r>
            <a:r>
              <a:rPr lang="en-GB" sz="1800" i="1" dirty="0">
                <a:solidFill>
                  <a:srgbClr val="6F6F6F"/>
                </a:solidFill>
                <a:effectLst/>
                <a:latin typeface="Open Sans" panose="020B0606030504020204"/>
                <a:ea typeface="Calibri" panose="020F0502020204030204" pitchFamily="34" charset="0"/>
                <a:cs typeface="Times New Roman" panose="02020603050405020304" pitchFamily="18" charset="0"/>
              </a:rPr>
              <a:t>roaming regulation should integrate with / be implemented with an eye to other developments in the sector, including around mandatory data sharing (see OCPD Project Alpha)</a:t>
            </a:r>
          </a:p>
          <a:p>
            <a:pPr marL="342900" marR="330835" lvl="0" indent="-342900">
              <a:spcAft>
                <a:spcPts val="0"/>
              </a:spcAft>
              <a:buFont typeface="Symbol" panose="05050102010706020507" pitchFamily="18" charset="2"/>
              <a:buChar char=""/>
            </a:pPr>
            <a:endPar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endParaRPr>
          </a:p>
          <a:p>
            <a:pPr marL="342900" marR="330835" lvl="0" indent="-342900">
              <a:spcAft>
                <a:spcPts val="0"/>
              </a:spcAft>
              <a:buFont typeface="Symbol" panose="05050102010706020507" pitchFamily="18" charset="2"/>
              <a:buChar char=""/>
            </a:pPr>
            <a:r>
              <a:rPr lang="en-GB" sz="1800" b="1" dirty="0">
                <a:solidFill>
                  <a:srgbClr val="6F6F6F"/>
                </a:solidFill>
                <a:effectLst/>
                <a:latin typeface="Open Sans" panose="020B0606030504020204"/>
                <a:ea typeface="Calibri" panose="020F0502020204030204" pitchFamily="34" charset="0"/>
                <a:cs typeface="Times New Roman" panose="02020603050405020304" pitchFamily="18" charset="0"/>
              </a:rPr>
              <a:t>Ultimately deliver a superior customer experience for drivers</a:t>
            </a:r>
            <a:r>
              <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rPr>
              <a:t>: </a:t>
            </a:r>
            <a:r>
              <a:rPr lang="en-GB" sz="1800" i="1" dirty="0">
                <a:solidFill>
                  <a:srgbClr val="6F6F6F"/>
                </a:solidFill>
                <a:effectLst/>
                <a:latin typeface="Open Sans" panose="020B0606030504020204"/>
                <a:ea typeface="Calibri" panose="020F0502020204030204" pitchFamily="34" charset="0"/>
                <a:cs typeface="Times New Roman" panose="02020603050405020304" pitchFamily="18" charset="0"/>
              </a:rPr>
              <a:t>regulations should be implementable, practicable given current technology, enforceable, and result in a simplified and more streamlined experience for individual drivers and fleets</a:t>
            </a:r>
            <a:endPar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1780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49" y="0"/>
            <a:ext cx="9144000" cy="980728"/>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4000" dirty="0">
              <a:solidFill>
                <a:prstClr val="white"/>
              </a:solidFill>
            </a:endParaRPr>
          </a:p>
        </p:txBody>
      </p:sp>
      <p:sp>
        <p:nvSpPr>
          <p:cNvPr id="15" name="Rectangle 14">
            <a:extLst>
              <a:ext uri="{FF2B5EF4-FFF2-40B4-BE49-F238E27FC236}">
                <a16:creationId xmlns:a16="http://schemas.microsoft.com/office/drawing/2014/main" id="{5D5B8547-58BD-2B4D-8E56-2400CFE27588}"/>
              </a:ext>
            </a:extLst>
          </p:cNvPr>
          <p:cNvSpPr/>
          <p:nvPr/>
        </p:nvSpPr>
        <p:spPr>
          <a:xfrm flipV="1">
            <a:off x="35497" y="6427047"/>
            <a:ext cx="8136904" cy="4571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pic>
        <p:nvPicPr>
          <p:cNvPr id="16" name="Picture 15">
            <a:extLst>
              <a:ext uri="{FF2B5EF4-FFF2-40B4-BE49-F238E27FC236}">
                <a16:creationId xmlns:a16="http://schemas.microsoft.com/office/drawing/2014/main" id="{90436785-8209-E248-AA2C-BF9EF4205CA0}"/>
              </a:ext>
            </a:extLst>
          </p:cNvPr>
          <p:cNvPicPr>
            <a:picLocks noChangeAspect="1"/>
          </p:cNvPicPr>
          <p:nvPr/>
        </p:nvPicPr>
        <p:blipFill>
          <a:blip r:embed="rId3"/>
          <a:stretch>
            <a:fillRect/>
          </a:stretch>
        </p:blipFill>
        <p:spPr>
          <a:xfrm>
            <a:off x="8161999" y="5877272"/>
            <a:ext cx="946505" cy="936104"/>
          </a:xfrm>
          <a:prstGeom prst="rect">
            <a:avLst/>
          </a:prstGeom>
        </p:spPr>
      </p:pic>
      <p:sp>
        <p:nvSpPr>
          <p:cNvPr id="19" name="Title 1">
            <a:extLst>
              <a:ext uri="{FF2B5EF4-FFF2-40B4-BE49-F238E27FC236}">
                <a16:creationId xmlns:a16="http://schemas.microsoft.com/office/drawing/2014/main" id="{529A349C-9BC5-3344-9A51-83B66E668A6E}"/>
              </a:ext>
            </a:extLst>
          </p:cNvPr>
          <p:cNvSpPr>
            <a:spLocks noGrp="1"/>
          </p:cNvSpPr>
          <p:nvPr>
            <p:ph type="ctrTitle"/>
          </p:nvPr>
        </p:nvSpPr>
        <p:spPr>
          <a:xfrm>
            <a:off x="107504" y="-54818"/>
            <a:ext cx="8712968" cy="1179562"/>
          </a:xfrm>
          <a:noFill/>
          <a:ln>
            <a:noFill/>
          </a:ln>
        </p:spPr>
        <p:txBody>
          <a:bodyPr>
            <a:noAutofit/>
          </a:bodyPr>
          <a:lstStyle/>
          <a:p>
            <a:pPr algn="l"/>
            <a:r>
              <a:rPr lang="en-GB" sz="2400" b="1" dirty="0">
                <a:solidFill>
                  <a:schemeClr val="bg1"/>
                </a:solidFill>
                <a:latin typeface="Futura Medium"/>
                <a:ea typeface="Open Sans" panose="020B0606030504020204" pitchFamily="34" charset="0"/>
                <a:cs typeface="Open Sans" panose="020B0606030504020204" pitchFamily="34" charset="0"/>
              </a:rPr>
              <a:t>Lead Option: Government requires all public Charge Point Operators to publish a public roaming tariff 1/2</a:t>
            </a:r>
          </a:p>
        </p:txBody>
      </p:sp>
      <p:sp>
        <p:nvSpPr>
          <p:cNvPr id="2" name="Rectangle 1">
            <a:extLst>
              <a:ext uri="{FF2B5EF4-FFF2-40B4-BE49-F238E27FC236}">
                <a16:creationId xmlns:a16="http://schemas.microsoft.com/office/drawing/2014/main" id="{5612DBE7-048C-4D5D-9909-8339D7188986}"/>
              </a:ext>
            </a:extLst>
          </p:cNvPr>
          <p:cNvSpPr/>
          <p:nvPr/>
        </p:nvSpPr>
        <p:spPr>
          <a:xfrm>
            <a:off x="251520" y="1208496"/>
            <a:ext cx="8247412" cy="5355312"/>
          </a:xfrm>
          <a:prstGeom prst="rect">
            <a:avLst/>
          </a:prstGeom>
        </p:spPr>
        <p:txBody>
          <a:bodyPr wrap="square">
            <a:spAutoFit/>
          </a:bodyPr>
          <a:lstStyle/>
          <a:p>
            <a:pPr marR="330835"/>
            <a:r>
              <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rPr>
              <a:t> </a:t>
            </a:r>
          </a:p>
          <a:p>
            <a:pPr marR="330835"/>
            <a:r>
              <a:rPr lang="en-GB" sz="1800" b="1" u="sng" dirty="0">
                <a:solidFill>
                  <a:srgbClr val="6F6F6F"/>
                </a:solidFill>
                <a:effectLst/>
                <a:latin typeface="Open Sans" panose="020B0606030504020204"/>
                <a:ea typeface="Calibri" panose="020F0502020204030204" pitchFamily="34" charset="0"/>
                <a:cs typeface="Times New Roman" panose="02020603050405020304" pitchFamily="18" charset="0"/>
              </a:rPr>
              <a:t>Draft language</a:t>
            </a:r>
            <a:r>
              <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rPr>
              <a:t>:</a:t>
            </a:r>
            <a:r>
              <a:rPr lang="en-GB" sz="1800" i="1" dirty="0">
                <a:solidFill>
                  <a:srgbClr val="6F6F6F"/>
                </a:solidFill>
                <a:effectLst/>
                <a:latin typeface="Open Sans" panose="020B0606030504020204"/>
                <a:ea typeface="Calibri" panose="020F0502020204030204" pitchFamily="34" charset="0"/>
                <a:cs typeface="Times New Roman" panose="02020603050405020304" pitchFamily="18" charset="0"/>
              </a:rPr>
              <a:t> All Charge Point Operators in the UK are required to publish and maintain a roaming tariff. This tariff should be the minimum price a CPO would accept for a third-party </a:t>
            </a:r>
            <a:r>
              <a:rPr lang="en-GB" sz="1800" i="1" dirty="0" err="1">
                <a:solidFill>
                  <a:srgbClr val="6F6F6F"/>
                </a:solidFill>
                <a:effectLst/>
                <a:latin typeface="Open Sans" panose="020B0606030504020204"/>
                <a:ea typeface="Calibri" panose="020F0502020204030204" pitchFamily="34" charset="0"/>
                <a:cs typeface="Times New Roman" panose="02020603050405020304" pitchFamily="18" charset="0"/>
              </a:rPr>
              <a:t>eMobility</a:t>
            </a:r>
            <a:r>
              <a:rPr lang="en-GB" sz="1800" i="1" dirty="0">
                <a:solidFill>
                  <a:srgbClr val="6F6F6F"/>
                </a:solidFill>
                <a:effectLst/>
                <a:latin typeface="Open Sans" panose="020B0606030504020204"/>
                <a:ea typeface="Calibri" panose="020F0502020204030204" pitchFamily="34" charset="0"/>
                <a:cs typeface="Times New Roman" panose="02020603050405020304" pitchFamily="18" charset="0"/>
              </a:rPr>
              <a:t> Service Provider to pay per kWh to access their charging sessions. </a:t>
            </a:r>
            <a:endPar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endParaRPr>
          </a:p>
          <a:p>
            <a:pPr marR="330835"/>
            <a:r>
              <a:rPr lang="en-GB" sz="1800" i="1" dirty="0">
                <a:solidFill>
                  <a:srgbClr val="6F6F6F"/>
                </a:solidFill>
                <a:effectLst/>
                <a:latin typeface="Open Sans" panose="020B0606030504020204"/>
                <a:ea typeface="Calibri" panose="020F0502020204030204" pitchFamily="34" charset="0"/>
                <a:cs typeface="Times New Roman" panose="02020603050405020304" pitchFamily="18" charset="0"/>
              </a:rPr>
              <a:t>  </a:t>
            </a:r>
            <a:endPar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endParaRPr>
          </a:p>
          <a:p>
            <a:pPr marR="330835"/>
            <a:r>
              <a:rPr lang="en-GB" sz="1800" i="1" dirty="0">
                <a:solidFill>
                  <a:srgbClr val="6F6F6F"/>
                </a:solidFill>
                <a:effectLst/>
                <a:latin typeface="Open Sans" panose="020B0606030504020204"/>
                <a:ea typeface="Calibri" panose="020F0502020204030204" pitchFamily="34" charset="0"/>
                <a:cs typeface="Times New Roman" panose="02020603050405020304" pitchFamily="18" charset="0"/>
              </a:rPr>
              <a:t>Roaming tariffs should be, at maximum, the highest ad-hoc price charged by a Charge Point Operator.</a:t>
            </a:r>
            <a:endPar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endParaRPr>
          </a:p>
          <a:p>
            <a:pPr marR="330835"/>
            <a:endPar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endParaRPr>
          </a:p>
          <a:p>
            <a:pPr marR="330835"/>
            <a:r>
              <a:rPr lang="en-GB" sz="1800" i="1" dirty="0">
                <a:solidFill>
                  <a:srgbClr val="6F6F6F"/>
                </a:solidFill>
                <a:effectLst/>
                <a:latin typeface="Open Sans" panose="020B0606030504020204"/>
                <a:ea typeface="Calibri" panose="020F0502020204030204" pitchFamily="34" charset="0"/>
                <a:cs typeface="Times New Roman" panose="02020603050405020304" pitchFamily="18" charset="0"/>
              </a:rPr>
              <a:t>Charge Point Operators should also publish terms of payment (e.g. expected payment timeframes). Charge Point Operators cannot refuse access to a charging station from an </a:t>
            </a:r>
            <a:r>
              <a:rPr lang="en-GB" sz="1800" i="1" dirty="0" err="1">
                <a:solidFill>
                  <a:srgbClr val="6F6F6F"/>
                </a:solidFill>
                <a:effectLst/>
                <a:latin typeface="Open Sans" panose="020B0606030504020204"/>
                <a:ea typeface="Calibri" panose="020F0502020204030204" pitchFamily="34" charset="0"/>
                <a:cs typeface="Times New Roman" panose="02020603050405020304" pitchFamily="18" charset="0"/>
              </a:rPr>
              <a:t>eMSP</a:t>
            </a:r>
            <a:r>
              <a:rPr lang="en-GB" sz="1800" i="1" dirty="0">
                <a:solidFill>
                  <a:srgbClr val="6F6F6F"/>
                </a:solidFill>
                <a:effectLst/>
                <a:latin typeface="Open Sans" panose="020B0606030504020204"/>
                <a:ea typeface="Calibri" panose="020F0502020204030204" pitchFamily="34" charset="0"/>
                <a:cs typeface="Times New Roman" panose="02020603050405020304" pitchFamily="18" charset="0"/>
              </a:rPr>
              <a:t> who is willing to pay the roaming tariff and agree to the published terms. </a:t>
            </a:r>
            <a:endPar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endParaRPr>
          </a:p>
          <a:p>
            <a:pPr marR="330835"/>
            <a:r>
              <a:rPr lang="en-GB" sz="1800" i="1" dirty="0">
                <a:solidFill>
                  <a:srgbClr val="6F6F6F"/>
                </a:solidFill>
                <a:effectLst/>
                <a:latin typeface="Open Sans" panose="020B0606030504020204"/>
                <a:ea typeface="Calibri" panose="020F0502020204030204" pitchFamily="34" charset="0"/>
                <a:cs typeface="Times New Roman" panose="02020603050405020304" pitchFamily="18" charset="0"/>
              </a:rPr>
              <a:t> </a:t>
            </a:r>
            <a:endPar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endParaRPr>
          </a:p>
          <a:p>
            <a:pPr marR="330835"/>
            <a:r>
              <a:rPr lang="en-GB" sz="1800" i="1" dirty="0">
                <a:solidFill>
                  <a:srgbClr val="6F6F6F"/>
                </a:solidFill>
                <a:effectLst/>
                <a:latin typeface="Open Sans" panose="020B0606030504020204"/>
                <a:ea typeface="Calibri" panose="020F0502020204030204" pitchFamily="34" charset="0"/>
                <a:cs typeface="Times New Roman" panose="02020603050405020304" pitchFamily="18" charset="0"/>
              </a:rPr>
              <a:t>The UK Office for Low Emission Vehicles will nominate an organisation to maintain a public list of roaming tariffs and payment terms which can be amended by Charge Point Operators if tariffs change.</a:t>
            </a:r>
            <a:endPar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endParaRPr>
          </a:p>
          <a:p>
            <a:pPr marR="330835"/>
            <a:endPar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endParaRPr>
          </a:p>
          <a:p>
            <a:pPr marR="330835"/>
            <a:endPar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9612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49" y="0"/>
            <a:ext cx="9144000" cy="980728"/>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4000" dirty="0">
              <a:solidFill>
                <a:prstClr val="white"/>
              </a:solidFill>
            </a:endParaRPr>
          </a:p>
        </p:txBody>
      </p:sp>
      <p:sp>
        <p:nvSpPr>
          <p:cNvPr id="15" name="Rectangle 14">
            <a:extLst>
              <a:ext uri="{FF2B5EF4-FFF2-40B4-BE49-F238E27FC236}">
                <a16:creationId xmlns:a16="http://schemas.microsoft.com/office/drawing/2014/main" id="{5D5B8547-58BD-2B4D-8E56-2400CFE27588}"/>
              </a:ext>
            </a:extLst>
          </p:cNvPr>
          <p:cNvSpPr/>
          <p:nvPr/>
        </p:nvSpPr>
        <p:spPr>
          <a:xfrm flipV="1">
            <a:off x="35497" y="6427047"/>
            <a:ext cx="8136904" cy="4571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pic>
        <p:nvPicPr>
          <p:cNvPr id="16" name="Picture 15">
            <a:extLst>
              <a:ext uri="{FF2B5EF4-FFF2-40B4-BE49-F238E27FC236}">
                <a16:creationId xmlns:a16="http://schemas.microsoft.com/office/drawing/2014/main" id="{90436785-8209-E248-AA2C-BF9EF4205CA0}"/>
              </a:ext>
            </a:extLst>
          </p:cNvPr>
          <p:cNvPicPr>
            <a:picLocks noChangeAspect="1"/>
          </p:cNvPicPr>
          <p:nvPr/>
        </p:nvPicPr>
        <p:blipFill>
          <a:blip r:embed="rId3"/>
          <a:stretch>
            <a:fillRect/>
          </a:stretch>
        </p:blipFill>
        <p:spPr>
          <a:xfrm>
            <a:off x="8161999" y="5877272"/>
            <a:ext cx="946505" cy="936104"/>
          </a:xfrm>
          <a:prstGeom prst="rect">
            <a:avLst/>
          </a:prstGeom>
        </p:spPr>
      </p:pic>
      <p:sp>
        <p:nvSpPr>
          <p:cNvPr id="19" name="Title 1">
            <a:extLst>
              <a:ext uri="{FF2B5EF4-FFF2-40B4-BE49-F238E27FC236}">
                <a16:creationId xmlns:a16="http://schemas.microsoft.com/office/drawing/2014/main" id="{529A349C-9BC5-3344-9A51-83B66E668A6E}"/>
              </a:ext>
            </a:extLst>
          </p:cNvPr>
          <p:cNvSpPr>
            <a:spLocks noGrp="1"/>
          </p:cNvSpPr>
          <p:nvPr>
            <p:ph type="ctrTitle"/>
          </p:nvPr>
        </p:nvSpPr>
        <p:spPr>
          <a:xfrm>
            <a:off x="107504" y="-54818"/>
            <a:ext cx="8712968" cy="1179562"/>
          </a:xfrm>
          <a:noFill/>
          <a:ln>
            <a:noFill/>
          </a:ln>
        </p:spPr>
        <p:txBody>
          <a:bodyPr>
            <a:noAutofit/>
          </a:bodyPr>
          <a:lstStyle/>
          <a:p>
            <a:pPr algn="l"/>
            <a:r>
              <a:rPr lang="en-GB" sz="2400" b="1" dirty="0">
                <a:solidFill>
                  <a:schemeClr val="bg1"/>
                </a:solidFill>
                <a:latin typeface="Futura Medium"/>
                <a:ea typeface="Open Sans" panose="020B0606030504020204" pitchFamily="34" charset="0"/>
                <a:cs typeface="Open Sans" panose="020B0606030504020204" pitchFamily="34" charset="0"/>
              </a:rPr>
              <a:t>Lead Option: Government requires all public Charge Point Operators to publish a public roaming tariff 1/2</a:t>
            </a:r>
          </a:p>
        </p:txBody>
      </p:sp>
      <p:sp>
        <p:nvSpPr>
          <p:cNvPr id="2" name="Rectangle 1">
            <a:extLst>
              <a:ext uri="{FF2B5EF4-FFF2-40B4-BE49-F238E27FC236}">
                <a16:creationId xmlns:a16="http://schemas.microsoft.com/office/drawing/2014/main" id="{5612DBE7-048C-4D5D-9909-8339D7188986}"/>
              </a:ext>
            </a:extLst>
          </p:cNvPr>
          <p:cNvSpPr/>
          <p:nvPr/>
        </p:nvSpPr>
        <p:spPr>
          <a:xfrm>
            <a:off x="251520" y="1208496"/>
            <a:ext cx="8247412" cy="4801314"/>
          </a:xfrm>
          <a:prstGeom prst="rect">
            <a:avLst/>
          </a:prstGeom>
        </p:spPr>
        <p:txBody>
          <a:bodyPr wrap="square">
            <a:spAutoFit/>
          </a:bodyPr>
          <a:lstStyle/>
          <a:p>
            <a:pPr marR="330835"/>
            <a:r>
              <a:rPr lang="en-GB" i="1" dirty="0">
                <a:solidFill>
                  <a:srgbClr val="6F6F6F"/>
                </a:solidFill>
                <a:latin typeface="Open Sans" panose="020B0606030504020204"/>
                <a:ea typeface="Calibri" panose="020F0502020204030204" pitchFamily="34" charset="0"/>
                <a:cs typeface="Times New Roman" panose="02020603050405020304" pitchFamily="18" charset="0"/>
              </a:rPr>
              <a:t>CPOs with fewer than 100 DC public charging stations and/or 500 AC stations can satisfy these regulations by registering with one recognised roaming hub. </a:t>
            </a:r>
            <a:endParaRPr lang="en-GB" sz="1800" i="1" dirty="0">
              <a:solidFill>
                <a:srgbClr val="6F6F6F"/>
              </a:solidFill>
              <a:effectLst/>
              <a:latin typeface="Open Sans" panose="020B0606030504020204"/>
              <a:ea typeface="Calibri" panose="020F0502020204030204" pitchFamily="34" charset="0"/>
              <a:cs typeface="Times New Roman" panose="02020603050405020304" pitchFamily="18" charset="0"/>
            </a:endParaRPr>
          </a:p>
          <a:p>
            <a:pPr marR="330835"/>
            <a:endParaRPr lang="en-GB" i="1" dirty="0">
              <a:solidFill>
                <a:srgbClr val="6F6F6F"/>
              </a:solidFill>
              <a:latin typeface="Open Sans" panose="020B0606030504020204"/>
              <a:ea typeface="Calibri" panose="020F0502020204030204" pitchFamily="34" charset="0"/>
              <a:cs typeface="Times New Roman" panose="02020603050405020304" pitchFamily="18" charset="0"/>
            </a:endParaRPr>
          </a:p>
          <a:p>
            <a:pPr marR="330835"/>
            <a:r>
              <a:rPr lang="en-GB" sz="1800" i="1" dirty="0">
                <a:solidFill>
                  <a:srgbClr val="6F6F6F"/>
                </a:solidFill>
                <a:effectLst/>
                <a:latin typeface="Open Sans" panose="020B0606030504020204"/>
                <a:ea typeface="Calibri" panose="020F0502020204030204" pitchFamily="34" charset="0"/>
                <a:cs typeface="Times New Roman" panose="02020603050405020304" pitchFamily="18" charset="0"/>
              </a:rPr>
              <a:t>Government should publish and update a list of recognised roaming hubs, which includes </a:t>
            </a:r>
            <a:r>
              <a:rPr lang="en-GB" sz="1800" i="1" dirty="0" err="1">
                <a:solidFill>
                  <a:srgbClr val="6F6F6F"/>
                </a:solidFill>
                <a:effectLst/>
                <a:latin typeface="Open Sans" panose="020B0606030504020204"/>
                <a:ea typeface="Calibri" panose="020F0502020204030204" pitchFamily="34" charset="0"/>
                <a:cs typeface="Times New Roman" panose="02020603050405020304" pitchFamily="18" charset="0"/>
              </a:rPr>
              <a:t>Hubject</a:t>
            </a:r>
            <a:r>
              <a:rPr lang="en-GB" sz="1800" i="1" dirty="0">
                <a:solidFill>
                  <a:srgbClr val="6F6F6F"/>
                </a:solidFill>
                <a:effectLst/>
                <a:latin typeface="Open Sans" panose="020B0606030504020204"/>
                <a:ea typeface="Calibri" panose="020F0502020204030204" pitchFamily="34" charset="0"/>
                <a:cs typeface="Times New Roman" panose="02020603050405020304" pitchFamily="18" charset="0"/>
              </a:rPr>
              <a:t>, </a:t>
            </a:r>
            <a:r>
              <a:rPr lang="en-GB" sz="1800" i="1" dirty="0" err="1">
                <a:solidFill>
                  <a:srgbClr val="6F6F6F"/>
                </a:solidFill>
                <a:effectLst/>
                <a:latin typeface="Open Sans" panose="020B0606030504020204"/>
                <a:ea typeface="Calibri" panose="020F0502020204030204" pitchFamily="34" charset="0"/>
                <a:cs typeface="Times New Roman" panose="02020603050405020304" pitchFamily="18" charset="0"/>
              </a:rPr>
              <a:t>Gireve</a:t>
            </a:r>
            <a:r>
              <a:rPr lang="en-GB" sz="1800" i="1" dirty="0">
                <a:solidFill>
                  <a:srgbClr val="6F6F6F"/>
                </a:solidFill>
                <a:effectLst/>
                <a:latin typeface="Open Sans" panose="020B0606030504020204"/>
                <a:ea typeface="Calibri" panose="020F0502020204030204" pitchFamily="34" charset="0"/>
                <a:cs typeface="Times New Roman" panose="02020603050405020304" pitchFamily="18" charset="0"/>
              </a:rPr>
              <a:t>, and </a:t>
            </a:r>
            <a:r>
              <a:rPr lang="en-GB" sz="1800" i="1" dirty="0" err="1">
                <a:solidFill>
                  <a:srgbClr val="6F6F6F"/>
                </a:solidFill>
                <a:effectLst/>
                <a:latin typeface="Open Sans" panose="020B0606030504020204"/>
                <a:ea typeface="Calibri" panose="020F0502020204030204" pitchFamily="34" charset="0"/>
                <a:cs typeface="Times New Roman" panose="02020603050405020304" pitchFamily="18" charset="0"/>
              </a:rPr>
              <a:t>Plugsur</a:t>
            </a:r>
            <a:r>
              <a:rPr lang="en-GB" i="1" dirty="0" err="1">
                <a:solidFill>
                  <a:srgbClr val="6F6F6F"/>
                </a:solidFill>
                <a:latin typeface="Open Sans" panose="020B0606030504020204"/>
                <a:ea typeface="Calibri" panose="020F0502020204030204" pitchFamily="34" charset="0"/>
                <a:cs typeface="Times New Roman" panose="02020603050405020304" pitchFamily="18" charset="0"/>
              </a:rPr>
              <a:t>fing</a:t>
            </a:r>
            <a:r>
              <a:rPr lang="en-GB" i="1" dirty="0">
                <a:solidFill>
                  <a:srgbClr val="6F6F6F"/>
                </a:solidFill>
                <a:latin typeface="Open Sans" panose="020B0606030504020204"/>
                <a:ea typeface="Calibri" panose="020F0502020204030204" pitchFamily="34" charset="0"/>
                <a:cs typeface="Times New Roman" panose="02020603050405020304" pitchFamily="18" charset="0"/>
              </a:rPr>
              <a:t>.</a:t>
            </a:r>
            <a:endParaRPr lang="en-GB" sz="1800" i="1" dirty="0">
              <a:solidFill>
                <a:srgbClr val="6F6F6F"/>
              </a:solidFill>
              <a:effectLst/>
              <a:latin typeface="Open Sans" panose="020B0606030504020204"/>
              <a:ea typeface="Calibri" panose="020F0502020204030204" pitchFamily="34" charset="0"/>
              <a:cs typeface="Times New Roman" panose="02020603050405020304" pitchFamily="18" charset="0"/>
            </a:endParaRPr>
          </a:p>
          <a:p>
            <a:pPr marR="330835"/>
            <a:endParaRPr lang="en-GB" sz="1800" i="1" dirty="0">
              <a:solidFill>
                <a:srgbClr val="6F6F6F"/>
              </a:solidFill>
              <a:effectLst/>
              <a:latin typeface="Open Sans" panose="020B0606030504020204"/>
              <a:ea typeface="Calibri" panose="020F0502020204030204" pitchFamily="34" charset="0"/>
              <a:cs typeface="Times New Roman" panose="02020603050405020304" pitchFamily="18" charset="0"/>
            </a:endParaRPr>
          </a:p>
          <a:p>
            <a:pPr marR="330835"/>
            <a:r>
              <a:rPr lang="en-GB" sz="1800" i="1" dirty="0">
                <a:solidFill>
                  <a:srgbClr val="6F6F6F"/>
                </a:solidFill>
                <a:effectLst/>
                <a:latin typeface="Open Sans" panose="020B0606030504020204"/>
                <a:ea typeface="Calibri" panose="020F0502020204030204" pitchFamily="34" charset="0"/>
                <a:cs typeface="Times New Roman" panose="02020603050405020304" pitchFamily="18" charset="0"/>
              </a:rPr>
              <a:t>Government should appoint an independent Authority to monitor the market annually to ensure compliance. The Authority should have powers to fine non-compliant entities.</a:t>
            </a:r>
          </a:p>
          <a:p>
            <a:pPr marR="330835"/>
            <a:endParaRPr lang="en-GB" i="1" dirty="0">
              <a:solidFill>
                <a:srgbClr val="6F6F6F"/>
              </a:solidFill>
              <a:latin typeface="Open Sans" panose="020B0606030504020204"/>
              <a:ea typeface="Calibri" panose="020F0502020204030204" pitchFamily="34" charset="0"/>
              <a:cs typeface="Times New Roman" panose="02020603050405020304" pitchFamily="18" charset="0"/>
            </a:endParaRPr>
          </a:p>
          <a:p>
            <a:pPr marR="330835"/>
            <a:r>
              <a:rPr lang="en-GB" sz="1800" i="1" dirty="0">
                <a:solidFill>
                  <a:srgbClr val="6F6F6F"/>
                </a:solidFill>
                <a:effectLst/>
                <a:latin typeface="Open Sans" panose="020B0606030504020204"/>
                <a:ea typeface="Calibri" panose="020F0502020204030204" pitchFamily="34" charset="0"/>
                <a:cs typeface="Times New Roman" panose="02020603050405020304" pitchFamily="18" charset="0"/>
              </a:rPr>
              <a:t>Government should mandate that roaming is delivered via open protocols, but not specify any particular protocol. </a:t>
            </a:r>
          </a:p>
          <a:p>
            <a:pPr marR="330835"/>
            <a:endParaRPr lang="en-GB" i="1" dirty="0">
              <a:solidFill>
                <a:srgbClr val="6F6F6F"/>
              </a:solidFill>
              <a:latin typeface="Open Sans" panose="020B0606030504020204"/>
              <a:ea typeface="Calibri" panose="020F0502020204030204" pitchFamily="34" charset="0"/>
              <a:cs typeface="Times New Roman" panose="02020603050405020304" pitchFamily="18" charset="0"/>
            </a:endParaRPr>
          </a:p>
          <a:p>
            <a:pPr marR="330835"/>
            <a:r>
              <a:rPr lang="en-GB" sz="1800" i="1" dirty="0">
                <a:solidFill>
                  <a:srgbClr val="6F6F6F"/>
                </a:solidFill>
                <a:effectLst/>
                <a:latin typeface="Open Sans" panose="020B0606030504020204"/>
                <a:ea typeface="Calibri" panose="020F0502020204030204" pitchFamily="34" charset="0"/>
                <a:cs typeface="Times New Roman" panose="02020603050405020304" pitchFamily="18" charset="0"/>
              </a:rPr>
              <a:t>These regulations should apply to public and </a:t>
            </a:r>
            <a:r>
              <a:rPr lang="en-GB" i="1" dirty="0">
                <a:solidFill>
                  <a:srgbClr val="6F6F6F"/>
                </a:solidFill>
                <a:latin typeface="Open Sans" panose="020B0606030504020204"/>
                <a:ea typeface="Calibri" panose="020F0502020204030204" pitchFamily="34" charset="0"/>
                <a:cs typeface="Times New Roman" panose="02020603050405020304" pitchFamily="18" charset="0"/>
              </a:rPr>
              <a:t>council –owned </a:t>
            </a:r>
            <a:r>
              <a:rPr lang="en-GB" sz="1800" i="1" dirty="0">
                <a:solidFill>
                  <a:srgbClr val="6F6F6F"/>
                </a:solidFill>
                <a:effectLst/>
                <a:latin typeface="Open Sans" panose="020B0606030504020204"/>
                <a:ea typeface="Calibri" panose="020F0502020204030204" pitchFamily="34" charset="0"/>
                <a:cs typeface="Times New Roman" panose="02020603050405020304" pitchFamily="18" charset="0"/>
              </a:rPr>
              <a:t>charge point networks. These regulations should not apply to private (manufacturer owned) networks. </a:t>
            </a:r>
          </a:p>
          <a:p>
            <a:pPr marR="330835"/>
            <a:endParaRPr lang="en-GB" dirty="0">
              <a:solidFill>
                <a:srgbClr val="6F6F6F"/>
              </a:solidFill>
              <a:latin typeface="Open Sans" panose="020B0606030504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176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49" y="0"/>
            <a:ext cx="9144000" cy="980728"/>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4000" dirty="0">
              <a:solidFill>
                <a:prstClr val="white"/>
              </a:solidFill>
            </a:endParaRPr>
          </a:p>
        </p:txBody>
      </p:sp>
      <p:sp>
        <p:nvSpPr>
          <p:cNvPr id="15" name="Rectangle 14">
            <a:extLst>
              <a:ext uri="{FF2B5EF4-FFF2-40B4-BE49-F238E27FC236}">
                <a16:creationId xmlns:a16="http://schemas.microsoft.com/office/drawing/2014/main" id="{5D5B8547-58BD-2B4D-8E56-2400CFE27588}"/>
              </a:ext>
            </a:extLst>
          </p:cNvPr>
          <p:cNvSpPr/>
          <p:nvPr/>
        </p:nvSpPr>
        <p:spPr>
          <a:xfrm flipV="1">
            <a:off x="35497" y="6427047"/>
            <a:ext cx="8136904" cy="4571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pic>
        <p:nvPicPr>
          <p:cNvPr id="16" name="Picture 15">
            <a:extLst>
              <a:ext uri="{FF2B5EF4-FFF2-40B4-BE49-F238E27FC236}">
                <a16:creationId xmlns:a16="http://schemas.microsoft.com/office/drawing/2014/main" id="{90436785-8209-E248-AA2C-BF9EF4205CA0}"/>
              </a:ext>
            </a:extLst>
          </p:cNvPr>
          <p:cNvPicPr>
            <a:picLocks noChangeAspect="1"/>
          </p:cNvPicPr>
          <p:nvPr/>
        </p:nvPicPr>
        <p:blipFill>
          <a:blip r:embed="rId3"/>
          <a:stretch>
            <a:fillRect/>
          </a:stretch>
        </p:blipFill>
        <p:spPr>
          <a:xfrm>
            <a:off x="8161999" y="5877272"/>
            <a:ext cx="946505" cy="936104"/>
          </a:xfrm>
          <a:prstGeom prst="rect">
            <a:avLst/>
          </a:prstGeom>
        </p:spPr>
      </p:pic>
      <p:sp>
        <p:nvSpPr>
          <p:cNvPr id="19" name="Title 1">
            <a:extLst>
              <a:ext uri="{FF2B5EF4-FFF2-40B4-BE49-F238E27FC236}">
                <a16:creationId xmlns:a16="http://schemas.microsoft.com/office/drawing/2014/main" id="{529A349C-9BC5-3344-9A51-83B66E668A6E}"/>
              </a:ext>
            </a:extLst>
          </p:cNvPr>
          <p:cNvSpPr>
            <a:spLocks noGrp="1"/>
          </p:cNvSpPr>
          <p:nvPr>
            <p:ph type="ctrTitle"/>
          </p:nvPr>
        </p:nvSpPr>
        <p:spPr>
          <a:xfrm>
            <a:off x="107504" y="-54818"/>
            <a:ext cx="8712968" cy="1179562"/>
          </a:xfrm>
          <a:noFill/>
          <a:ln>
            <a:noFill/>
          </a:ln>
        </p:spPr>
        <p:txBody>
          <a:bodyPr>
            <a:noAutofit/>
          </a:bodyPr>
          <a:lstStyle/>
          <a:p>
            <a:pPr algn="l"/>
            <a:r>
              <a:rPr lang="en-GB" sz="2400" b="1" dirty="0">
                <a:solidFill>
                  <a:schemeClr val="bg1"/>
                </a:solidFill>
                <a:latin typeface="Futura Medium"/>
                <a:ea typeface="Open Sans" panose="020B0606030504020204" pitchFamily="34" charset="0"/>
                <a:cs typeface="Open Sans" panose="020B0606030504020204" pitchFamily="34" charset="0"/>
              </a:rPr>
              <a:t>Funding to deliver Lead Option</a:t>
            </a:r>
          </a:p>
        </p:txBody>
      </p:sp>
      <p:sp>
        <p:nvSpPr>
          <p:cNvPr id="2" name="Rectangle 1">
            <a:extLst>
              <a:ext uri="{FF2B5EF4-FFF2-40B4-BE49-F238E27FC236}">
                <a16:creationId xmlns:a16="http://schemas.microsoft.com/office/drawing/2014/main" id="{5612DBE7-048C-4D5D-9909-8339D7188986}"/>
              </a:ext>
            </a:extLst>
          </p:cNvPr>
          <p:cNvSpPr/>
          <p:nvPr/>
        </p:nvSpPr>
        <p:spPr>
          <a:xfrm>
            <a:off x="251520" y="1208496"/>
            <a:ext cx="8247412" cy="5078313"/>
          </a:xfrm>
          <a:prstGeom prst="rect">
            <a:avLst/>
          </a:prstGeom>
        </p:spPr>
        <p:txBody>
          <a:bodyPr wrap="square">
            <a:spAutoFit/>
          </a:bodyPr>
          <a:lstStyle/>
          <a:p>
            <a:pPr marR="330835"/>
            <a:r>
              <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rPr>
              <a:t>In order to manage the cost for CPOs of delivering this solution, the Government should:</a:t>
            </a:r>
          </a:p>
          <a:p>
            <a:pPr marR="330835"/>
            <a:endPar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endParaRPr>
          </a:p>
          <a:p>
            <a:pPr marL="285750" marR="330835" indent="-285750">
              <a:buFont typeface="Arial" panose="020B0604020202020204" pitchFamily="34" charset="0"/>
              <a:buChar char="•"/>
            </a:pPr>
            <a:r>
              <a:rPr lang="en-GB" dirty="0">
                <a:solidFill>
                  <a:srgbClr val="6F6F6F"/>
                </a:solidFill>
                <a:latin typeface="Open Sans" panose="020B0606030504020204"/>
                <a:ea typeface="Calibri" panose="020F0502020204030204" pitchFamily="34" charset="0"/>
                <a:cs typeface="Times New Roman" panose="02020603050405020304" pitchFamily="18" charset="0"/>
              </a:rPr>
              <a:t>Provide funding through Innovate UK to address technical issues emerging in the roaming market, including around the standardisation of APIs and around ensuring that customer data (also known as digital identify) remains intact as it is passed between market actors (£100k requested initially).</a:t>
            </a:r>
          </a:p>
          <a:p>
            <a:pPr marL="285750" marR="330835" indent="-285750">
              <a:buFont typeface="Arial" panose="020B0604020202020204" pitchFamily="34" charset="0"/>
              <a:buChar char="•"/>
            </a:pPr>
            <a:endParaRPr lang="en-GB" dirty="0">
              <a:solidFill>
                <a:srgbClr val="6F6F6F"/>
              </a:solidFill>
              <a:latin typeface="Open Sans" panose="020B0606030504020204"/>
              <a:ea typeface="Calibri" panose="020F0502020204030204" pitchFamily="34" charset="0"/>
              <a:cs typeface="Times New Roman" panose="02020603050405020304" pitchFamily="18" charset="0"/>
            </a:endParaRPr>
          </a:p>
          <a:p>
            <a:pPr marL="285750" marR="330835" indent="-285750">
              <a:buFont typeface="Arial" panose="020B0604020202020204" pitchFamily="34" charset="0"/>
              <a:buChar char="•"/>
            </a:pPr>
            <a:r>
              <a:rPr lang="en-GB" dirty="0">
                <a:solidFill>
                  <a:srgbClr val="6F6F6F"/>
                </a:solidFill>
                <a:latin typeface="Open Sans" panose="020B0606030504020204"/>
                <a:ea typeface="Calibri" panose="020F0502020204030204" pitchFamily="34" charset="0"/>
                <a:cs typeface="Times New Roman" panose="02020603050405020304" pitchFamily="18" charset="0"/>
              </a:rPr>
              <a:t>Create an additional one-time pot of funding that CPOs can apply for which would help them cover the costs of </a:t>
            </a:r>
            <a:r>
              <a:rPr lang="en-GB" dirty="0" err="1">
                <a:solidFill>
                  <a:srgbClr val="6F6F6F"/>
                </a:solidFill>
                <a:latin typeface="Open Sans" panose="020B0606030504020204"/>
                <a:ea typeface="Calibri" panose="020F0502020204030204" pitchFamily="34" charset="0"/>
                <a:cs typeface="Times New Roman" panose="02020603050405020304" pitchFamily="18" charset="0"/>
              </a:rPr>
              <a:t>eMSP</a:t>
            </a:r>
            <a:r>
              <a:rPr lang="en-GB" dirty="0">
                <a:solidFill>
                  <a:srgbClr val="6F6F6F"/>
                </a:solidFill>
                <a:latin typeface="Open Sans" panose="020B0606030504020204"/>
                <a:ea typeface="Calibri" panose="020F0502020204030204" pitchFamily="34" charset="0"/>
                <a:cs typeface="Times New Roman" panose="02020603050405020304" pitchFamily="18" charset="0"/>
              </a:rPr>
              <a:t> integration and/or upgrading legacy infrastructure (to be defined, likely as </a:t>
            </a:r>
            <a:r>
              <a:rPr lang="en-GB" i="1" dirty="0">
                <a:solidFill>
                  <a:srgbClr val="6F6F6F"/>
                </a:solidFill>
                <a:latin typeface="Open Sans" panose="020B0606030504020204"/>
                <a:ea typeface="Calibri" panose="020F0502020204030204" pitchFamily="34" charset="0"/>
                <a:cs typeface="Times New Roman" panose="02020603050405020304" pitchFamily="18" charset="0"/>
              </a:rPr>
              <a:t>‘non-OCPP compliant infrastructure installed prior to 1</a:t>
            </a:r>
            <a:r>
              <a:rPr lang="en-GB" i="1" baseline="30000" dirty="0">
                <a:solidFill>
                  <a:srgbClr val="6F6F6F"/>
                </a:solidFill>
                <a:latin typeface="Open Sans" panose="020B0606030504020204"/>
                <a:ea typeface="Calibri" panose="020F0502020204030204" pitchFamily="34" charset="0"/>
                <a:cs typeface="Times New Roman" panose="02020603050405020304" pitchFamily="18" charset="0"/>
              </a:rPr>
              <a:t>st</a:t>
            </a:r>
            <a:r>
              <a:rPr lang="en-GB" i="1" dirty="0">
                <a:solidFill>
                  <a:srgbClr val="6F6F6F"/>
                </a:solidFill>
                <a:latin typeface="Open Sans" panose="020B0606030504020204"/>
                <a:ea typeface="Calibri" panose="020F0502020204030204" pitchFamily="34" charset="0"/>
                <a:cs typeface="Times New Roman" panose="02020603050405020304" pitchFamily="18" charset="0"/>
              </a:rPr>
              <a:t> January 2015’).</a:t>
            </a:r>
          </a:p>
          <a:p>
            <a:pPr marL="285750" marR="330835" indent="-285750">
              <a:buFont typeface="Arial" panose="020B0604020202020204" pitchFamily="34" charset="0"/>
              <a:buChar char="•"/>
            </a:pPr>
            <a:endParaRPr lang="en-GB" i="1" dirty="0">
              <a:solidFill>
                <a:srgbClr val="6F6F6F"/>
              </a:solidFill>
              <a:latin typeface="Open Sans" panose="020B0606030504020204"/>
              <a:ea typeface="Calibri" panose="020F0502020204030204" pitchFamily="34" charset="0"/>
              <a:cs typeface="Times New Roman" panose="02020603050405020304" pitchFamily="18" charset="0"/>
            </a:endParaRPr>
          </a:p>
          <a:p>
            <a:pPr marL="742309" marR="330835" lvl="1" indent="-285750">
              <a:buFont typeface="Arial" panose="020B0604020202020204" pitchFamily="34" charset="0"/>
              <a:buChar char="•"/>
            </a:pPr>
            <a:r>
              <a:rPr lang="en-GB" b="1" i="1" dirty="0">
                <a:solidFill>
                  <a:srgbClr val="6F6F6F"/>
                </a:solidFill>
                <a:latin typeface="Open Sans" panose="020B0606030504020204"/>
                <a:ea typeface="Calibri" panose="020F0502020204030204" pitchFamily="34" charset="0"/>
                <a:cs typeface="Times New Roman" panose="02020603050405020304" pitchFamily="18" charset="0"/>
              </a:rPr>
              <a:t>MEMBER REQUEST: </a:t>
            </a:r>
            <a:r>
              <a:rPr lang="en-GB" i="1" dirty="0">
                <a:solidFill>
                  <a:srgbClr val="6F6F6F"/>
                </a:solidFill>
                <a:latin typeface="Open Sans" panose="020B0606030504020204"/>
                <a:ea typeface="Calibri" panose="020F0502020204030204" pitchFamily="34" charset="0"/>
                <a:cs typeface="Times New Roman" panose="02020603050405020304" pitchFamily="18" charset="0"/>
              </a:rPr>
              <a:t>if you have information on the costs associated with upgrading most types of legacy infrastructure to be complaint let us know as Government will want a suggested unit cost.</a:t>
            </a:r>
            <a:endParaRPr lang="en-GB" b="1" dirty="0">
              <a:solidFill>
                <a:srgbClr val="6F6F6F"/>
              </a:solidFill>
              <a:latin typeface="Open Sans" panose="020B0606030504020204"/>
              <a:ea typeface="Calibri" panose="020F0502020204030204" pitchFamily="34" charset="0"/>
              <a:cs typeface="Times New Roman" panose="02020603050405020304" pitchFamily="18" charset="0"/>
            </a:endParaRPr>
          </a:p>
          <a:p>
            <a:pPr marL="285750" marR="330835" indent="-285750">
              <a:buFont typeface="Arial" panose="020B0604020202020204" pitchFamily="34" charset="0"/>
              <a:buChar char="•"/>
            </a:pPr>
            <a:endParaRPr lang="en-GB" dirty="0">
              <a:solidFill>
                <a:srgbClr val="6F6F6F"/>
              </a:solidFill>
              <a:latin typeface="Open Sans" panose="020B0606030504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3484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49" y="0"/>
            <a:ext cx="9144000" cy="980728"/>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4000" dirty="0">
              <a:solidFill>
                <a:prstClr val="white"/>
              </a:solidFill>
            </a:endParaRPr>
          </a:p>
        </p:txBody>
      </p:sp>
      <p:sp>
        <p:nvSpPr>
          <p:cNvPr id="15" name="Rectangle 14">
            <a:extLst>
              <a:ext uri="{FF2B5EF4-FFF2-40B4-BE49-F238E27FC236}">
                <a16:creationId xmlns:a16="http://schemas.microsoft.com/office/drawing/2014/main" id="{5D5B8547-58BD-2B4D-8E56-2400CFE27588}"/>
              </a:ext>
            </a:extLst>
          </p:cNvPr>
          <p:cNvSpPr/>
          <p:nvPr/>
        </p:nvSpPr>
        <p:spPr>
          <a:xfrm flipV="1">
            <a:off x="35497" y="6427047"/>
            <a:ext cx="8136904" cy="4571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pic>
        <p:nvPicPr>
          <p:cNvPr id="16" name="Picture 15">
            <a:extLst>
              <a:ext uri="{FF2B5EF4-FFF2-40B4-BE49-F238E27FC236}">
                <a16:creationId xmlns:a16="http://schemas.microsoft.com/office/drawing/2014/main" id="{90436785-8209-E248-AA2C-BF9EF4205CA0}"/>
              </a:ext>
            </a:extLst>
          </p:cNvPr>
          <p:cNvPicPr>
            <a:picLocks noChangeAspect="1"/>
          </p:cNvPicPr>
          <p:nvPr/>
        </p:nvPicPr>
        <p:blipFill>
          <a:blip r:embed="rId3"/>
          <a:stretch>
            <a:fillRect/>
          </a:stretch>
        </p:blipFill>
        <p:spPr>
          <a:xfrm>
            <a:off x="8161999" y="5877272"/>
            <a:ext cx="946505" cy="936104"/>
          </a:xfrm>
          <a:prstGeom prst="rect">
            <a:avLst/>
          </a:prstGeom>
        </p:spPr>
      </p:pic>
      <p:sp>
        <p:nvSpPr>
          <p:cNvPr id="19" name="Title 1">
            <a:extLst>
              <a:ext uri="{FF2B5EF4-FFF2-40B4-BE49-F238E27FC236}">
                <a16:creationId xmlns:a16="http://schemas.microsoft.com/office/drawing/2014/main" id="{529A349C-9BC5-3344-9A51-83B66E668A6E}"/>
              </a:ext>
            </a:extLst>
          </p:cNvPr>
          <p:cNvSpPr>
            <a:spLocks noGrp="1"/>
          </p:cNvSpPr>
          <p:nvPr>
            <p:ph type="ctrTitle"/>
          </p:nvPr>
        </p:nvSpPr>
        <p:spPr>
          <a:xfrm>
            <a:off x="107504" y="-54818"/>
            <a:ext cx="8712968" cy="1179562"/>
          </a:xfrm>
          <a:noFill/>
          <a:ln>
            <a:noFill/>
          </a:ln>
        </p:spPr>
        <p:txBody>
          <a:bodyPr>
            <a:noAutofit/>
          </a:bodyPr>
          <a:lstStyle/>
          <a:p>
            <a:pPr algn="l"/>
            <a:r>
              <a:rPr lang="en-GB" sz="2400" b="1" dirty="0">
                <a:solidFill>
                  <a:schemeClr val="bg1"/>
                </a:solidFill>
                <a:latin typeface="Futura Medium"/>
                <a:ea typeface="Open Sans" panose="020B0606030504020204" pitchFamily="34" charset="0"/>
                <a:cs typeface="Open Sans" panose="020B0606030504020204" pitchFamily="34" charset="0"/>
              </a:rPr>
              <a:t>Draft accompanying definitions for consultation</a:t>
            </a:r>
          </a:p>
        </p:txBody>
      </p:sp>
      <p:sp>
        <p:nvSpPr>
          <p:cNvPr id="2" name="Rectangle 1">
            <a:extLst>
              <a:ext uri="{FF2B5EF4-FFF2-40B4-BE49-F238E27FC236}">
                <a16:creationId xmlns:a16="http://schemas.microsoft.com/office/drawing/2014/main" id="{5612DBE7-048C-4D5D-9909-8339D7188986}"/>
              </a:ext>
            </a:extLst>
          </p:cNvPr>
          <p:cNvSpPr/>
          <p:nvPr/>
        </p:nvSpPr>
        <p:spPr>
          <a:xfrm>
            <a:off x="251520" y="1034973"/>
            <a:ext cx="8247412" cy="5355312"/>
          </a:xfrm>
          <a:prstGeom prst="rect">
            <a:avLst/>
          </a:prstGeom>
        </p:spPr>
        <p:txBody>
          <a:bodyPr wrap="square">
            <a:spAutoFit/>
          </a:bodyPr>
          <a:lstStyle/>
          <a:p>
            <a:pPr marR="330835"/>
            <a:r>
              <a:rPr lang="en-GB" sz="1800" i="1" dirty="0">
                <a:solidFill>
                  <a:srgbClr val="6F6F6F"/>
                </a:solidFill>
                <a:effectLst/>
                <a:latin typeface="Open Sans" panose="020B0606030504020204"/>
                <a:ea typeface="Calibri" panose="020F0502020204030204" pitchFamily="34" charset="0"/>
                <a:cs typeface="Times New Roman" panose="02020603050405020304" pitchFamily="18" charset="0"/>
              </a:rPr>
              <a:t>The following definitions should be the ones consulted on by Government and introduced in regulation. </a:t>
            </a:r>
          </a:p>
          <a:p>
            <a:pPr marR="330835"/>
            <a:r>
              <a:rPr lang="en-GB" sz="1800" b="1" dirty="0">
                <a:solidFill>
                  <a:srgbClr val="6F6F6F"/>
                </a:solidFill>
                <a:effectLst/>
                <a:latin typeface="Open Sans" panose="020B0606030504020204"/>
                <a:ea typeface="Calibri" panose="020F0502020204030204" pitchFamily="34" charset="0"/>
                <a:cs typeface="Times New Roman" panose="02020603050405020304" pitchFamily="18" charset="0"/>
              </a:rPr>
              <a:t>Charge Point Operator </a:t>
            </a:r>
            <a:r>
              <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rPr>
              <a:t>(CPO): A CPO operates one or more charging stations on its own account and is responsible for the installation, operation and service thereof. </a:t>
            </a:r>
          </a:p>
          <a:p>
            <a:pPr marR="330835"/>
            <a:endPar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endParaRPr>
          </a:p>
          <a:p>
            <a:pPr marR="330835"/>
            <a:r>
              <a:rPr lang="en-GB" sz="1800" b="1" dirty="0">
                <a:solidFill>
                  <a:srgbClr val="6F6F6F"/>
                </a:solidFill>
                <a:effectLst/>
                <a:latin typeface="Open Sans" panose="020B0606030504020204"/>
                <a:ea typeface="Calibri" panose="020F0502020204030204" pitchFamily="34" charset="0"/>
                <a:cs typeface="Times New Roman" panose="02020603050405020304" pitchFamily="18" charset="0"/>
              </a:rPr>
              <a:t>Electromobility Service Provider </a:t>
            </a:r>
            <a:r>
              <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rPr>
              <a:t>(</a:t>
            </a:r>
            <a:r>
              <a:rPr lang="en-GB" sz="1800" dirty="0" err="1">
                <a:solidFill>
                  <a:srgbClr val="6F6F6F"/>
                </a:solidFill>
                <a:effectLst/>
                <a:latin typeface="Open Sans" panose="020B0606030504020204"/>
                <a:ea typeface="Calibri" panose="020F0502020204030204" pitchFamily="34" charset="0"/>
                <a:cs typeface="Times New Roman" panose="02020603050405020304" pitchFamily="18" charset="0"/>
              </a:rPr>
              <a:t>eMSP</a:t>
            </a:r>
            <a:r>
              <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rPr>
              <a:t>): An </a:t>
            </a:r>
            <a:r>
              <a:rPr lang="en-GB" sz="1800" dirty="0" err="1">
                <a:solidFill>
                  <a:srgbClr val="6F6F6F"/>
                </a:solidFill>
                <a:effectLst/>
                <a:latin typeface="Open Sans" panose="020B0606030504020204"/>
                <a:ea typeface="Calibri" panose="020F0502020204030204" pitchFamily="34" charset="0"/>
                <a:cs typeface="Times New Roman" panose="02020603050405020304" pitchFamily="18" charset="0"/>
              </a:rPr>
              <a:t>eMSP</a:t>
            </a:r>
            <a:r>
              <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rPr>
              <a:t> is a provider of charging services to customers. Such services typically include providing access to charging stations for vehicle users via charging cards or apps, processing requests to charge, and taking payments for charging sessions. </a:t>
            </a:r>
          </a:p>
          <a:p>
            <a:pPr marR="330835"/>
            <a:endPar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endParaRPr>
          </a:p>
          <a:p>
            <a:pPr marR="330835"/>
            <a:r>
              <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rPr>
              <a:t>A Charge Point Operator may also perform the role of an </a:t>
            </a:r>
            <a:r>
              <a:rPr lang="en-GB" sz="1800" dirty="0" err="1">
                <a:solidFill>
                  <a:srgbClr val="6F6F6F"/>
                </a:solidFill>
                <a:effectLst/>
                <a:latin typeface="Open Sans" panose="020B0606030504020204"/>
                <a:ea typeface="Calibri" panose="020F0502020204030204" pitchFamily="34" charset="0"/>
                <a:cs typeface="Times New Roman" panose="02020603050405020304" pitchFamily="18" charset="0"/>
              </a:rPr>
              <a:t>eMobility</a:t>
            </a:r>
            <a:r>
              <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rPr>
              <a:t> Service Provider but for the purpose of these regulations these business functions are considered separate. </a:t>
            </a:r>
          </a:p>
          <a:p>
            <a:pPr marR="330835"/>
            <a:endPar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endParaRPr>
          </a:p>
          <a:p>
            <a:pPr marR="330835"/>
            <a:r>
              <a:rPr lang="en-GB" sz="1800" b="1" dirty="0">
                <a:solidFill>
                  <a:srgbClr val="6F6F6F"/>
                </a:solidFill>
                <a:effectLst/>
                <a:latin typeface="Open Sans" panose="020B0606030504020204"/>
                <a:ea typeface="Calibri" panose="020F0502020204030204" pitchFamily="34" charset="0"/>
                <a:cs typeface="Times New Roman" panose="02020603050405020304" pitchFamily="18" charset="0"/>
              </a:rPr>
              <a:t>Roaming</a:t>
            </a:r>
            <a:r>
              <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rPr>
              <a:t>: Charge point operators and e-mobility service providers entering into agreements between each other or with an intermediary body that enable customers to use one membership account to access and pay at the stations of multiple charge point operators.</a:t>
            </a:r>
          </a:p>
        </p:txBody>
      </p:sp>
    </p:spTree>
    <p:extLst>
      <p:ext uri="{BB962C8B-B14F-4D97-AF65-F5344CB8AC3E}">
        <p14:creationId xmlns:p14="http://schemas.microsoft.com/office/powerpoint/2010/main" val="1266518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49" y="0"/>
            <a:ext cx="9144000" cy="980728"/>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4000" dirty="0">
              <a:solidFill>
                <a:prstClr val="white"/>
              </a:solidFill>
            </a:endParaRPr>
          </a:p>
        </p:txBody>
      </p:sp>
      <p:sp>
        <p:nvSpPr>
          <p:cNvPr id="15" name="Rectangle 14">
            <a:extLst>
              <a:ext uri="{FF2B5EF4-FFF2-40B4-BE49-F238E27FC236}">
                <a16:creationId xmlns:a16="http://schemas.microsoft.com/office/drawing/2014/main" id="{5D5B8547-58BD-2B4D-8E56-2400CFE27588}"/>
              </a:ext>
            </a:extLst>
          </p:cNvPr>
          <p:cNvSpPr/>
          <p:nvPr/>
        </p:nvSpPr>
        <p:spPr>
          <a:xfrm flipV="1">
            <a:off x="35497" y="6427047"/>
            <a:ext cx="8136904" cy="4571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pic>
        <p:nvPicPr>
          <p:cNvPr id="16" name="Picture 15">
            <a:extLst>
              <a:ext uri="{FF2B5EF4-FFF2-40B4-BE49-F238E27FC236}">
                <a16:creationId xmlns:a16="http://schemas.microsoft.com/office/drawing/2014/main" id="{90436785-8209-E248-AA2C-BF9EF4205CA0}"/>
              </a:ext>
            </a:extLst>
          </p:cNvPr>
          <p:cNvPicPr>
            <a:picLocks noChangeAspect="1"/>
          </p:cNvPicPr>
          <p:nvPr/>
        </p:nvPicPr>
        <p:blipFill>
          <a:blip r:embed="rId3"/>
          <a:stretch>
            <a:fillRect/>
          </a:stretch>
        </p:blipFill>
        <p:spPr>
          <a:xfrm>
            <a:off x="8161999" y="5877272"/>
            <a:ext cx="946505" cy="936104"/>
          </a:xfrm>
          <a:prstGeom prst="rect">
            <a:avLst/>
          </a:prstGeom>
        </p:spPr>
      </p:pic>
      <p:sp>
        <p:nvSpPr>
          <p:cNvPr id="19" name="Title 1">
            <a:extLst>
              <a:ext uri="{FF2B5EF4-FFF2-40B4-BE49-F238E27FC236}">
                <a16:creationId xmlns:a16="http://schemas.microsoft.com/office/drawing/2014/main" id="{529A349C-9BC5-3344-9A51-83B66E668A6E}"/>
              </a:ext>
            </a:extLst>
          </p:cNvPr>
          <p:cNvSpPr>
            <a:spLocks noGrp="1"/>
          </p:cNvSpPr>
          <p:nvPr>
            <p:ph type="ctrTitle"/>
          </p:nvPr>
        </p:nvSpPr>
        <p:spPr>
          <a:xfrm>
            <a:off x="107504" y="-54818"/>
            <a:ext cx="8712968" cy="1179562"/>
          </a:xfrm>
          <a:noFill/>
          <a:ln>
            <a:noFill/>
          </a:ln>
        </p:spPr>
        <p:txBody>
          <a:bodyPr>
            <a:noAutofit/>
          </a:bodyPr>
          <a:lstStyle/>
          <a:p>
            <a:pPr algn="l"/>
            <a:r>
              <a:rPr lang="en-GB" sz="2400" b="1" dirty="0">
                <a:solidFill>
                  <a:schemeClr val="bg1"/>
                </a:solidFill>
                <a:latin typeface="Futura Medium"/>
                <a:ea typeface="Open Sans" panose="020B0606030504020204" pitchFamily="34" charset="0"/>
                <a:cs typeface="Open Sans" panose="020B0606030504020204" pitchFamily="34" charset="0"/>
              </a:rPr>
              <a:t>Lead Option - Strengths</a:t>
            </a:r>
          </a:p>
        </p:txBody>
      </p:sp>
      <p:sp>
        <p:nvSpPr>
          <p:cNvPr id="2" name="Rectangle 1">
            <a:extLst>
              <a:ext uri="{FF2B5EF4-FFF2-40B4-BE49-F238E27FC236}">
                <a16:creationId xmlns:a16="http://schemas.microsoft.com/office/drawing/2014/main" id="{5612DBE7-048C-4D5D-9909-8339D7188986}"/>
              </a:ext>
            </a:extLst>
          </p:cNvPr>
          <p:cNvSpPr/>
          <p:nvPr/>
        </p:nvSpPr>
        <p:spPr>
          <a:xfrm>
            <a:off x="251520" y="1034973"/>
            <a:ext cx="8247412" cy="5078313"/>
          </a:xfrm>
          <a:prstGeom prst="rect">
            <a:avLst/>
          </a:prstGeom>
        </p:spPr>
        <p:txBody>
          <a:bodyPr wrap="square">
            <a:spAutoFit/>
          </a:bodyPr>
          <a:lstStyle/>
          <a:p>
            <a:pPr marR="330835"/>
            <a:r>
              <a:rPr lang="en-GB" sz="1800" b="1" dirty="0">
                <a:solidFill>
                  <a:srgbClr val="6F6F6F"/>
                </a:solidFill>
                <a:effectLst/>
                <a:latin typeface="Open Sans" panose="020B0606030504020204"/>
                <a:ea typeface="Calibri" panose="020F0502020204030204" pitchFamily="34" charset="0"/>
                <a:cs typeface="Times New Roman" panose="02020603050405020304" pitchFamily="18" charset="0"/>
              </a:rPr>
              <a:t>Strengths</a:t>
            </a:r>
            <a:r>
              <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rPr>
              <a:t>:</a:t>
            </a:r>
          </a:p>
          <a:p>
            <a:pPr marR="330835"/>
            <a:r>
              <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rPr>
              <a:t> </a:t>
            </a:r>
          </a:p>
          <a:p>
            <a:pPr marL="342900" marR="330835" lvl="0" indent="-342900">
              <a:spcAft>
                <a:spcPts val="0"/>
              </a:spcAft>
              <a:buFont typeface="Symbol" panose="05050102010706020507" pitchFamily="18" charset="2"/>
              <a:buChar char=""/>
            </a:pPr>
            <a:r>
              <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rPr>
              <a:t>Ensures a minimum level of roaming without Government being prescriptive</a:t>
            </a:r>
          </a:p>
          <a:p>
            <a:pPr marL="342900" marR="330835" lvl="0" indent="-342900">
              <a:spcAft>
                <a:spcPts val="0"/>
              </a:spcAft>
              <a:buFont typeface="Symbol" panose="05050102010706020507" pitchFamily="18" charset="2"/>
              <a:buChar char=""/>
            </a:pPr>
            <a:r>
              <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rPr>
              <a:t>Allows for alliances and strategic partnerships to be made - CPOs &amp; </a:t>
            </a:r>
            <a:r>
              <a:rPr lang="en-GB" sz="1800" dirty="0" err="1">
                <a:solidFill>
                  <a:srgbClr val="6F6F6F"/>
                </a:solidFill>
                <a:effectLst/>
                <a:latin typeface="Open Sans" panose="020B0606030504020204"/>
                <a:ea typeface="Calibri" panose="020F0502020204030204" pitchFamily="34" charset="0"/>
                <a:cs typeface="Times New Roman" panose="02020603050405020304" pitchFamily="18" charset="0"/>
              </a:rPr>
              <a:t>eMSPs</a:t>
            </a:r>
            <a:r>
              <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rPr>
              <a:t> are still free to form deals at rates below the public roaming rate, either negotiated bilaterally or via a roaming hub</a:t>
            </a:r>
          </a:p>
          <a:p>
            <a:pPr marL="342900" marR="330835" lvl="0" indent="-342900">
              <a:spcAft>
                <a:spcPts val="0"/>
              </a:spcAft>
              <a:buFont typeface="Symbol" panose="05050102010706020507" pitchFamily="18" charset="2"/>
              <a:buChar char=""/>
            </a:pPr>
            <a:r>
              <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rPr>
              <a:t>Integrates with existing processes – e.g. </a:t>
            </a:r>
            <a:r>
              <a:rPr lang="en-GB" sz="1800" dirty="0" err="1">
                <a:solidFill>
                  <a:srgbClr val="6F6F6F"/>
                </a:solidFill>
                <a:effectLst/>
                <a:latin typeface="Open Sans" panose="020B0606030504020204"/>
                <a:ea typeface="Calibri" panose="020F0502020204030204" pitchFamily="34" charset="0"/>
                <a:cs typeface="Times New Roman" panose="02020603050405020304" pitchFamily="18" charset="0"/>
              </a:rPr>
              <a:t>Gireve</a:t>
            </a:r>
            <a:r>
              <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rPr>
              <a:t> already requires CPOs to publish a roaming tariff</a:t>
            </a:r>
          </a:p>
          <a:p>
            <a:pPr marL="342900" marR="330835" lvl="0" indent="-342900">
              <a:spcAft>
                <a:spcPts val="0"/>
              </a:spcAft>
              <a:buFont typeface="Symbol" panose="05050102010706020507" pitchFamily="18" charset="2"/>
              <a:buChar char=""/>
            </a:pPr>
            <a:r>
              <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rPr>
              <a:t>Enables membership models to continue - companies who offer a p/kWh discount to those who pay a monthly membership would be able to publish a roaming tariff similar to the non-membership price and their members would maintain their benefits.</a:t>
            </a:r>
          </a:p>
          <a:p>
            <a:pPr marL="342900" marR="330835" lvl="0" indent="-342900">
              <a:spcAft>
                <a:spcPts val="0"/>
              </a:spcAft>
              <a:buFont typeface="Symbol" panose="05050102010706020507" pitchFamily="18" charset="2"/>
              <a:buChar char=""/>
            </a:pPr>
            <a:r>
              <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rPr>
              <a:t>Avoids situation where CPOs are being forced to comply with terms and prices they are not comfortable with.</a:t>
            </a:r>
          </a:p>
          <a:p>
            <a:pPr marL="342900" marR="330835" indent="-342900">
              <a:buFont typeface="Symbol" panose="05050102010706020507" pitchFamily="18" charset="2"/>
              <a:buChar char=""/>
            </a:pPr>
            <a:r>
              <a:rPr lang="en-GB" sz="1800" dirty="0">
                <a:solidFill>
                  <a:srgbClr val="6F6F6F"/>
                </a:solidFill>
                <a:latin typeface="Segoe UI" panose="020B0502040204020203" pitchFamily="34" charset="0"/>
              </a:rPr>
              <a:t>This may result in roaming in some instances to be as expensive as the normal ad-hoc price but guarantees a minimum level of coverage, ease, and integration between market participants </a:t>
            </a:r>
          </a:p>
        </p:txBody>
      </p:sp>
    </p:spTree>
    <p:extLst>
      <p:ext uri="{BB962C8B-B14F-4D97-AF65-F5344CB8AC3E}">
        <p14:creationId xmlns:p14="http://schemas.microsoft.com/office/powerpoint/2010/main" val="2724892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49" y="0"/>
            <a:ext cx="9144000" cy="980728"/>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4000" dirty="0">
              <a:solidFill>
                <a:prstClr val="white"/>
              </a:solidFill>
            </a:endParaRPr>
          </a:p>
        </p:txBody>
      </p:sp>
      <p:sp>
        <p:nvSpPr>
          <p:cNvPr id="15" name="Rectangle 14">
            <a:extLst>
              <a:ext uri="{FF2B5EF4-FFF2-40B4-BE49-F238E27FC236}">
                <a16:creationId xmlns:a16="http://schemas.microsoft.com/office/drawing/2014/main" id="{5D5B8547-58BD-2B4D-8E56-2400CFE27588}"/>
              </a:ext>
            </a:extLst>
          </p:cNvPr>
          <p:cNvSpPr/>
          <p:nvPr/>
        </p:nvSpPr>
        <p:spPr>
          <a:xfrm flipV="1">
            <a:off x="35497" y="6427047"/>
            <a:ext cx="8136904" cy="4571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pic>
        <p:nvPicPr>
          <p:cNvPr id="16" name="Picture 15">
            <a:extLst>
              <a:ext uri="{FF2B5EF4-FFF2-40B4-BE49-F238E27FC236}">
                <a16:creationId xmlns:a16="http://schemas.microsoft.com/office/drawing/2014/main" id="{90436785-8209-E248-AA2C-BF9EF4205CA0}"/>
              </a:ext>
            </a:extLst>
          </p:cNvPr>
          <p:cNvPicPr>
            <a:picLocks noChangeAspect="1"/>
          </p:cNvPicPr>
          <p:nvPr/>
        </p:nvPicPr>
        <p:blipFill>
          <a:blip r:embed="rId3"/>
          <a:stretch>
            <a:fillRect/>
          </a:stretch>
        </p:blipFill>
        <p:spPr>
          <a:xfrm>
            <a:off x="8161999" y="5877272"/>
            <a:ext cx="946505" cy="936104"/>
          </a:xfrm>
          <a:prstGeom prst="rect">
            <a:avLst/>
          </a:prstGeom>
        </p:spPr>
      </p:pic>
      <p:sp>
        <p:nvSpPr>
          <p:cNvPr id="19" name="Title 1">
            <a:extLst>
              <a:ext uri="{FF2B5EF4-FFF2-40B4-BE49-F238E27FC236}">
                <a16:creationId xmlns:a16="http://schemas.microsoft.com/office/drawing/2014/main" id="{529A349C-9BC5-3344-9A51-83B66E668A6E}"/>
              </a:ext>
            </a:extLst>
          </p:cNvPr>
          <p:cNvSpPr>
            <a:spLocks noGrp="1"/>
          </p:cNvSpPr>
          <p:nvPr>
            <p:ph type="ctrTitle"/>
          </p:nvPr>
        </p:nvSpPr>
        <p:spPr>
          <a:xfrm>
            <a:off x="107504" y="-54818"/>
            <a:ext cx="8712968" cy="1179562"/>
          </a:xfrm>
          <a:noFill/>
          <a:ln>
            <a:noFill/>
          </a:ln>
        </p:spPr>
        <p:txBody>
          <a:bodyPr>
            <a:noAutofit/>
          </a:bodyPr>
          <a:lstStyle/>
          <a:p>
            <a:pPr algn="l"/>
            <a:r>
              <a:rPr lang="en-GB" sz="2400" b="1" dirty="0">
                <a:solidFill>
                  <a:schemeClr val="bg1"/>
                </a:solidFill>
                <a:latin typeface="Futura Medium"/>
                <a:ea typeface="Open Sans" panose="020B0606030504020204" pitchFamily="34" charset="0"/>
                <a:cs typeface="Open Sans" panose="020B0606030504020204" pitchFamily="34" charset="0"/>
              </a:rPr>
              <a:t>Lead Option - Strengths</a:t>
            </a:r>
          </a:p>
        </p:txBody>
      </p:sp>
      <p:sp>
        <p:nvSpPr>
          <p:cNvPr id="2" name="Rectangle 1">
            <a:extLst>
              <a:ext uri="{FF2B5EF4-FFF2-40B4-BE49-F238E27FC236}">
                <a16:creationId xmlns:a16="http://schemas.microsoft.com/office/drawing/2014/main" id="{5612DBE7-048C-4D5D-9909-8339D7188986}"/>
              </a:ext>
            </a:extLst>
          </p:cNvPr>
          <p:cNvSpPr/>
          <p:nvPr/>
        </p:nvSpPr>
        <p:spPr>
          <a:xfrm>
            <a:off x="251520" y="1034973"/>
            <a:ext cx="8247412" cy="3970318"/>
          </a:xfrm>
          <a:prstGeom prst="rect">
            <a:avLst/>
          </a:prstGeom>
        </p:spPr>
        <p:txBody>
          <a:bodyPr wrap="square">
            <a:spAutoFit/>
          </a:bodyPr>
          <a:lstStyle/>
          <a:p>
            <a:pPr marR="330835"/>
            <a:endParaRPr lang="en-GB" sz="1800" b="1" dirty="0">
              <a:solidFill>
                <a:srgbClr val="6F6F6F"/>
              </a:solidFill>
              <a:effectLst/>
              <a:latin typeface="Open Sans" panose="020B0606030504020204"/>
              <a:ea typeface="Calibri" panose="020F0502020204030204" pitchFamily="34" charset="0"/>
              <a:cs typeface="Times New Roman" panose="02020603050405020304" pitchFamily="18" charset="0"/>
            </a:endParaRPr>
          </a:p>
          <a:p>
            <a:pPr marR="330835"/>
            <a:r>
              <a:rPr lang="en-GB" sz="1800" b="1" dirty="0">
                <a:solidFill>
                  <a:srgbClr val="6F6F6F"/>
                </a:solidFill>
                <a:effectLst/>
                <a:latin typeface="Open Sans" panose="020B0606030504020204"/>
                <a:ea typeface="Calibri" panose="020F0502020204030204" pitchFamily="34" charset="0"/>
                <a:cs typeface="Times New Roman" panose="02020603050405020304" pitchFamily="18" charset="0"/>
              </a:rPr>
              <a:t>Strengths</a:t>
            </a:r>
            <a:r>
              <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rPr>
              <a:t>:</a:t>
            </a:r>
          </a:p>
          <a:p>
            <a:pPr marR="330835"/>
            <a:r>
              <a:rPr lang="en-GB" sz="1800" dirty="0">
                <a:solidFill>
                  <a:srgbClr val="6F6F6F"/>
                </a:solidFill>
                <a:effectLst/>
                <a:latin typeface="Open Sans" panose="020B0606030504020204"/>
                <a:ea typeface="Calibri" panose="020F0502020204030204" pitchFamily="34" charset="0"/>
                <a:cs typeface="Times New Roman" panose="02020603050405020304" pitchFamily="18" charset="0"/>
              </a:rPr>
              <a:t> </a:t>
            </a:r>
          </a:p>
          <a:p>
            <a:pPr marL="342900" marR="330835" lvl="0" indent="-342900">
              <a:spcAft>
                <a:spcPts val="0"/>
              </a:spcAft>
              <a:buFont typeface="Symbol" panose="05050102010706020507" pitchFamily="18" charset="2"/>
              <a:buChar char=""/>
            </a:pPr>
            <a:r>
              <a:rPr lang="en-GB" dirty="0">
                <a:solidFill>
                  <a:srgbClr val="6F6F6F"/>
                </a:solidFill>
                <a:latin typeface="Open Sans" panose="020B0606030504020204"/>
                <a:cs typeface="Times New Roman" panose="02020603050405020304" pitchFamily="18" charset="0"/>
              </a:rPr>
              <a:t>For those CPOs primarily developing AC charging stations, this would greatly reduce the likelihood that Government in the future mandates credit/debit card payments on AC stations (very costly).</a:t>
            </a:r>
          </a:p>
          <a:p>
            <a:pPr marL="342900" marR="330835" lvl="0" indent="-342900">
              <a:spcAft>
                <a:spcPts val="0"/>
              </a:spcAft>
              <a:buFont typeface="Symbol" panose="05050102010706020507" pitchFamily="18" charset="2"/>
              <a:buChar char=""/>
            </a:pPr>
            <a:r>
              <a:rPr lang="en-GB" sz="1800" dirty="0">
                <a:solidFill>
                  <a:srgbClr val="6F6F6F"/>
                </a:solidFill>
                <a:latin typeface="Open Sans" panose="020B0606030504020204"/>
                <a:cs typeface="Times New Roman" panose="02020603050405020304" pitchFamily="18" charset="0"/>
              </a:rPr>
              <a:t>Allo</a:t>
            </a:r>
            <a:r>
              <a:rPr lang="en-GB" dirty="0">
                <a:solidFill>
                  <a:srgbClr val="6F6F6F"/>
                </a:solidFill>
                <a:latin typeface="Open Sans" panose="020B0606030504020204"/>
                <a:cs typeface="Times New Roman" panose="02020603050405020304" pitchFamily="18" charset="0"/>
              </a:rPr>
              <a:t>ws for business models where access to AC charging stations is via Apps or QR codes.</a:t>
            </a:r>
          </a:p>
          <a:p>
            <a:pPr marL="342900" marR="330835" lvl="0" indent="-342900">
              <a:spcAft>
                <a:spcPts val="0"/>
              </a:spcAft>
              <a:buFont typeface="Symbol" panose="05050102010706020507" pitchFamily="18" charset="2"/>
              <a:buChar char=""/>
            </a:pPr>
            <a:r>
              <a:rPr lang="en-GB" sz="1800" dirty="0">
                <a:solidFill>
                  <a:srgbClr val="6F6F6F"/>
                </a:solidFill>
                <a:latin typeface="Open Sans" panose="020B0606030504020204"/>
                <a:cs typeface="Times New Roman" panose="02020603050405020304" pitchFamily="18" charset="0"/>
              </a:rPr>
              <a:t>These regulations would satisfy many Government concerns around the safety of users at charging points, particularly if they struggle to pay and have a low vehicle battery.</a:t>
            </a:r>
          </a:p>
          <a:p>
            <a:pPr marL="342900" marR="330835" lvl="0" indent="-342900">
              <a:spcAft>
                <a:spcPts val="0"/>
              </a:spcAft>
              <a:buFont typeface="Symbol" panose="05050102010706020507" pitchFamily="18" charset="2"/>
              <a:buChar char=""/>
            </a:pPr>
            <a:r>
              <a:rPr lang="en-GB" sz="1800" dirty="0">
                <a:solidFill>
                  <a:srgbClr val="6F6F6F"/>
                </a:solidFill>
                <a:latin typeface="Segoe UI" panose="020B0502040204020203" pitchFamily="34" charset="0"/>
              </a:rPr>
              <a:t>This would increase the ease of ‘guest’ (non member) use of charging networks, which supports the ad-hoc regulations required under the Alternative Fuels Infrastructure Directive. </a:t>
            </a:r>
          </a:p>
        </p:txBody>
      </p:sp>
    </p:spTree>
    <p:extLst>
      <p:ext uri="{BB962C8B-B14F-4D97-AF65-F5344CB8AC3E}">
        <p14:creationId xmlns:p14="http://schemas.microsoft.com/office/powerpoint/2010/main" val="35785703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929</TotalTime>
  <Words>1367</Words>
  <Application>Microsoft Office PowerPoint</Application>
  <PresentationFormat>On-screen Show (4:3)</PresentationFormat>
  <Paragraphs>113</Paragraphs>
  <Slides>11</Slides>
  <Notes>10</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11</vt:i4>
      </vt:variant>
    </vt:vector>
  </HeadingPairs>
  <TitlesOfParts>
    <vt:vector size="28" baseType="lpstr">
      <vt:lpstr>Arial</vt:lpstr>
      <vt:lpstr>Calibri</vt:lpstr>
      <vt:lpstr>Courier New</vt:lpstr>
      <vt:lpstr>Futura Bk BT</vt:lpstr>
      <vt:lpstr>Futura Medium</vt:lpstr>
      <vt:lpstr>Futura PT Medium</vt:lpstr>
      <vt:lpstr>Open Sans</vt:lpstr>
      <vt:lpstr>Segoe UI</vt:lpstr>
      <vt:lpstr>Symbol</vt:lpstr>
      <vt:lpstr>Office Theme</vt:lpstr>
      <vt:lpstr>Custom Design</vt:lpstr>
      <vt:lpstr>1_Custom Design</vt:lpstr>
      <vt:lpstr>2_Custom Design</vt:lpstr>
      <vt:lpstr>3_Custom Design</vt:lpstr>
      <vt:lpstr>4_Custom Design</vt:lpstr>
      <vt:lpstr>5_Custom Design</vt:lpstr>
      <vt:lpstr>7_Office Theme</vt:lpstr>
      <vt:lpstr>PowerPoint Presentation</vt:lpstr>
      <vt:lpstr>Background</vt:lpstr>
      <vt:lpstr>REA principles for roaming in the UK </vt:lpstr>
      <vt:lpstr>Lead Option: Government requires all public Charge Point Operators to publish a public roaming tariff 1/2</vt:lpstr>
      <vt:lpstr>Lead Option: Government requires all public Charge Point Operators to publish a public roaming tariff 1/2</vt:lpstr>
      <vt:lpstr>Funding to deliver Lead Option</vt:lpstr>
      <vt:lpstr>Draft accompanying definitions for consultation</vt:lpstr>
      <vt:lpstr>Lead Option - Strengths</vt:lpstr>
      <vt:lpstr>Lead Option - Strengths</vt:lpstr>
      <vt:lpstr>Lead Option - Weaknesses</vt:lpstr>
      <vt:lpstr>Lead Option - Roadmap</vt:lpstr>
    </vt:vector>
  </TitlesOfParts>
  <Company>REA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 Roaming Committee Slides Sept 2020</dc:title>
  <dc:creator>Daniel Brown Final June Edit</dc:creator>
  <cp:lastModifiedBy>Daniel Brown</cp:lastModifiedBy>
  <cp:revision>49</cp:revision>
  <dcterms:created xsi:type="dcterms:W3CDTF">2019-12-06T09:31:09Z</dcterms:created>
  <dcterms:modified xsi:type="dcterms:W3CDTF">2020-09-09T13:58:14Z</dcterms:modified>
</cp:coreProperties>
</file>