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4"/>
  </p:sldMasterIdLst>
  <p:notesMasterIdLst>
    <p:notesMasterId r:id="rId9"/>
  </p:notesMasterIdLst>
  <p:handoutMasterIdLst>
    <p:handoutMasterId r:id="rId10"/>
  </p:handoutMasterIdLst>
  <p:sldIdLst>
    <p:sldId id="320" r:id="rId5"/>
    <p:sldId id="363" r:id="rId6"/>
    <p:sldId id="364" r:id="rId7"/>
    <p:sldId id="365" r:id="rId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CF6AA23-B1E0-4F54-BADC-0DFA822C7CDE}">
          <p14:sldIdLst>
            <p14:sldId id="320"/>
            <p14:sldId id="363"/>
            <p14:sldId id="364"/>
            <p14:sldId id="3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orient="horz" pos="1298" userDrawn="1">
          <p15:clr>
            <a:srgbClr val="A4A3A4"/>
          </p15:clr>
        </p15:guide>
        <p15:guide id="3" orient="horz" pos="3884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pos="151" userDrawn="1">
          <p15:clr>
            <a:srgbClr val="A4A3A4"/>
          </p15:clr>
        </p15:guide>
        <p15:guide id="6" pos="746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 Rutt" initials="AR" lastIdx="1" clrIdx="0">
    <p:extLst>
      <p:ext uri="{19B8F6BF-5375-455C-9EA6-DF929625EA0E}">
        <p15:presenceInfo xmlns:p15="http://schemas.microsoft.com/office/powerpoint/2012/main" userId="S-1-5-21-924973937-481717530-2175923625-4080" providerId="AD"/>
      </p:ext>
    </p:extLst>
  </p:cmAuthor>
  <p:cmAuthor id="2" name="Sabrina Basran" initials="SB" lastIdx="11" clrIdx="1">
    <p:extLst>
      <p:ext uri="{19B8F6BF-5375-455C-9EA6-DF929625EA0E}">
        <p15:presenceInfo xmlns:p15="http://schemas.microsoft.com/office/powerpoint/2012/main" userId="S::Sabrina.Basran@cma.gov.uk::281a85c0-818a-4d4c-9cc7-50ce9e606f40" providerId="AD"/>
      </p:ext>
    </p:extLst>
  </p:cmAuthor>
  <p:cmAuthor id="3" name="Emily Chissell" initials="EC" lastIdx="17" clrIdx="2">
    <p:extLst>
      <p:ext uri="{19B8F6BF-5375-455C-9EA6-DF929625EA0E}">
        <p15:presenceInfo xmlns:p15="http://schemas.microsoft.com/office/powerpoint/2012/main" userId="S::Emily.Chissell@cma.gov.uk::f291c817-67d6-484f-810d-d34c18dd5dcc" providerId="AD"/>
      </p:ext>
    </p:extLst>
  </p:cmAuthor>
  <p:cmAuthor id="4" name="Chris Doyle" initials="CD" lastIdx="9" clrIdx="3">
    <p:extLst>
      <p:ext uri="{19B8F6BF-5375-455C-9EA6-DF929625EA0E}">
        <p15:presenceInfo xmlns:p15="http://schemas.microsoft.com/office/powerpoint/2012/main" userId="S::Chris.Doyle@cma.gov.uk::30ba093e-5bf1-47f2-b164-9a6d7cee47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99"/>
    <a:srgbClr val="FFCC99"/>
    <a:srgbClr val="FFCC66"/>
    <a:srgbClr val="CCFFCC"/>
    <a:srgbClr val="283379"/>
    <a:srgbClr val="A78723"/>
    <a:srgbClr val="00106E"/>
    <a:srgbClr val="0025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76C8EB-51D7-4019-A388-C768BE24282F}" v="86" dt="2020-12-09T16:31:53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2" autoAdjust="0"/>
    <p:restoredTop sz="94690"/>
  </p:normalViewPr>
  <p:slideViewPr>
    <p:cSldViewPr snapToGrid="0">
      <p:cViewPr varScale="1">
        <p:scale>
          <a:sx n="99" d="100"/>
          <a:sy n="99" d="100"/>
        </p:scale>
        <p:origin x="504" y="184"/>
      </p:cViewPr>
      <p:guideLst>
        <p:guide orient="horz" pos="799"/>
        <p:guide orient="horz" pos="1298"/>
        <p:guide orient="horz" pos="3884"/>
        <p:guide pos="3840"/>
        <p:guide pos="151"/>
        <p:guide pos="74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Chissell" userId="f291c817-67d6-484f-810d-d34c18dd5dcc" providerId="ADAL" clId="{187335C2-E430-4192-BD17-D04DECAF9785}"/>
    <pc:docChg chg="undo custSel modSld">
      <pc:chgData name="Emily Chissell" userId="f291c817-67d6-484f-810d-d34c18dd5dcc" providerId="ADAL" clId="{187335C2-E430-4192-BD17-D04DECAF9785}" dt="2020-12-09T17:03:45.680" v="341" actId="20577"/>
      <pc:docMkLst>
        <pc:docMk/>
      </pc:docMkLst>
      <pc:sldChg chg="modSp">
        <pc:chgData name="Emily Chissell" userId="f291c817-67d6-484f-810d-d34c18dd5dcc" providerId="ADAL" clId="{187335C2-E430-4192-BD17-D04DECAF9785}" dt="2020-12-09T17:03:45.680" v="341" actId="20577"/>
        <pc:sldMkLst>
          <pc:docMk/>
          <pc:sldMk cId="6949575" sldId="364"/>
        </pc:sldMkLst>
        <pc:spChg chg="mod">
          <ac:chgData name="Emily Chissell" userId="f291c817-67d6-484f-810d-d34c18dd5dcc" providerId="ADAL" clId="{187335C2-E430-4192-BD17-D04DECAF9785}" dt="2020-12-09T17:03:45.680" v="341" actId="20577"/>
          <ac:spMkLst>
            <pc:docMk/>
            <pc:sldMk cId="6949575" sldId="364"/>
            <ac:spMk id="3" creationId="{4E1AAD73-B8F8-420E-BC21-E27D4E7504A7}"/>
          </ac:spMkLst>
        </pc:spChg>
        <pc:spChg chg="mod">
          <ac:chgData name="Emily Chissell" userId="f291c817-67d6-484f-810d-d34c18dd5dcc" providerId="ADAL" clId="{187335C2-E430-4192-BD17-D04DECAF9785}" dt="2020-12-09T17:03:14.675" v="336" actId="20577"/>
          <ac:spMkLst>
            <pc:docMk/>
            <pc:sldMk cId="6949575" sldId="364"/>
            <ac:spMk id="8" creationId="{902AEC04-6E6F-4F5D-9E8D-D7E1D1F82761}"/>
          </ac:spMkLst>
        </pc:spChg>
        <pc:spChg chg="mod">
          <ac:chgData name="Emily Chissell" userId="f291c817-67d6-484f-810d-d34c18dd5dcc" providerId="ADAL" clId="{187335C2-E430-4192-BD17-D04DECAF9785}" dt="2020-12-09T17:00:42.277" v="227" actId="14100"/>
          <ac:spMkLst>
            <pc:docMk/>
            <pc:sldMk cId="6949575" sldId="364"/>
            <ac:spMk id="17" creationId="{4049B72B-2336-41FE-A4D5-72B738C0A744}"/>
          </ac:spMkLst>
        </pc:spChg>
      </pc:sldChg>
    </pc:docChg>
  </pc:docChgLst>
  <pc:docChgLst>
    <pc:chgData name="Sabrina Basran" userId="281a85c0-818a-4d4c-9cc7-50ce9e606f40" providerId="ADAL" clId="{F976C8EB-51D7-4019-A388-C768BE24282F}"/>
    <pc:docChg chg="custSel modSld">
      <pc:chgData name="Sabrina Basran" userId="281a85c0-818a-4d4c-9cc7-50ce9e606f40" providerId="ADAL" clId="{F976C8EB-51D7-4019-A388-C768BE24282F}" dt="2020-12-09T17:09:42.921" v="3" actId="478"/>
      <pc:docMkLst>
        <pc:docMk/>
      </pc:docMkLst>
      <pc:sldChg chg="delSp">
        <pc:chgData name="Sabrina Basran" userId="281a85c0-818a-4d4c-9cc7-50ce9e606f40" providerId="ADAL" clId="{F976C8EB-51D7-4019-A388-C768BE24282F}" dt="2020-12-09T17:09:33.348" v="0" actId="478"/>
        <pc:sldMkLst>
          <pc:docMk/>
          <pc:sldMk cId="3241249284" sldId="320"/>
        </pc:sldMkLst>
        <pc:spChg chg="del">
          <ac:chgData name="Sabrina Basran" userId="281a85c0-818a-4d4c-9cc7-50ce9e606f40" providerId="ADAL" clId="{F976C8EB-51D7-4019-A388-C768BE24282F}" dt="2020-12-09T17:09:33.348" v="0" actId="478"/>
          <ac:spMkLst>
            <pc:docMk/>
            <pc:sldMk cId="3241249284" sldId="320"/>
            <ac:spMk id="2" creationId="{8534593F-1416-48B6-B3C9-89CA29F2EAB0}"/>
          </ac:spMkLst>
        </pc:spChg>
      </pc:sldChg>
      <pc:sldChg chg="delSp">
        <pc:chgData name="Sabrina Basran" userId="281a85c0-818a-4d4c-9cc7-50ce9e606f40" providerId="ADAL" clId="{F976C8EB-51D7-4019-A388-C768BE24282F}" dt="2020-12-09T17:09:36.091" v="1" actId="478"/>
        <pc:sldMkLst>
          <pc:docMk/>
          <pc:sldMk cId="127755293" sldId="363"/>
        </pc:sldMkLst>
        <pc:spChg chg="del">
          <ac:chgData name="Sabrina Basran" userId="281a85c0-818a-4d4c-9cc7-50ce9e606f40" providerId="ADAL" clId="{F976C8EB-51D7-4019-A388-C768BE24282F}" dt="2020-12-09T17:09:36.091" v="1" actId="478"/>
          <ac:spMkLst>
            <pc:docMk/>
            <pc:sldMk cId="127755293" sldId="363"/>
            <ac:spMk id="5" creationId="{250D3C1E-0157-4381-8BA4-95B1E3FF94F0}"/>
          </ac:spMkLst>
        </pc:spChg>
      </pc:sldChg>
      <pc:sldChg chg="delSp">
        <pc:chgData name="Sabrina Basran" userId="281a85c0-818a-4d4c-9cc7-50ce9e606f40" providerId="ADAL" clId="{F976C8EB-51D7-4019-A388-C768BE24282F}" dt="2020-12-09T17:09:39.701" v="2" actId="478"/>
        <pc:sldMkLst>
          <pc:docMk/>
          <pc:sldMk cId="6949575" sldId="364"/>
        </pc:sldMkLst>
        <pc:spChg chg="del">
          <ac:chgData name="Sabrina Basran" userId="281a85c0-818a-4d4c-9cc7-50ce9e606f40" providerId="ADAL" clId="{F976C8EB-51D7-4019-A388-C768BE24282F}" dt="2020-12-09T17:09:39.701" v="2" actId="478"/>
          <ac:spMkLst>
            <pc:docMk/>
            <pc:sldMk cId="6949575" sldId="364"/>
            <ac:spMk id="5" creationId="{250D3C1E-0157-4381-8BA4-95B1E3FF94F0}"/>
          </ac:spMkLst>
        </pc:spChg>
      </pc:sldChg>
      <pc:sldChg chg="delSp">
        <pc:chgData name="Sabrina Basran" userId="281a85c0-818a-4d4c-9cc7-50ce9e606f40" providerId="ADAL" clId="{F976C8EB-51D7-4019-A388-C768BE24282F}" dt="2020-12-09T17:09:42.921" v="3" actId="478"/>
        <pc:sldMkLst>
          <pc:docMk/>
          <pc:sldMk cId="317677385" sldId="365"/>
        </pc:sldMkLst>
        <pc:spChg chg="del">
          <ac:chgData name="Sabrina Basran" userId="281a85c0-818a-4d4c-9cc7-50ce9e606f40" providerId="ADAL" clId="{F976C8EB-51D7-4019-A388-C768BE24282F}" dt="2020-12-09T17:09:42.921" v="3" actId="478"/>
          <ac:spMkLst>
            <pc:docMk/>
            <pc:sldMk cId="317677385" sldId="365"/>
            <ac:spMk id="5" creationId="{250D3C1E-0157-4381-8BA4-95B1E3FF94F0}"/>
          </ac:spMkLst>
        </pc:spChg>
      </pc:sldChg>
    </pc:docChg>
  </pc:docChgLst>
  <pc:docChgLst>
    <pc:chgData name="Sabrina Basran" userId="281a85c0-818a-4d4c-9cc7-50ce9e606f40" providerId="ADAL" clId="{D413D228-82FA-4A07-892B-1BA7D6CC0708}"/>
    <pc:docChg chg="undo custSel addSld delSld modSld modSection">
      <pc:chgData name="Sabrina Basran" userId="281a85c0-818a-4d4c-9cc7-50ce9e606f40" providerId="ADAL" clId="{D413D228-82FA-4A07-892B-1BA7D6CC0708}" dt="2020-12-09T16:35:47.185" v="1671" actId="20577"/>
      <pc:docMkLst>
        <pc:docMk/>
      </pc:docMkLst>
      <pc:sldChg chg="modSp">
        <pc:chgData name="Sabrina Basran" userId="281a85c0-818a-4d4c-9cc7-50ce9e606f40" providerId="ADAL" clId="{D413D228-82FA-4A07-892B-1BA7D6CC0708}" dt="2020-12-09T16:34:46.733" v="1669" actId="20577"/>
        <pc:sldMkLst>
          <pc:docMk/>
          <pc:sldMk cId="3241249284" sldId="320"/>
        </pc:sldMkLst>
        <pc:spChg chg="mod">
          <ac:chgData name="Sabrina Basran" userId="281a85c0-818a-4d4c-9cc7-50ce9e606f40" providerId="ADAL" clId="{D413D228-82FA-4A07-892B-1BA7D6CC0708}" dt="2020-12-09T15:20:25.959" v="4" actId="20577"/>
          <ac:spMkLst>
            <pc:docMk/>
            <pc:sldMk cId="3241249284" sldId="320"/>
            <ac:spMk id="2055" creationId="{00000000-0000-0000-0000-000000000000}"/>
          </ac:spMkLst>
        </pc:spChg>
        <pc:spChg chg="mod">
          <ac:chgData name="Sabrina Basran" userId="281a85c0-818a-4d4c-9cc7-50ce9e606f40" providerId="ADAL" clId="{D413D228-82FA-4A07-892B-1BA7D6CC0708}" dt="2020-12-09T16:34:46.733" v="1669" actId="20577"/>
          <ac:spMkLst>
            <pc:docMk/>
            <pc:sldMk cId="3241249284" sldId="320"/>
            <ac:spMk id="2056" creationId="{00000000-0000-0000-0000-000000000000}"/>
          </ac:spMkLst>
        </pc:spChg>
      </pc:sldChg>
      <pc:sldChg chg="del">
        <pc:chgData name="Sabrina Basran" userId="281a85c0-818a-4d4c-9cc7-50ce9e606f40" providerId="ADAL" clId="{D413D228-82FA-4A07-892B-1BA7D6CC0708}" dt="2020-12-09T16:15:15.914" v="1021" actId="2696"/>
        <pc:sldMkLst>
          <pc:docMk/>
          <pc:sldMk cId="2302007608" sldId="325"/>
        </pc:sldMkLst>
      </pc:sldChg>
      <pc:sldChg chg="del">
        <pc:chgData name="Sabrina Basran" userId="281a85c0-818a-4d4c-9cc7-50ce9e606f40" providerId="ADAL" clId="{D413D228-82FA-4A07-892B-1BA7D6CC0708}" dt="2020-12-09T16:15:11.825" v="1017" actId="2696"/>
        <pc:sldMkLst>
          <pc:docMk/>
          <pc:sldMk cId="4203161932" sldId="330"/>
        </pc:sldMkLst>
      </pc:sldChg>
      <pc:sldChg chg="del">
        <pc:chgData name="Sabrina Basran" userId="281a85c0-818a-4d4c-9cc7-50ce9e606f40" providerId="ADAL" clId="{D413D228-82FA-4A07-892B-1BA7D6CC0708}" dt="2020-12-09T16:15:12.547" v="1018" actId="2696"/>
        <pc:sldMkLst>
          <pc:docMk/>
          <pc:sldMk cId="1593406900" sldId="332"/>
        </pc:sldMkLst>
      </pc:sldChg>
      <pc:sldChg chg="del">
        <pc:chgData name="Sabrina Basran" userId="281a85c0-818a-4d4c-9cc7-50ce9e606f40" providerId="ADAL" clId="{D413D228-82FA-4A07-892B-1BA7D6CC0708}" dt="2020-12-09T16:15:13.254" v="1019" actId="2696"/>
        <pc:sldMkLst>
          <pc:docMk/>
          <pc:sldMk cId="804332314" sldId="333"/>
        </pc:sldMkLst>
      </pc:sldChg>
      <pc:sldChg chg="del">
        <pc:chgData name="Sabrina Basran" userId="281a85c0-818a-4d4c-9cc7-50ce9e606f40" providerId="ADAL" clId="{D413D228-82FA-4A07-892B-1BA7D6CC0708}" dt="2020-12-09T16:15:21.947" v="1029" actId="2696"/>
        <pc:sldMkLst>
          <pc:docMk/>
          <pc:sldMk cId="1996336282" sldId="347"/>
        </pc:sldMkLst>
      </pc:sldChg>
      <pc:sldChg chg="del">
        <pc:chgData name="Sabrina Basran" userId="281a85c0-818a-4d4c-9cc7-50ce9e606f40" providerId="ADAL" clId="{D413D228-82FA-4A07-892B-1BA7D6CC0708}" dt="2020-12-09T16:15:20.980" v="1028" actId="2696"/>
        <pc:sldMkLst>
          <pc:docMk/>
          <pc:sldMk cId="1075783695" sldId="348"/>
        </pc:sldMkLst>
      </pc:sldChg>
      <pc:sldChg chg="del">
        <pc:chgData name="Sabrina Basran" userId="281a85c0-818a-4d4c-9cc7-50ce9e606f40" providerId="ADAL" clId="{D413D228-82FA-4A07-892B-1BA7D6CC0708}" dt="2020-12-09T16:15:17.640" v="1023" actId="2696"/>
        <pc:sldMkLst>
          <pc:docMk/>
          <pc:sldMk cId="229692082" sldId="352"/>
        </pc:sldMkLst>
      </pc:sldChg>
      <pc:sldChg chg="del">
        <pc:chgData name="Sabrina Basran" userId="281a85c0-818a-4d4c-9cc7-50ce9e606f40" providerId="ADAL" clId="{D413D228-82FA-4A07-892B-1BA7D6CC0708}" dt="2020-12-09T16:15:16.737" v="1022" actId="2696"/>
        <pc:sldMkLst>
          <pc:docMk/>
          <pc:sldMk cId="4208392238" sldId="353"/>
        </pc:sldMkLst>
      </pc:sldChg>
      <pc:sldChg chg="del">
        <pc:chgData name="Sabrina Basran" userId="281a85c0-818a-4d4c-9cc7-50ce9e606f40" providerId="ADAL" clId="{D413D228-82FA-4A07-892B-1BA7D6CC0708}" dt="2020-12-09T16:15:20.330" v="1027" actId="2696"/>
        <pc:sldMkLst>
          <pc:docMk/>
          <pc:sldMk cId="841277550" sldId="354"/>
        </pc:sldMkLst>
      </pc:sldChg>
      <pc:sldChg chg="del">
        <pc:chgData name="Sabrina Basran" userId="281a85c0-818a-4d4c-9cc7-50ce9e606f40" providerId="ADAL" clId="{D413D228-82FA-4A07-892B-1BA7D6CC0708}" dt="2020-12-09T16:15:19.069" v="1025" actId="2696"/>
        <pc:sldMkLst>
          <pc:docMk/>
          <pc:sldMk cId="480159127" sldId="358"/>
        </pc:sldMkLst>
      </pc:sldChg>
      <pc:sldChg chg="del">
        <pc:chgData name="Sabrina Basran" userId="281a85c0-818a-4d4c-9cc7-50ce9e606f40" providerId="ADAL" clId="{D413D228-82FA-4A07-892B-1BA7D6CC0708}" dt="2020-12-09T16:15:18.384" v="1024" actId="2696"/>
        <pc:sldMkLst>
          <pc:docMk/>
          <pc:sldMk cId="406787669" sldId="359"/>
        </pc:sldMkLst>
      </pc:sldChg>
      <pc:sldChg chg="del">
        <pc:chgData name="Sabrina Basran" userId="281a85c0-818a-4d4c-9cc7-50ce9e606f40" providerId="ADAL" clId="{D413D228-82FA-4A07-892B-1BA7D6CC0708}" dt="2020-12-09T16:15:13.896" v="1020" actId="2696"/>
        <pc:sldMkLst>
          <pc:docMk/>
          <pc:sldMk cId="3261883775" sldId="361"/>
        </pc:sldMkLst>
      </pc:sldChg>
      <pc:sldChg chg="del">
        <pc:chgData name="Sabrina Basran" userId="281a85c0-818a-4d4c-9cc7-50ce9e606f40" providerId="ADAL" clId="{D413D228-82FA-4A07-892B-1BA7D6CC0708}" dt="2020-12-09T16:15:19.696" v="1026" actId="2696"/>
        <pc:sldMkLst>
          <pc:docMk/>
          <pc:sldMk cId="953896875" sldId="362"/>
        </pc:sldMkLst>
      </pc:sldChg>
      <pc:sldChg chg="addSp delSp modSp add">
        <pc:chgData name="Sabrina Basran" userId="281a85c0-818a-4d4c-9cc7-50ce9e606f40" providerId="ADAL" clId="{D413D228-82FA-4A07-892B-1BA7D6CC0708}" dt="2020-12-09T16:35:38.387" v="1670" actId="1076"/>
        <pc:sldMkLst>
          <pc:docMk/>
          <pc:sldMk cId="127755293" sldId="363"/>
        </pc:sldMkLst>
        <pc:spChg chg="add mod">
          <ac:chgData name="Sabrina Basran" userId="281a85c0-818a-4d4c-9cc7-50ce9e606f40" providerId="ADAL" clId="{D413D228-82FA-4A07-892B-1BA7D6CC0708}" dt="2020-12-09T16:35:38.387" v="1670" actId="1076"/>
          <ac:spMkLst>
            <pc:docMk/>
            <pc:sldMk cId="127755293" sldId="363"/>
            <ac:spMk id="2" creationId="{F8F8C2A6-97D1-4F98-9387-5B2849E86712}"/>
          </ac:spMkLst>
        </pc:spChg>
        <pc:spChg chg="add del mod">
          <ac:chgData name="Sabrina Basran" userId="281a85c0-818a-4d4c-9cc7-50ce9e606f40" providerId="ADAL" clId="{D413D228-82FA-4A07-892B-1BA7D6CC0708}" dt="2020-12-09T15:25:35.732" v="334" actId="478"/>
          <ac:spMkLst>
            <pc:docMk/>
            <pc:sldMk cId="127755293" sldId="363"/>
            <ac:spMk id="3" creationId="{A49C80A9-D4D8-44AF-9912-BF9BA0F180AF}"/>
          </ac:spMkLst>
        </pc:spChg>
        <pc:spChg chg="mod">
          <ac:chgData name="Sabrina Basran" userId="281a85c0-818a-4d4c-9cc7-50ce9e606f40" providerId="ADAL" clId="{D413D228-82FA-4A07-892B-1BA7D6CC0708}" dt="2020-12-09T16:24:06.848" v="1378" actId="1076"/>
          <ac:spMkLst>
            <pc:docMk/>
            <pc:sldMk cId="127755293" sldId="363"/>
            <ac:spMk id="8" creationId="{902AEC04-6E6F-4F5D-9E8D-D7E1D1F82761}"/>
          </ac:spMkLst>
        </pc:spChg>
        <pc:spChg chg="mod">
          <ac:chgData name="Sabrina Basran" userId="281a85c0-818a-4d4c-9cc7-50ce9e606f40" providerId="ADAL" clId="{D413D228-82FA-4A07-892B-1BA7D6CC0708}" dt="2020-12-09T15:23:14.717" v="166" actId="20577"/>
          <ac:spMkLst>
            <pc:docMk/>
            <pc:sldMk cId="127755293" sldId="363"/>
            <ac:spMk id="190469" creationId="{00000000-0000-0000-0000-000000000000}"/>
          </ac:spMkLst>
        </pc:spChg>
        <pc:picChg chg="add del mod">
          <ac:chgData name="Sabrina Basran" userId="281a85c0-818a-4d4c-9cc7-50ce9e606f40" providerId="ADAL" clId="{D413D228-82FA-4A07-892B-1BA7D6CC0708}" dt="2020-12-09T16:23:53.226" v="1373" actId="478"/>
          <ac:picMkLst>
            <pc:docMk/>
            <pc:sldMk cId="127755293" sldId="363"/>
            <ac:picMk id="4" creationId="{B10C6F1A-5C81-4CF7-B337-BF071AC83765}"/>
          </ac:picMkLst>
        </pc:picChg>
        <pc:picChg chg="add mod modCrop">
          <ac:chgData name="Sabrina Basran" userId="281a85c0-818a-4d4c-9cc7-50ce9e606f40" providerId="ADAL" clId="{D413D228-82FA-4A07-892B-1BA7D6CC0708}" dt="2020-12-09T16:26:58.751" v="1429" actId="1076"/>
          <ac:picMkLst>
            <pc:docMk/>
            <pc:sldMk cId="127755293" sldId="363"/>
            <ac:picMk id="6" creationId="{D773FB6E-4D44-4F9F-9C74-BED1DC8B9102}"/>
          </ac:picMkLst>
        </pc:picChg>
      </pc:sldChg>
      <pc:sldChg chg="addSp delSp modSp">
        <pc:chgData name="Sabrina Basran" userId="281a85c0-818a-4d4c-9cc7-50ce9e606f40" providerId="ADAL" clId="{D413D228-82FA-4A07-892B-1BA7D6CC0708}" dt="2020-12-09T16:35:47.185" v="1671" actId="20577"/>
        <pc:sldMkLst>
          <pc:docMk/>
          <pc:sldMk cId="6949575" sldId="364"/>
        </pc:sldMkLst>
        <pc:spChg chg="add mod">
          <ac:chgData name="Sabrina Basran" userId="281a85c0-818a-4d4c-9cc7-50ce9e606f40" providerId="ADAL" clId="{D413D228-82FA-4A07-892B-1BA7D6CC0708}" dt="2020-12-09T16:32:42.122" v="1650" actId="20577"/>
          <ac:spMkLst>
            <pc:docMk/>
            <pc:sldMk cId="6949575" sldId="364"/>
            <ac:spMk id="3" creationId="{4E1AAD73-B8F8-420E-BC21-E27D4E7504A7}"/>
          </ac:spMkLst>
        </pc:spChg>
        <pc:spChg chg="mod">
          <ac:chgData name="Sabrina Basran" userId="281a85c0-818a-4d4c-9cc7-50ce9e606f40" providerId="ADAL" clId="{D413D228-82FA-4A07-892B-1BA7D6CC0708}" dt="2020-12-09T16:32:37.705" v="1647" actId="6549"/>
          <ac:spMkLst>
            <pc:docMk/>
            <pc:sldMk cId="6949575" sldId="364"/>
            <ac:spMk id="8" creationId="{902AEC04-6E6F-4F5D-9E8D-D7E1D1F82761}"/>
          </ac:spMkLst>
        </pc:spChg>
        <pc:spChg chg="add del mod">
          <ac:chgData name="Sabrina Basran" userId="281a85c0-818a-4d4c-9cc7-50ce9e606f40" providerId="ADAL" clId="{D413D228-82FA-4A07-892B-1BA7D6CC0708}" dt="2020-12-09T16:09:56.826" v="826" actId="478"/>
          <ac:spMkLst>
            <pc:docMk/>
            <pc:sldMk cId="6949575" sldId="364"/>
            <ac:spMk id="9" creationId="{56094678-3656-4CC9-9BA2-83B6346BA296}"/>
          </ac:spMkLst>
        </pc:spChg>
        <pc:spChg chg="add del mod">
          <ac:chgData name="Sabrina Basran" userId="281a85c0-818a-4d4c-9cc7-50ce9e606f40" providerId="ADAL" clId="{D413D228-82FA-4A07-892B-1BA7D6CC0708}" dt="2020-12-09T16:09:57.909" v="827" actId="478"/>
          <ac:spMkLst>
            <pc:docMk/>
            <pc:sldMk cId="6949575" sldId="364"/>
            <ac:spMk id="10" creationId="{B3FF69A9-4321-428B-A31B-7449FC323573}"/>
          </ac:spMkLst>
        </pc:spChg>
        <pc:spChg chg="add del mod">
          <ac:chgData name="Sabrina Basran" userId="281a85c0-818a-4d4c-9cc7-50ce9e606f40" providerId="ADAL" clId="{D413D228-82FA-4A07-892B-1BA7D6CC0708}" dt="2020-12-09T16:10:01.807" v="830" actId="478"/>
          <ac:spMkLst>
            <pc:docMk/>
            <pc:sldMk cId="6949575" sldId="364"/>
            <ac:spMk id="11" creationId="{54BD1499-9BEB-4388-8D2D-86ECD1FF387E}"/>
          </ac:spMkLst>
        </pc:spChg>
        <pc:spChg chg="add del mod">
          <ac:chgData name="Sabrina Basran" userId="281a85c0-818a-4d4c-9cc7-50ce9e606f40" providerId="ADAL" clId="{D413D228-82FA-4A07-892B-1BA7D6CC0708}" dt="2020-12-09T16:10:02.511" v="831" actId="478"/>
          <ac:spMkLst>
            <pc:docMk/>
            <pc:sldMk cId="6949575" sldId="364"/>
            <ac:spMk id="12" creationId="{54D3F72D-CD34-4A56-AA15-3F087AAADBBB}"/>
          </ac:spMkLst>
        </pc:spChg>
        <pc:spChg chg="add del mod">
          <ac:chgData name="Sabrina Basran" userId="281a85c0-818a-4d4c-9cc7-50ce9e606f40" providerId="ADAL" clId="{D413D228-82FA-4A07-892B-1BA7D6CC0708}" dt="2020-12-09T16:10:00.614" v="829" actId="478"/>
          <ac:spMkLst>
            <pc:docMk/>
            <pc:sldMk cId="6949575" sldId="364"/>
            <ac:spMk id="13" creationId="{D5CEA529-4A55-4613-A699-D835D9A6AA2D}"/>
          </ac:spMkLst>
        </pc:spChg>
        <pc:spChg chg="add del mod">
          <ac:chgData name="Sabrina Basran" userId="281a85c0-818a-4d4c-9cc7-50ce9e606f40" providerId="ADAL" clId="{D413D228-82FA-4A07-892B-1BA7D6CC0708}" dt="2020-12-09T16:10:08.898" v="834" actId="478"/>
          <ac:spMkLst>
            <pc:docMk/>
            <pc:sldMk cId="6949575" sldId="364"/>
            <ac:spMk id="14" creationId="{76EE60E4-5267-466D-9FE4-EA79F576590B}"/>
          </ac:spMkLst>
        </pc:spChg>
        <pc:spChg chg="add del mod">
          <ac:chgData name="Sabrina Basran" userId="281a85c0-818a-4d4c-9cc7-50ce9e606f40" providerId="ADAL" clId="{D413D228-82FA-4A07-892B-1BA7D6CC0708}" dt="2020-12-09T16:10:26.078" v="845" actId="478"/>
          <ac:spMkLst>
            <pc:docMk/>
            <pc:sldMk cId="6949575" sldId="364"/>
            <ac:spMk id="15" creationId="{6E6D99FC-C792-458D-854F-0994D3196AF5}"/>
          </ac:spMkLst>
        </pc:spChg>
        <pc:spChg chg="add del mod">
          <ac:chgData name="Sabrina Basran" userId="281a85c0-818a-4d4c-9cc7-50ce9e606f40" providerId="ADAL" clId="{D413D228-82FA-4A07-892B-1BA7D6CC0708}" dt="2020-12-09T16:10:26.712" v="846" actId="478"/>
          <ac:spMkLst>
            <pc:docMk/>
            <pc:sldMk cId="6949575" sldId="364"/>
            <ac:spMk id="16" creationId="{6EB69ACC-EF8C-47A9-8AE2-5E9968C7067C}"/>
          </ac:spMkLst>
        </pc:spChg>
        <pc:spChg chg="add mod">
          <ac:chgData name="Sabrina Basran" userId="281a85c0-818a-4d4c-9cc7-50ce9e606f40" providerId="ADAL" clId="{D413D228-82FA-4A07-892B-1BA7D6CC0708}" dt="2020-12-09T16:32:46.698" v="1663" actId="20577"/>
          <ac:spMkLst>
            <pc:docMk/>
            <pc:sldMk cId="6949575" sldId="364"/>
            <ac:spMk id="17" creationId="{4049B72B-2336-41FE-A4D5-72B738C0A744}"/>
          </ac:spMkLst>
        </pc:spChg>
        <pc:spChg chg="mod">
          <ac:chgData name="Sabrina Basran" userId="281a85c0-818a-4d4c-9cc7-50ce9e606f40" providerId="ADAL" clId="{D413D228-82FA-4A07-892B-1BA7D6CC0708}" dt="2020-12-09T16:35:47.185" v="1671" actId="20577"/>
          <ac:spMkLst>
            <pc:docMk/>
            <pc:sldMk cId="6949575" sldId="364"/>
            <ac:spMk id="190469" creationId="{00000000-0000-0000-0000-000000000000}"/>
          </ac:spMkLst>
        </pc:spChg>
        <pc:picChg chg="del">
          <ac:chgData name="Sabrina Basran" userId="281a85c0-818a-4d4c-9cc7-50ce9e606f40" providerId="ADAL" clId="{D413D228-82FA-4A07-892B-1BA7D6CC0708}" dt="2020-12-09T15:28:36.776" v="570"/>
          <ac:picMkLst>
            <pc:docMk/>
            <pc:sldMk cId="6949575" sldId="364"/>
            <ac:picMk id="2" creationId="{CB41001F-A3B5-4433-9863-7C1F034092C0}"/>
          </ac:picMkLst>
        </pc:picChg>
      </pc:sldChg>
      <pc:sldChg chg="addSp delSp modSp add">
        <pc:chgData name="Sabrina Basran" userId="281a85c0-818a-4d4c-9cc7-50ce9e606f40" providerId="ADAL" clId="{D413D228-82FA-4A07-892B-1BA7D6CC0708}" dt="2020-12-09T16:33:11.418" v="1666" actId="255"/>
        <pc:sldMkLst>
          <pc:docMk/>
          <pc:sldMk cId="317677385" sldId="365"/>
        </pc:sldMkLst>
        <pc:spChg chg="add mod">
          <ac:chgData name="Sabrina Basran" userId="281a85c0-818a-4d4c-9cc7-50ce9e606f40" providerId="ADAL" clId="{D413D228-82FA-4A07-892B-1BA7D6CC0708}" dt="2020-12-09T16:33:11.418" v="1666" actId="255"/>
          <ac:spMkLst>
            <pc:docMk/>
            <pc:sldMk cId="317677385" sldId="365"/>
            <ac:spMk id="2" creationId="{B0059F44-6A97-4FCF-BBF1-0B8C9ABD6132}"/>
          </ac:spMkLst>
        </pc:spChg>
        <pc:spChg chg="add del mod">
          <ac:chgData name="Sabrina Basran" userId="281a85c0-818a-4d4c-9cc7-50ce9e606f40" providerId="ADAL" clId="{D413D228-82FA-4A07-892B-1BA7D6CC0708}" dt="2020-12-09T16:31:09.324" v="1610" actId="478"/>
          <ac:spMkLst>
            <pc:docMk/>
            <pc:sldMk cId="317677385" sldId="365"/>
            <ac:spMk id="4" creationId="{4978AE3C-6AFE-48DD-B8D6-B804A8E940CA}"/>
          </ac:spMkLst>
        </pc:spChg>
        <pc:spChg chg="mod">
          <ac:chgData name="Sabrina Basran" userId="281a85c0-818a-4d4c-9cc7-50ce9e606f40" providerId="ADAL" clId="{D413D228-82FA-4A07-892B-1BA7D6CC0708}" dt="2020-12-09T16:33:03.836" v="1664" actId="20577"/>
          <ac:spMkLst>
            <pc:docMk/>
            <pc:sldMk cId="317677385" sldId="365"/>
            <ac:spMk id="8" creationId="{902AEC04-6E6F-4F5D-9E8D-D7E1D1F82761}"/>
          </ac:spMkLst>
        </pc:spChg>
        <pc:spChg chg="mod">
          <ac:chgData name="Sabrina Basran" userId="281a85c0-818a-4d4c-9cc7-50ce9e606f40" providerId="ADAL" clId="{D413D228-82FA-4A07-892B-1BA7D6CC0708}" dt="2020-12-09T16:15:27.035" v="1034" actId="20577"/>
          <ac:spMkLst>
            <pc:docMk/>
            <pc:sldMk cId="317677385" sldId="365"/>
            <ac:spMk id="190469" creationId="{00000000-0000-0000-0000-000000000000}"/>
          </ac:spMkLst>
        </pc:spChg>
        <pc:picChg chg="add mod">
          <ac:chgData name="Sabrina Basran" userId="281a85c0-818a-4d4c-9cc7-50ce9e606f40" providerId="ADAL" clId="{D413D228-82FA-4A07-892B-1BA7D6CC0708}" dt="2020-12-09T16:31:51.233" v="1614" actId="1076"/>
          <ac:picMkLst>
            <pc:docMk/>
            <pc:sldMk cId="317677385" sldId="365"/>
            <ac:picMk id="3" creationId="{6ACADA05-F5CB-4A41-B50B-2A92AE6057C8}"/>
          </ac:picMkLst>
        </pc:picChg>
        <pc:picChg chg="add mod">
          <ac:chgData name="Sabrina Basran" userId="281a85c0-818a-4d4c-9cc7-50ce9e606f40" providerId="ADAL" clId="{D413D228-82FA-4A07-892B-1BA7D6CC0708}" dt="2020-12-09T16:31:53.985" v="1615" actId="1076"/>
          <ac:picMkLst>
            <pc:docMk/>
            <pc:sldMk cId="317677385" sldId="365"/>
            <ac:picMk id="1026" creationId="{C9FDF528-2150-4EF8-A768-3E6F9EEDEE9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835E0A-035B-4B75-9E58-AF2C6BF497D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26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F8B23F-9E98-4308-93CA-D629C8504F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2E7B7A-4CAD-4DD0-B454-F13021D379F6}" type="slidenum">
              <a:rPr lang="en-US"/>
              <a:pPr/>
              <a:t>1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760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7519" y="1916837"/>
            <a:ext cx="9596967" cy="1470025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7519" y="3860800"/>
            <a:ext cx="9596967" cy="2305050"/>
          </a:xfrm>
        </p:spPr>
        <p:txBody>
          <a:bodyPr/>
          <a:lstStyle>
            <a:lvl1pPr marL="0" indent="0">
              <a:buFont typeface="Univers" pitchFamily="34" charset="0"/>
              <a:buNone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68D4237-9FE8-4F3F-83E6-FFB6789653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CMA_CMYK_A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52385" y="44624"/>
            <a:ext cx="2400267" cy="930612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0" y="1052736"/>
            <a:ext cx="12192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3" y="1268413"/>
            <a:ext cx="11233151" cy="7921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8F323-03CD-4FC3-8621-87B38A7E6C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79AFBD-594C-486B-9ADC-944B1414A6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buSzPct val="100000"/>
              <a:defRPr sz="2400"/>
            </a:lvl2pPr>
            <a:lvl3pP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EBBA3-A39F-4CAF-BC84-3EE90E5EEF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FCFBA-50A6-4552-BE93-7384490AB2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1ABA0-92B1-44B9-B206-5198C0ECE1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4E507-1FA9-46DF-BF9F-41A582E5C22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CMA_CMYK_AW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552385" y="44624"/>
            <a:ext cx="2400267" cy="93061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0" y="1052736"/>
            <a:ext cx="12192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EE2A7-E064-485A-9230-BC7ED5354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2060575"/>
            <a:ext cx="5513917" cy="4065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8921" y="2060575"/>
            <a:ext cx="5516033" cy="4065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2148D-84DD-488F-8ACA-9B4AA438A4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9084" y="14208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buSzPct val="100000"/>
              <a:defRPr sz="2400"/>
            </a:lvl2pPr>
            <a:lvl3pP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4" y="14208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buSzPct val="100000"/>
              <a:defRPr sz="2400"/>
            </a:lvl2pPr>
            <a:lvl3pPr>
              <a:buFont typeface="Wingdings" pitchFamily="2" charset="2"/>
              <a:buChar char="§"/>
              <a:defRPr sz="2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7FEB3-4081-441D-89C0-BF511C7F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17B27-2544-4974-A661-7232627E98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EA28F-1CCC-463E-B471-C27271CBA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268413"/>
            <a:ext cx="6815667" cy="4857750"/>
          </a:xfrm>
        </p:spPr>
        <p:txBody>
          <a:bodyPr/>
          <a:lstStyle>
            <a:lvl1pPr>
              <a:defRPr sz="3200"/>
            </a:lvl1pPr>
            <a:lvl2pPr>
              <a:buSzPct val="100000"/>
              <a:defRPr sz="2400"/>
            </a:lvl2pPr>
            <a:lvl3pP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4D6C3-A1EB-43E2-974C-67F515D19E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C3BF6-6F0E-4D01-A171-AC7B1EB7D9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31803" y="917575"/>
            <a:ext cx="1123315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3" y="2060575"/>
            <a:ext cx="11233151" cy="406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6D48A6-E9BF-4D93-B037-D602465166D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CMA_CMYK_AW.jp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9552385" y="44624"/>
            <a:ext cx="2400267" cy="930612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0" y="1052736"/>
            <a:ext cx="12192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Univer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Univer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Univer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Univer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Univer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Univer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Univer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Univers" pitchFamily="34" charset="0"/>
        </a:defRPr>
      </a:lvl9pPr>
    </p:titleStyle>
    <p:bodyStyle>
      <a:lvl1pPr marL="358775" indent="-358775" algn="l" rtl="0" eaLnBrk="1" fontAlgn="base" hangingPunct="1">
        <a:spcBef>
          <a:spcPct val="20000"/>
        </a:spcBef>
        <a:spcAft>
          <a:spcPct val="20000"/>
        </a:spcAft>
        <a:buClr>
          <a:schemeClr val="bg2"/>
        </a:buClr>
        <a:buSzPct val="115000"/>
        <a:buFont typeface="Univers" pitchFamily="34" charset="0"/>
        <a:buChar char="●"/>
        <a:defRPr sz="2800" b="1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92175" indent="-354013" algn="l" rtl="0" eaLnBrk="1" fontAlgn="base" hangingPunct="1">
        <a:spcBef>
          <a:spcPct val="20000"/>
        </a:spcBef>
        <a:spcAft>
          <a:spcPct val="20000"/>
        </a:spcAft>
        <a:buSzPct val="200000"/>
        <a:buFont typeface="Univers" pitchFamily="34" charset="0"/>
        <a:buChar char="-"/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438275" indent="-366713" algn="l" rtl="0" eaLnBrk="1" fontAlgn="base" hangingPunct="1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</a:defRPr>
      </a:lvl3pPr>
      <a:lvl4pPr marL="2071688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479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936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394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8512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308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EVCharging@cma.gov.uk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498680" y="2390780"/>
            <a:ext cx="7197725" cy="1470025"/>
          </a:xfrm>
        </p:spPr>
        <p:txBody>
          <a:bodyPr/>
          <a:lstStyle/>
          <a:p>
            <a:r>
              <a:rPr lang="en-US" sz="3600" dirty="0"/>
              <a:t>CMA Electric vehicle charging market study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495600" y="4416430"/>
            <a:ext cx="7200800" cy="1244823"/>
          </a:xfrm>
        </p:spPr>
        <p:txBody>
          <a:bodyPr/>
          <a:lstStyle/>
          <a:p>
            <a:r>
              <a:rPr lang="en-US" dirty="0"/>
              <a:t>Sabrina Basran</a:t>
            </a:r>
          </a:p>
          <a:p>
            <a:r>
              <a:rPr lang="en-US" dirty="0"/>
              <a:t>10 December 2020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27DDE6B-9F4A-4DD2-BA7B-29564E6A154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49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9" name="Rectangle 5"/>
          <p:cNvSpPr>
            <a:spLocks noGrp="1" noChangeArrowheads="1"/>
          </p:cNvSpPr>
          <p:nvPr>
            <p:ph type="title"/>
          </p:nvPr>
        </p:nvSpPr>
        <p:spPr>
          <a:xfrm>
            <a:off x="235373" y="179872"/>
            <a:ext cx="6923777" cy="1004025"/>
          </a:xfrm>
        </p:spPr>
        <p:txBody>
          <a:bodyPr/>
          <a:lstStyle/>
          <a:p>
            <a:r>
              <a:rPr lang="en-GB" sz="2800" dirty="0"/>
              <a:t>Introduction and Overview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9C526-E8D5-4F2F-8BAD-B111E99C0399}" type="slidenum">
              <a:rPr lang="en-US"/>
              <a:pPr/>
              <a:t>2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02AEC04-6E6F-4F5D-9E8D-D7E1D1F82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372" y="1183897"/>
            <a:ext cx="11036007" cy="5256584"/>
          </a:xfrm>
        </p:spPr>
        <p:txBody>
          <a:bodyPr/>
          <a:lstStyle/>
          <a:p>
            <a:r>
              <a:rPr lang="en-GB" sz="2200" dirty="0"/>
              <a:t>Who is the CMA?</a:t>
            </a:r>
          </a:p>
          <a:p>
            <a:pPr lvl="1"/>
            <a:r>
              <a:rPr lang="en-GB" sz="1800" dirty="0"/>
              <a:t>UK competition body</a:t>
            </a:r>
          </a:p>
          <a:p>
            <a:pPr lvl="1"/>
            <a:r>
              <a:rPr lang="en-GB" sz="1800" dirty="0"/>
              <a:t>Non-ministerial Gov body; independent</a:t>
            </a:r>
          </a:p>
          <a:p>
            <a:pPr lvl="1"/>
            <a:r>
              <a:rPr lang="en-GB" sz="1800" dirty="0"/>
              <a:t>Consumer and competition remit – multiple tools</a:t>
            </a:r>
          </a:p>
          <a:p>
            <a:pPr marL="538162" lvl="1" indent="0">
              <a:buNone/>
            </a:pPr>
            <a:endParaRPr lang="en-GB" sz="1800" dirty="0"/>
          </a:p>
          <a:p>
            <a:r>
              <a:rPr lang="en-GB" sz="2200" dirty="0"/>
              <a:t>What are market studies?</a:t>
            </a:r>
          </a:p>
          <a:p>
            <a:pPr lvl="1"/>
            <a:r>
              <a:rPr lang="en-GB" sz="1800" dirty="0"/>
              <a:t>Flexible and wide-ranging tool</a:t>
            </a:r>
          </a:p>
          <a:p>
            <a:pPr lvl="1"/>
            <a:r>
              <a:rPr lang="en-GB" sz="1800" dirty="0"/>
              <a:t>Info-gathering powers</a:t>
            </a:r>
          </a:p>
          <a:p>
            <a:pPr lvl="1"/>
            <a:r>
              <a:rPr lang="en-GB" sz="1800" dirty="0"/>
              <a:t>Statutory timeframe</a:t>
            </a:r>
          </a:p>
          <a:p>
            <a:pPr lvl="1"/>
            <a:r>
              <a:rPr lang="en-GB" sz="1800" dirty="0"/>
              <a:t>Range of potential outcomes including recommendations</a:t>
            </a:r>
          </a:p>
          <a:p>
            <a:pPr lvl="1"/>
            <a:endParaRPr lang="en-GB" sz="1800" dirty="0"/>
          </a:p>
          <a:p>
            <a:pPr lvl="1"/>
            <a:endParaRPr lang="en-GB" sz="1800" dirty="0"/>
          </a:p>
          <a:p>
            <a:pPr lvl="1"/>
            <a:endParaRPr lang="en-GB" sz="1800" dirty="0"/>
          </a:p>
          <a:p>
            <a:pPr marL="0" indent="0">
              <a:buNone/>
            </a:pPr>
            <a:endParaRPr lang="en-GB" sz="2200" b="0" dirty="0"/>
          </a:p>
          <a:p>
            <a:pPr lvl="1"/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lvl="1"/>
            <a:endParaRPr lang="en-GB" sz="2200" dirty="0"/>
          </a:p>
          <a:p>
            <a:pPr marL="0" indent="0">
              <a:buNone/>
            </a:pPr>
            <a:endParaRPr lang="en-GB" sz="2200" b="0" dirty="0"/>
          </a:p>
          <a:p>
            <a:endParaRPr lang="en-GB" sz="2200" b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F8C2A6-97D1-4F98-9387-5B2849E86712}"/>
              </a:ext>
            </a:extLst>
          </p:cNvPr>
          <p:cNvSpPr/>
          <p:nvPr/>
        </p:nvSpPr>
        <p:spPr>
          <a:xfrm>
            <a:off x="8286523" y="1269524"/>
            <a:ext cx="3746953" cy="144655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GB" sz="2200" b="1" i="1" dirty="0">
                <a:latin typeface="Arial" pitchFamily="34" charset="0"/>
                <a:cs typeface="Arial" pitchFamily="34" charset="0"/>
              </a:rPr>
              <a:t>“We work to promote competition for the benefit of consumers, both within and outside the UK.”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73FB6E-4D44-4F9F-9C74-BED1DC8B91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23"/>
          <a:stretch/>
        </p:blipFill>
        <p:spPr>
          <a:xfrm>
            <a:off x="9056915" y="2801700"/>
            <a:ext cx="2750070" cy="39197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775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9" name="Rectangle 5"/>
          <p:cNvSpPr>
            <a:spLocks noGrp="1" noChangeArrowheads="1"/>
          </p:cNvSpPr>
          <p:nvPr>
            <p:ph type="title"/>
          </p:nvPr>
        </p:nvSpPr>
        <p:spPr>
          <a:xfrm>
            <a:off x="235373" y="179872"/>
            <a:ext cx="7448127" cy="1004025"/>
          </a:xfrm>
        </p:spPr>
        <p:txBody>
          <a:bodyPr/>
          <a:lstStyle/>
          <a:p>
            <a:r>
              <a:rPr lang="en-GB" sz="2800" dirty="0"/>
              <a:t>EV Charging Market Study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9C526-E8D5-4F2F-8BAD-B111E99C0399}" type="slidenum">
              <a:rPr lang="en-US"/>
              <a:pPr/>
              <a:t>3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02AEC04-6E6F-4F5D-9E8D-D7E1D1F82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373" y="1121693"/>
            <a:ext cx="12292529" cy="5256584"/>
          </a:xfrm>
        </p:spPr>
        <p:txBody>
          <a:bodyPr/>
          <a:lstStyle/>
          <a:p>
            <a:r>
              <a:rPr lang="en-GB" sz="2200" dirty="0"/>
              <a:t>Approach </a:t>
            </a:r>
          </a:p>
          <a:p>
            <a:pPr lvl="1"/>
            <a:r>
              <a:rPr lang="en-GB" sz="1800" dirty="0"/>
              <a:t>Forward looking and broad – identify &amp; address any emerging competition issues </a:t>
            </a:r>
          </a:p>
          <a:p>
            <a:r>
              <a:rPr lang="en-GB" sz="2200" dirty="0"/>
              <a:t>Scope</a:t>
            </a:r>
          </a:p>
          <a:p>
            <a:pPr lvl="1"/>
            <a:r>
              <a:rPr lang="en-GB" sz="1800" dirty="0"/>
              <a:t>UK wide; passenger vehicle charging at home, work, on-street, destination, strategic road network</a:t>
            </a:r>
          </a:p>
          <a:p>
            <a:r>
              <a:rPr lang="en-GB" sz="2200" dirty="0"/>
              <a:t>Two key themes – recognise links to other work; some areas out of scope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r>
              <a:rPr lang="en-GB" sz="2200" dirty="0"/>
              <a:t>Explore ways to address any emerging issues</a:t>
            </a:r>
          </a:p>
          <a:p>
            <a:endParaRPr lang="en-GB" sz="2200" dirty="0"/>
          </a:p>
          <a:p>
            <a:pPr marL="0" indent="0">
              <a:buNone/>
            </a:pPr>
            <a:endParaRPr lang="en-GB" sz="1800" b="0" dirty="0"/>
          </a:p>
          <a:p>
            <a:pPr lvl="1"/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pPr lvl="1"/>
            <a:endParaRPr lang="en-GB" sz="1600" dirty="0"/>
          </a:p>
          <a:p>
            <a:pPr marL="0" indent="0">
              <a:buNone/>
            </a:pPr>
            <a:endParaRPr lang="en-GB" sz="1600" b="0" dirty="0"/>
          </a:p>
          <a:p>
            <a:endParaRPr lang="en-GB" sz="2000" b="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E1AAD73-B8F8-420E-BC21-E27D4E7504A7}"/>
              </a:ext>
            </a:extLst>
          </p:cNvPr>
          <p:cNvSpPr/>
          <p:nvPr/>
        </p:nvSpPr>
        <p:spPr>
          <a:xfrm>
            <a:off x="1060245" y="3379668"/>
            <a:ext cx="4616829" cy="286555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GB" sz="1600" dirty="0"/>
              <a:t>1. Developing competition while incentivising investment: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Role of comp and how </a:t>
            </a:r>
            <a:r>
              <a:rPr lang="en-GB" sz="1600"/>
              <a:t>comp is developing </a:t>
            </a:r>
            <a:r>
              <a:rPr lang="en-GB" sz="1600" dirty="0"/>
              <a:t>in sector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Investment incentives &amp; costs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Barriers to entry &amp; expansion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How competition manifests – risks of concentration?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LAs</a:t>
            </a:r>
            <a:r>
              <a:rPr lang="en-GB" sz="1600" dirty="0"/>
              <a:t> and policy approaches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Data-sharing to open up comp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049B72B-2336-41FE-A4D5-72B738C0A744}"/>
              </a:ext>
            </a:extLst>
          </p:cNvPr>
          <p:cNvSpPr/>
          <p:nvPr/>
        </p:nvSpPr>
        <p:spPr>
          <a:xfrm>
            <a:off x="5966005" y="3379668"/>
            <a:ext cx="4616829" cy="286555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GB" sz="1600" dirty="0"/>
          </a:p>
          <a:p>
            <a:pPr lvl="1"/>
            <a:r>
              <a:rPr lang="en-GB" sz="1600" dirty="0"/>
              <a:t>2. Effective consumer interaction: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Building consumer trust; consumer understanding and journey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Challenges/barriers to interaction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Pricing and payment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Access – including information + reliability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Consider experience of sub-groups – eg vulnerable consumers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694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9" name="Rectangle 5"/>
          <p:cNvSpPr>
            <a:spLocks noGrp="1" noChangeArrowheads="1"/>
          </p:cNvSpPr>
          <p:nvPr>
            <p:ph type="title"/>
          </p:nvPr>
        </p:nvSpPr>
        <p:spPr>
          <a:xfrm>
            <a:off x="235373" y="179872"/>
            <a:ext cx="6923777" cy="1004025"/>
          </a:xfrm>
        </p:spPr>
        <p:txBody>
          <a:bodyPr/>
          <a:lstStyle/>
          <a:p>
            <a:r>
              <a:rPr lang="en-GB" sz="2800" dirty="0"/>
              <a:t>Next steps and questions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9C526-E8D5-4F2F-8BAD-B111E99C0399}" type="slidenum">
              <a:rPr lang="en-US"/>
              <a:pPr/>
              <a:t>4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02AEC04-6E6F-4F5D-9E8D-D7E1D1F82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373" y="1214779"/>
            <a:ext cx="11036007" cy="2245103"/>
          </a:xfrm>
        </p:spPr>
        <p:txBody>
          <a:bodyPr/>
          <a:lstStyle/>
          <a:p>
            <a:r>
              <a:rPr lang="en-GB" sz="2200" dirty="0"/>
              <a:t>Evidence gathering and seeking views</a:t>
            </a:r>
          </a:p>
          <a:p>
            <a:pPr lvl="1"/>
            <a:r>
              <a:rPr lang="en-GB" sz="2200" dirty="0"/>
              <a:t>Invitation to Comment – deadline 5 Jan</a:t>
            </a:r>
          </a:p>
          <a:p>
            <a:pPr lvl="1"/>
            <a:r>
              <a:rPr lang="en-GB" sz="2200" dirty="0"/>
              <a:t>Stakeholder calls and questionnaires</a:t>
            </a:r>
          </a:p>
          <a:p>
            <a:pPr lvl="1"/>
            <a:r>
              <a:rPr lang="en-GB" sz="2200" dirty="0"/>
              <a:t>Aiming for report in summer</a:t>
            </a:r>
          </a:p>
          <a:p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538162" lvl="1" indent="0">
              <a:buNone/>
            </a:pPr>
            <a:endParaRPr lang="en-GB" sz="1800" b="0" dirty="0"/>
          </a:p>
          <a:p>
            <a:pPr marL="538162" lvl="1" indent="0">
              <a:buNone/>
            </a:pPr>
            <a:endParaRPr lang="en-GB" sz="1800" b="0" dirty="0"/>
          </a:p>
          <a:p>
            <a:pPr marL="0" indent="0">
              <a:buNone/>
            </a:pPr>
            <a:endParaRPr lang="en-GB" sz="2200" b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059F44-6A97-4FCF-BBF1-0B8C9ABD6132}"/>
              </a:ext>
            </a:extLst>
          </p:cNvPr>
          <p:cNvSpPr/>
          <p:nvPr/>
        </p:nvSpPr>
        <p:spPr>
          <a:xfrm>
            <a:off x="576065" y="4237534"/>
            <a:ext cx="6096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GB" sz="2600" b="1" dirty="0"/>
              <a:t>Do get in touch!</a:t>
            </a:r>
          </a:p>
          <a:p>
            <a:pPr marL="0" indent="0">
              <a:buNone/>
            </a:pPr>
            <a:r>
              <a:rPr lang="en-GB" sz="2600" dirty="0">
                <a:hlinkClick r:id="rId2"/>
              </a:rPr>
              <a:t>EVCharging@cma.gov.uk</a:t>
            </a:r>
            <a:r>
              <a:rPr lang="en-GB" sz="2600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CADA05-F5CB-4A41-B50B-2A92AE605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1982" y="1423694"/>
            <a:ext cx="3587750" cy="182727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26" name="Picture 2" descr="To Get the Most Out of Your Team, Ask Better Questions - Business HorsePower">
            <a:extLst>
              <a:ext uri="{FF2B5EF4-FFF2-40B4-BE49-F238E27FC236}">
                <a16:creationId xmlns:a16="http://schemas.microsoft.com/office/drawing/2014/main" id="{C9FDF528-2150-4EF8-A768-3E6F9EEDEE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0732" y="3292475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77385"/>
      </p:ext>
    </p:extLst>
  </p:cSld>
  <p:clrMapOvr>
    <a:masterClrMapping/>
  </p:clrMapOvr>
</p:sld>
</file>

<file path=ppt/theme/theme1.xml><?xml version="1.0" encoding="utf-8"?>
<a:theme xmlns:a="http://schemas.openxmlformats.org/drawingml/2006/main" name="CMAtheme">
  <a:themeElements>
    <a:clrScheme name="CMA">
      <a:dk1>
        <a:srgbClr val="0068AE"/>
      </a:dk1>
      <a:lt1>
        <a:srgbClr val="FFFFFF"/>
      </a:lt1>
      <a:dk2>
        <a:srgbClr val="262626"/>
      </a:dk2>
      <a:lt2>
        <a:srgbClr val="A0DAE8"/>
      </a:lt2>
      <a:accent1>
        <a:srgbClr val="A0DAE8"/>
      </a:accent1>
      <a:accent2>
        <a:srgbClr val="799297"/>
      </a:accent2>
      <a:accent3>
        <a:srgbClr val="6DC6E7"/>
      </a:accent3>
      <a:accent4>
        <a:srgbClr val="0046AD"/>
      </a:accent4>
      <a:accent5>
        <a:srgbClr val="6DC6E7"/>
      </a:accent5>
      <a:accent6>
        <a:srgbClr val="FFFFFF"/>
      </a:accent6>
      <a:hlink>
        <a:srgbClr val="0070C0"/>
      </a:hlink>
      <a:folHlink>
        <a:srgbClr val="0070C0"/>
      </a:folHlink>
    </a:clrScheme>
    <a:fontScheme name="Standard bullet point style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bullet point sty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bullet point sty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bullet point sty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bullet point sty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bullet point sty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bullet point sty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bullet point sty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bullet point sty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bullet point sty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bullet point sty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bullet point sty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bullet point sty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bullet point style 13">
        <a:dk1>
          <a:srgbClr val="00106E"/>
        </a:dk1>
        <a:lt1>
          <a:srgbClr val="FFFFFF"/>
        </a:lt1>
        <a:dk2>
          <a:srgbClr val="A78700"/>
        </a:dk2>
        <a:lt2>
          <a:srgbClr val="6495A4"/>
        </a:lt2>
        <a:accent1>
          <a:srgbClr val="FFAE37"/>
        </a:accent1>
        <a:accent2>
          <a:srgbClr val="FFFC02"/>
        </a:accent2>
        <a:accent3>
          <a:srgbClr val="FFFFFF"/>
        </a:accent3>
        <a:accent4>
          <a:srgbClr val="000C5D"/>
        </a:accent4>
        <a:accent5>
          <a:srgbClr val="FFD3AE"/>
        </a:accent5>
        <a:accent6>
          <a:srgbClr val="E7E402"/>
        </a:accent6>
        <a:hlink>
          <a:srgbClr val="FF9900"/>
        </a:hlink>
        <a:folHlink>
          <a:srgbClr val="6495A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bullet point style 14">
        <a:dk1>
          <a:srgbClr val="00106E"/>
        </a:dk1>
        <a:lt1>
          <a:srgbClr val="FFFFFF"/>
        </a:lt1>
        <a:dk2>
          <a:srgbClr val="A78700"/>
        </a:dk2>
        <a:lt2>
          <a:srgbClr val="D5E3E7"/>
        </a:lt2>
        <a:accent1>
          <a:srgbClr val="FFAE37"/>
        </a:accent1>
        <a:accent2>
          <a:srgbClr val="FEEC66"/>
        </a:accent2>
        <a:accent3>
          <a:srgbClr val="FFFFFF"/>
        </a:accent3>
        <a:accent4>
          <a:srgbClr val="000C5D"/>
        </a:accent4>
        <a:accent5>
          <a:srgbClr val="FFD3AE"/>
        </a:accent5>
        <a:accent6>
          <a:srgbClr val="E6D65C"/>
        </a:accent6>
        <a:hlink>
          <a:srgbClr val="A78700"/>
        </a:hlink>
        <a:folHlink>
          <a:srgbClr val="6495A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bullet point style 15">
        <a:dk1>
          <a:srgbClr val="283379"/>
        </a:dk1>
        <a:lt1>
          <a:srgbClr val="FFFFFF"/>
        </a:lt1>
        <a:dk2>
          <a:srgbClr val="F04A3E"/>
        </a:dk2>
        <a:lt2>
          <a:srgbClr val="BD9408"/>
        </a:lt2>
        <a:accent1>
          <a:srgbClr val="A14588"/>
        </a:accent1>
        <a:accent2>
          <a:srgbClr val="799297"/>
        </a:accent2>
        <a:accent3>
          <a:srgbClr val="FFFFFF"/>
        </a:accent3>
        <a:accent4>
          <a:srgbClr val="212A66"/>
        </a:accent4>
        <a:accent5>
          <a:srgbClr val="CDB0C3"/>
        </a:accent5>
        <a:accent6>
          <a:srgbClr val="6D8488"/>
        </a:accent6>
        <a:hlink>
          <a:srgbClr val="006E46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MA PowerPoint version 2 [Read-Only]" id="{B7CC9CF7-F96E-48A3-89C5-8EF32342717D}" vid="{B4176696-C8D7-4B81-BF61-79B276E346A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KT1 Case Document" ma:contentTypeID="0x010100346F31ED2AEE4D429FC9F1A2B15CEEB50005F162FD345AFB45B54791B0FE05FB4D" ma:contentTypeVersion="11" ma:contentTypeDescription="Create a new document." ma:contentTypeScope="" ma:versionID="913458f3a75e64f048704617535bfd58">
  <xsd:schema xmlns:xsd="http://www.w3.org/2001/XMLSchema" xmlns:xs="http://www.w3.org/2001/XMLSchema" xmlns:p="http://schemas.microsoft.com/office/2006/metadata/properties" xmlns:ns2="c43bd957-1321-45a3-ba56-2b1c3b96748f" xmlns:ns3="cc307745-d01b-4035-93b0-2f4b34bfce9b" xmlns:ns4="0a619d9b-0f63-43e1-a763-9077973e7d71" targetNamespace="http://schemas.microsoft.com/office/2006/metadata/properties" ma:root="true" ma:fieldsID="5e360e47f23daa0c00d44f60c4b719a7" ns2:_="" ns3:_="" ns4:_="">
    <xsd:import namespace="c43bd957-1321-45a3-ba56-2b1c3b96748f"/>
    <xsd:import namespace="cc307745-d01b-4035-93b0-2f4b34bfce9b"/>
    <xsd:import namespace="0a619d9b-0f63-43e1-a763-9077973e7d71"/>
    <xsd:element name="properties">
      <xsd:complexType>
        <xsd:sequence>
          <xsd:element name="documentManagement">
            <xsd:complexType>
              <xsd:all>
                <xsd:element ref="ns2:h76342f95df142019a973feb089a1a4a" minOccurs="0"/>
                <xsd:element ref="ns3:TaxCatchAll" minOccurs="0"/>
                <xsd:element ref="ns3:TaxCatchAllLabel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bd957-1321-45a3-ba56-2b1c3b96748f" elementFormDefault="qualified">
    <xsd:import namespace="http://schemas.microsoft.com/office/2006/documentManagement/types"/>
    <xsd:import namespace="http://schemas.microsoft.com/office/infopath/2007/PartnerControls"/>
    <xsd:element name="h76342f95df142019a973feb089a1a4a" ma:index="8" nillable="true" ma:taxonomy="true" ma:internalName="h76342f95df142019a973feb089a1a4a" ma:taxonomyFieldName="MKT1CaseDocType" ma:displayName="MKT1 Case Doc Type" ma:indexed="true" ma:fieldId="{176342f9-5df1-4201-9a97-3feb089a1a4a}" ma:sspId="20531efe-8bc6-4a0e-9b0d-95ad7d2fd8d5" ma:termSetId="39ca1909-986b-4744-84d5-1f5007b7351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07745-d01b-4035-93b0-2f4b34bfce9b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32bda149-a940-4b01-aeb7-d6d6256c5971}" ma:internalName="TaxCatchAll" ma:showField="CatchAllData" ma:web="cc307745-d01b-4035-93b0-2f4b34bfce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32bda149-a940-4b01-aeb7-d6d6256c5971}" ma:internalName="TaxCatchAllLabel" ma:readOnly="true" ma:showField="CatchAllDataLabel" ma:web="cc307745-d01b-4035-93b0-2f4b34bfce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19d9b-0f63-43e1-a763-9077973e7d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307745-d01b-4035-93b0-2f4b34bfce9b"/>
    <h76342f95df142019a973feb089a1a4a xmlns="c43bd957-1321-45a3-ba56-2b1c3b96748f">
      <Terms xmlns="http://schemas.microsoft.com/office/infopath/2007/PartnerControls"/>
    </h76342f95df142019a973feb089a1a4a>
  </documentManagement>
</p:properties>
</file>

<file path=customXml/itemProps1.xml><?xml version="1.0" encoding="utf-8"?>
<ds:datastoreItem xmlns:ds="http://schemas.openxmlformats.org/officeDocument/2006/customXml" ds:itemID="{5D1F02EF-0BB1-4C64-9E95-71EF310C69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3bd957-1321-45a3-ba56-2b1c3b96748f"/>
    <ds:schemaRef ds:uri="cc307745-d01b-4035-93b0-2f4b34bfce9b"/>
    <ds:schemaRef ds:uri="0a619d9b-0f63-43e1-a763-9077973e7d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E0DF91-B8F9-4E3D-844C-21824E3259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C99985-912D-4433-8AF8-F266E5ACCB93}">
  <ds:schemaRefs>
    <ds:schemaRef ds:uri="http://purl.org/dc/elements/1.1/"/>
    <ds:schemaRef ds:uri="cc307745-d01b-4035-93b0-2f4b34bfce9b"/>
    <ds:schemaRef ds:uri="http://www.w3.org/XML/1998/namespace"/>
    <ds:schemaRef ds:uri="0a619d9b-0f63-43e1-a763-9077973e7d71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43bd957-1321-45a3-ba56-2b1c3b96748f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252</Words>
  <Application>Microsoft Macintosh PowerPoint</Application>
  <PresentationFormat>Widescreen</PresentationFormat>
  <Paragraphs>71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Univers</vt:lpstr>
      <vt:lpstr>Wingdings</vt:lpstr>
      <vt:lpstr>CMAtheme</vt:lpstr>
      <vt:lpstr>CMA Electric vehicle charging market study</vt:lpstr>
      <vt:lpstr>Introduction and Overview</vt:lpstr>
      <vt:lpstr>EV Charging Market Study</vt:lpstr>
      <vt:lpstr>Next steps and questions</vt:lpstr>
    </vt:vector>
  </TitlesOfParts>
  <Company>Competition and Markets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190513 Slides for initial team brainstorm</dc:title>
  <dc:creator>Laura Anderton</dc:creator>
  <cp:lastModifiedBy>Hink, Christina</cp:lastModifiedBy>
  <cp:revision>1</cp:revision>
  <dcterms:created xsi:type="dcterms:W3CDTF">2015-03-12T10:54:53Z</dcterms:created>
  <dcterms:modified xsi:type="dcterms:W3CDTF">2021-01-04T00:31:44Z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0x010100346F31ED2AEE4D429FC9F1A2B15CEEB50005F162FD345AFB45B54791B0FE05FB4D</vt:lpwstr>
  </property>
  <property fmtid="{D5CDD505-2E9C-101B-9397-08002B2CF9AE}" pid="3" name="_dlc_DocIdItemGuid">
    <vt:lpwstr>12606c78-4a5f-4d96-a138-694f97ab0266</vt:lpwstr>
  </property>
  <property fmtid="{D5CDD505-2E9C-101B-9397-08002B2CF9AE}" pid="4" name="CMAProjectSector">
    <vt:lpwstr>49;#Human health and social work activities|1a622d7c-c442-458f-b5ca-4efdc8fc8e6e</vt:lpwstr>
  </property>
  <property fmtid="{D5CDD505-2E9C-101B-9397-08002B2CF9AE}" pid="5" name="RRDocType">
    <vt:lpwstr>103;#Advice|c31fd708-e275-427c-a744-ca288250b303</vt:lpwstr>
  </property>
  <property fmtid="{D5CDD505-2E9C-101B-9397-08002B2CF9AE}" pid="6" name="CMADirectorate">
    <vt:lpwstr>2;#Markets and Mergers Directorate|7f8c2047-80d9-4f57-bac4-ced1010c0cd8</vt:lpwstr>
  </property>
  <property fmtid="{D5CDD505-2E9C-101B-9397-08002B2CF9AE}" pid="7" name="CMABusinessArea">
    <vt:lpwstr>5;#Markets Phase 1|df34ec49-f409-4691-a0be-67c0d7f7df38</vt:lpwstr>
  </property>
  <property fmtid="{D5CDD505-2E9C-101B-9397-08002B2CF9AE}" pid="8" name="Order">
    <vt:r8>11900</vt:r8>
  </property>
  <property fmtid="{D5CDD505-2E9C-101B-9397-08002B2CF9AE}" pid="9" name="CMAProjectGovernanceDocType">
    <vt:lpwstr/>
  </property>
  <property fmtid="{D5CDD505-2E9C-101B-9397-08002B2CF9AE}" pid="10" name="_dlc_policyId">
    <vt:lpwstr/>
  </property>
  <property fmtid="{D5CDD505-2E9C-101B-9397-08002B2CF9AE}" pid="11" name="ItemRetentionFormula">
    <vt:lpwstr/>
  </property>
  <property fmtid="{D5CDD505-2E9C-101B-9397-08002B2CF9AE}" pid="12" name="CMAPipelineResearchDocType">
    <vt:lpwstr>13;#Research / analysis|73696095-de56-4c7c-be9b-f7738c83dd33</vt:lpwstr>
  </property>
  <property fmtid="{D5CDD505-2E9C-101B-9397-08002B2CF9AE}" pid="13" name="CMAPMDocType">
    <vt:lpwstr>72;#Development|2991999a-a27f-4be4-89e6-2658ad1f564e</vt:lpwstr>
  </property>
  <property fmtid="{D5CDD505-2E9C-101B-9397-08002B2CF9AE}" pid="14" name="MKT1CaseDocType">
    <vt:lpwstr/>
  </property>
</Properties>
</file>