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6" r:id="rId4"/>
  </p:sldMasterIdLst>
  <p:notesMasterIdLst>
    <p:notesMasterId r:id="rId11"/>
  </p:notesMasterIdLst>
  <p:handoutMasterIdLst>
    <p:handoutMasterId r:id="rId12"/>
  </p:handoutMasterIdLst>
  <p:sldIdLst>
    <p:sldId id="299" r:id="rId5"/>
    <p:sldId id="418" r:id="rId6"/>
    <p:sldId id="510" r:id="rId7"/>
    <p:sldId id="305" r:id="rId8"/>
    <p:sldId id="304" r:id="rId9"/>
    <p:sldId id="303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92"/>
    <a:srgbClr val="EBEBEB"/>
    <a:srgbClr val="EDEDED"/>
    <a:srgbClr val="E42313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69461" autoAdjust="0"/>
  </p:normalViewPr>
  <p:slideViewPr>
    <p:cSldViewPr snapToGrid="0" snapToObjects="1" showGuides="1">
      <p:cViewPr varScale="1">
        <p:scale>
          <a:sx n="36" d="100"/>
          <a:sy n="36" d="100"/>
        </p:scale>
        <p:origin x="16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3" d="100"/>
          <a:sy n="153" d="100"/>
        </p:scale>
        <p:origin x="32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27CFA-C556-4E9D-993B-2ED85213C28E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93EAFB6-3CAD-4C2A-8106-649704FDEC10}">
      <dgm:prSet/>
      <dgm:spPr/>
      <dgm:t>
        <a:bodyPr/>
        <a:lstStyle/>
        <a:p>
          <a:r>
            <a:rPr lang="en-GB" b="1" baseline="0" dirty="0"/>
            <a:t>Founded in 1901</a:t>
          </a:r>
          <a:endParaRPr lang="en-GB" b="1" dirty="0"/>
        </a:p>
      </dgm:t>
    </dgm:pt>
    <dgm:pt modelId="{47E091B4-624B-4C18-A1E1-83C8C0FEB22A}" type="parTrans" cxnId="{40825706-F0CD-4A96-926A-8F1D9B4ACB6E}">
      <dgm:prSet/>
      <dgm:spPr/>
      <dgm:t>
        <a:bodyPr/>
        <a:lstStyle/>
        <a:p>
          <a:endParaRPr lang="en-GB"/>
        </a:p>
      </dgm:t>
    </dgm:pt>
    <dgm:pt modelId="{51DACE0D-1F4D-49C7-A4EE-2BE3043A6994}" type="sibTrans" cxnId="{40825706-F0CD-4A96-926A-8F1D9B4ACB6E}">
      <dgm:prSet/>
      <dgm:spPr/>
      <dgm:t>
        <a:bodyPr/>
        <a:lstStyle/>
        <a:p>
          <a:endParaRPr lang="en-GB"/>
        </a:p>
      </dgm:t>
    </dgm:pt>
    <dgm:pt modelId="{14E32067-7026-4D31-8546-F3CB9D59BEC1}">
      <dgm:prSet/>
      <dgm:spPr/>
      <dgm:t>
        <a:bodyPr/>
        <a:lstStyle/>
        <a:p>
          <a:r>
            <a:rPr lang="en-GB" b="1" baseline="0" dirty="0"/>
            <a:t>193 countries, </a:t>
          </a:r>
        </a:p>
        <a:p>
          <a:r>
            <a:rPr lang="en-GB" b="1" baseline="0" dirty="0"/>
            <a:t>73 offices</a:t>
          </a:r>
          <a:endParaRPr lang="en-GB" b="1" dirty="0"/>
        </a:p>
      </dgm:t>
    </dgm:pt>
    <dgm:pt modelId="{2C892EAB-6261-4A1E-AF34-87B56D7B39CE}" type="parTrans" cxnId="{6797F8AD-08B3-4CBF-91EF-DC91252AC8D2}">
      <dgm:prSet/>
      <dgm:spPr/>
      <dgm:t>
        <a:bodyPr/>
        <a:lstStyle/>
        <a:p>
          <a:endParaRPr lang="en-GB"/>
        </a:p>
      </dgm:t>
    </dgm:pt>
    <dgm:pt modelId="{BA1818F4-A945-4B6B-89B1-60C27FB87038}" type="sibTrans" cxnId="{6797F8AD-08B3-4CBF-91EF-DC91252AC8D2}">
      <dgm:prSet/>
      <dgm:spPr/>
      <dgm:t>
        <a:bodyPr/>
        <a:lstStyle/>
        <a:p>
          <a:endParaRPr lang="en-GB"/>
        </a:p>
      </dgm:t>
    </dgm:pt>
    <dgm:pt modelId="{DBAE8891-ADEC-4CCA-82EB-778847B3C7A6}">
      <dgm:prSet/>
      <dgm:spPr/>
      <dgm:t>
        <a:bodyPr/>
        <a:lstStyle/>
        <a:p>
          <a:r>
            <a:rPr lang="en-GB" b="1" baseline="0" dirty="0"/>
            <a:t>86,000 clients</a:t>
          </a:r>
          <a:endParaRPr lang="en-GB" b="1" dirty="0"/>
        </a:p>
      </dgm:t>
    </dgm:pt>
    <dgm:pt modelId="{C9664543-36F3-485A-826A-D7BF1D368C95}" type="parTrans" cxnId="{101D7AF9-921A-4F3B-9936-1DD654FA1540}">
      <dgm:prSet/>
      <dgm:spPr/>
      <dgm:t>
        <a:bodyPr/>
        <a:lstStyle/>
        <a:p>
          <a:endParaRPr lang="en-GB"/>
        </a:p>
      </dgm:t>
    </dgm:pt>
    <dgm:pt modelId="{7E9BE761-4F31-47F6-9A00-7A0FAC62DC2D}" type="sibTrans" cxnId="{101D7AF9-921A-4F3B-9936-1DD654FA1540}">
      <dgm:prSet/>
      <dgm:spPr/>
      <dgm:t>
        <a:bodyPr/>
        <a:lstStyle/>
        <a:p>
          <a:endParaRPr lang="en-GB"/>
        </a:p>
      </dgm:t>
    </dgm:pt>
    <dgm:pt modelId="{A96DEA0C-EE53-49DA-BF1D-C44F00DC981C}">
      <dgm:prSet/>
      <dgm:spPr/>
      <dgm:t>
        <a:bodyPr/>
        <a:lstStyle/>
        <a:p>
          <a:r>
            <a:rPr lang="en-GB" b="1" baseline="0" dirty="0"/>
            <a:t>5,000 colleagues</a:t>
          </a:r>
          <a:br>
            <a:rPr lang="en-GB" b="1" baseline="0" dirty="0"/>
          </a:br>
          <a:r>
            <a:rPr lang="en-GB" b="1" baseline="0" dirty="0"/>
            <a:t>and 12,000 experts</a:t>
          </a:r>
          <a:endParaRPr lang="en-GB" b="1" dirty="0"/>
        </a:p>
      </dgm:t>
    </dgm:pt>
    <dgm:pt modelId="{299B1A45-2EEA-4497-B118-85BEDBE7AA47}" type="parTrans" cxnId="{9A723DFC-10C3-456D-BBBB-232251128E99}">
      <dgm:prSet/>
      <dgm:spPr/>
      <dgm:t>
        <a:bodyPr/>
        <a:lstStyle/>
        <a:p>
          <a:endParaRPr lang="en-GB"/>
        </a:p>
      </dgm:t>
    </dgm:pt>
    <dgm:pt modelId="{AB9E95D0-1143-4338-A671-8694A3F88727}" type="sibTrans" cxnId="{9A723DFC-10C3-456D-BBBB-232251128E99}">
      <dgm:prSet/>
      <dgm:spPr/>
      <dgm:t>
        <a:bodyPr/>
        <a:lstStyle/>
        <a:p>
          <a:endParaRPr lang="en-GB"/>
        </a:p>
      </dgm:t>
    </dgm:pt>
    <dgm:pt modelId="{334CDCA7-4C69-41C7-AD6E-71CA80DFE02C}">
      <dgm:prSet/>
      <dgm:spPr/>
      <dgm:t>
        <a:bodyPr/>
        <a:lstStyle/>
        <a:p>
          <a:r>
            <a:rPr lang="en-GB" b="1" baseline="0" dirty="0"/>
            <a:t>150,000 delegates trained </a:t>
          </a:r>
          <a:endParaRPr lang="en-GB" b="1" dirty="0"/>
        </a:p>
      </dgm:t>
    </dgm:pt>
    <dgm:pt modelId="{2C4CA5B3-5F68-4808-94DE-C953BD15A031}" type="parTrans" cxnId="{ECF782AE-30B6-4D5B-AA60-CC7FE19421EC}">
      <dgm:prSet/>
      <dgm:spPr/>
      <dgm:t>
        <a:bodyPr/>
        <a:lstStyle/>
        <a:p>
          <a:endParaRPr lang="en-GB"/>
        </a:p>
      </dgm:t>
    </dgm:pt>
    <dgm:pt modelId="{15E16B95-681E-42C2-951D-F9FAC21C1957}" type="sibTrans" cxnId="{ECF782AE-30B6-4D5B-AA60-CC7FE19421EC}">
      <dgm:prSet/>
      <dgm:spPr/>
      <dgm:t>
        <a:bodyPr/>
        <a:lstStyle/>
        <a:p>
          <a:endParaRPr lang="en-GB"/>
        </a:p>
      </dgm:t>
    </dgm:pt>
    <dgm:pt modelId="{80406DB0-C2D7-48C8-B2FB-528FAE6A31E2}">
      <dgm:prSet/>
      <dgm:spPr/>
      <dgm:t>
        <a:bodyPr/>
        <a:lstStyle/>
        <a:p>
          <a:r>
            <a:rPr lang="en-GB" b="1" baseline="0" dirty="0"/>
            <a:t>59,000 standards published </a:t>
          </a:r>
          <a:endParaRPr lang="en-GB" b="1" dirty="0"/>
        </a:p>
      </dgm:t>
    </dgm:pt>
    <dgm:pt modelId="{085627F4-C602-4E38-A26E-F203E016DE1C}" type="parTrans" cxnId="{B20FDD3B-0A11-48A8-A5B9-77D53B3E15B2}">
      <dgm:prSet/>
      <dgm:spPr/>
      <dgm:t>
        <a:bodyPr/>
        <a:lstStyle/>
        <a:p>
          <a:endParaRPr lang="en-GB"/>
        </a:p>
      </dgm:t>
    </dgm:pt>
    <dgm:pt modelId="{EF3175CD-7DCF-4640-89D9-7A40C28888E3}" type="sibTrans" cxnId="{B20FDD3B-0A11-48A8-A5B9-77D53B3E15B2}">
      <dgm:prSet/>
      <dgm:spPr/>
      <dgm:t>
        <a:bodyPr/>
        <a:lstStyle/>
        <a:p>
          <a:endParaRPr lang="en-GB"/>
        </a:p>
      </dgm:t>
    </dgm:pt>
    <dgm:pt modelId="{1919C534-D1C7-4227-B397-46C50D681798}" type="pres">
      <dgm:prSet presAssocID="{88C27CFA-C556-4E9D-993B-2ED85213C28E}" presName="linearFlow" presStyleCnt="0">
        <dgm:presLayoutVars>
          <dgm:dir/>
          <dgm:resizeHandles val="exact"/>
        </dgm:presLayoutVars>
      </dgm:prSet>
      <dgm:spPr/>
    </dgm:pt>
    <dgm:pt modelId="{017F2814-D53D-40AC-93A2-195346B2BB3C}" type="pres">
      <dgm:prSet presAssocID="{C93EAFB6-3CAD-4C2A-8106-649704FDEC10}" presName="composite" presStyleCnt="0"/>
      <dgm:spPr/>
    </dgm:pt>
    <dgm:pt modelId="{5B249BF7-E847-4C5B-8AA9-994719494390}" type="pres">
      <dgm:prSet presAssocID="{C93EAFB6-3CAD-4C2A-8106-649704FDEC10}" presName="imgShp" presStyleLbl="fgImgPlace1" presStyleIdx="0" presStyleCnt="6"/>
      <dgm:spPr>
        <a:solidFill>
          <a:schemeClr val="accent1"/>
        </a:solidFill>
      </dgm:spPr>
    </dgm:pt>
    <dgm:pt modelId="{CAE8A122-1E88-43D2-ACEE-6D5B8A8BB8B3}" type="pres">
      <dgm:prSet presAssocID="{C93EAFB6-3CAD-4C2A-8106-649704FDEC10}" presName="txShp" presStyleLbl="node1" presStyleIdx="0" presStyleCnt="6">
        <dgm:presLayoutVars>
          <dgm:bulletEnabled val="1"/>
        </dgm:presLayoutVars>
      </dgm:prSet>
      <dgm:spPr/>
    </dgm:pt>
    <dgm:pt modelId="{4170C281-ACBD-4FC8-A7A2-7FC933F6F7B8}" type="pres">
      <dgm:prSet presAssocID="{51DACE0D-1F4D-49C7-A4EE-2BE3043A6994}" presName="spacing" presStyleCnt="0"/>
      <dgm:spPr/>
    </dgm:pt>
    <dgm:pt modelId="{A281B6FF-4C4E-4C8F-9D1C-24636217CCBD}" type="pres">
      <dgm:prSet presAssocID="{14E32067-7026-4D31-8546-F3CB9D59BEC1}" presName="composite" presStyleCnt="0"/>
      <dgm:spPr/>
    </dgm:pt>
    <dgm:pt modelId="{0C869345-68BA-477E-B6CD-1F783F146E80}" type="pres">
      <dgm:prSet presAssocID="{14E32067-7026-4D31-8546-F3CB9D59BEC1}" presName="imgShp" presStyleLbl="fgImgPlace1" presStyleIdx="1" presStyleCnt="6"/>
      <dgm:spPr>
        <a:solidFill>
          <a:schemeClr val="accent1"/>
        </a:solidFill>
      </dgm:spPr>
    </dgm:pt>
    <dgm:pt modelId="{B70EEF16-8A78-4506-B62D-A65C136333BD}" type="pres">
      <dgm:prSet presAssocID="{14E32067-7026-4D31-8546-F3CB9D59BEC1}" presName="txShp" presStyleLbl="node1" presStyleIdx="1" presStyleCnt="6">
        <dgm:presLayoutVars>
          <dgm:bulletEnabled val="1"/>
        </dgm:presLayoutVars>
      </dgm:prSet>
      <dgm:spPr/>
    </dgm:pt>
    <dgm:pt modelId="{66C891F5-BD58-4D95-ADF9-3DB2B4B453CC}" type="pres">
      <dgm:prSet presAssocID="{BA1818F4-A945-4B6B-89B1-60C27FB87038}" presName="spacing" presStyleCnt="0"/>
      <dgm:spPr/>
    </dgm:pt>
    <dgm:pt modelId="{D5514B78-9E63-4F4C-A850-4D293D54787B}" type="pres">
      <dgm:prSet presAssocID="{DBAE8891-ADEC-4CCA-82EB-778847B3C7A6}" presName="composite" presStyleCnt="0"/>
      <dgm:spPr/>
    </dgm:pt>
    <dgm:pt modelId="{BA291783-40F8-4C88-B5EF-79CF5ABE0F65}" type="pres">
      <dgm:prSet presAssocID="{DBAE8891-ADEC-4CCA-82EB-778847B3C7A6}" presName="imgShp" presStyleLbl="fgImgPlace1" presStyleIdx="2" presStyleCnt="6"/>
      <dgm:spPr>
        <a:solidFill>
          <a:schemeClr val="accent1"/>
        </a:solidFill>
      </dgm:spPr>
    </dgm:pt>
    <dgm:pt modelId="{6E195434-1573-470A-851A-7D25B911696B}" type="pres">
      <dgm:prSet presAssocID="{DBAE8891-ADEC-4CCA-82EB-778847B3C7A6}" presName="txShp" presStyleLbl="node1" presStyleIdx="2" presStyleCnt="6">
        <dgm:presLayoutVars>
          <dgm:bulletEnabled val="1"/>
        </dgm:presLayoutVars>
      </dgm:prSet>
      <dgm:spPr/>
    </dgm:pt>
    <dgm:pt modelId="{B6104D7D-EB24-434B-9A62-1F8FABC9BD69}" type="pres">
      <dgm:prSet presAssocID="{7E9BE761-4F31-47F6-9A00-7A0FAC62DC2D}" presName="spacing" presStyleCnt="0"/>
      <dgm:spPr/>
    </dgm:pt>
    <dgm:pt modelId="{A1704CB6-E845-4088-89EF-4DD268C97453}" type="pres">
      <dgm:prSet presAssocID="{A96DEA0C-EE53-49DA-BF1D-C44F00DC981C}" presName="composite" presStyleCnt="0"/>
      <dgm:spPr/>
    </dgm:pt>
    <dgm:pt modelId="{4B9B481D-BDF3-42BA-850A-E3F0BD6C1910}" type="pres">
      <dgm:prSet presAssocID="{A96DEA0C-EE53-49DA-BF1D-C44F00DC981C}" presName="imgShp" presStyleLbl="fgImgPlace1" presStyleIdx="3" presStyleCnt="6"/>
      <dgm:spPr>
        <a:solidFill>
          <a:schemeClr val="accent1"/>
        </a:solidFill>
      </dgm:spPr>
    </dgm:pt>
    <dgm:pt modelId="{21606FD4-CCAC-4711-B594-870795CBB76B}" type="pres">
      <dgm:prSet presAssocID="{A96DEA0C-EE53-49DA-BF1D-C44F00DC981C}" presName="txShp" presStyleLbl="node1" presStyleIdx="3" presStyleCnt="6">
        <dgm:presLayoutVars>
          <dgm:bulletEnabled val="1"/>
        </dgm:presLayoutVars>
      </dgm:prSet>
      <dgm:spPr/>
    </dgm:pt>
    <dgm:pt modelId="{B5AB3395-45AA-405F-AEFC-61624E78A357}" type="pres">
      <dgm:prSet presAssocID="{AB9E95D0-1143-4338-A671-8694A3F88727}" presName="spacing" presStyleCnt="0"/>
      <dgm:spPr/>
    </dgm:pt>
    <dgm:pt modelId="{DDE713B1-FF75-48AE-9D76-FE6900626AF8}" type="pres">
      <dgm:prSet presAssocID="{334CDCA7-4C69-41C7-AD6E-71CA80DFE02C}" presName="composite" presStyleCnt="0"/>
      <dgm:spPr/>
    </dgm:pt>
    <dgm:pt modelId="{50E3E45F-5875-4C1A-8AE3-578CC8AB86F6}" type="pres">
      <dgm:prSet presAssocID="{334CDCA7-4C69-41C7-AD6E-71CA80DFE02C}" presName="imgShp" presStyleLbl="fgImgPlace1" presStyleIdx="4" presStyleCnt="6"/>
      <dgm:spPr>
        <a:solidFill>
          <a:schemeClr val="accent1"/>
        </a:solidFill>
      </dgm:spPr>
    </dgm:pt>
    <dgm:pt modelId="{73D2281A-A0CC-429F-9FDF-1D06B24FE000}" type="pres">
      <dgm:prSet presAssocID="{334CDCA7-4C69-41C7-AD6E-71CA80DFE02C}" presName="txShp" presStyleLbl="node1" presStyleIdx="4" presStyleCnt="6">
        <dgm:presLayoutVars>
          <dgm:bulletEnabled val="1"/>
        </dgm:presLayoutVars>
      </dgm:prSet>
      <dgm:spPr/>
    </dgm:pt>
    <dgm:pt modelId="{AC47124F-69F9-4536-8CE6-99F230C1DF6B}" type="pres">
      <dgm:prSet presAssocID="{15E16B95-681E-42C2-951D-F9FAC21C1957}" presName="spacing" presStyleCnt="0"/>
      <dgm:spPr/>
    </dgm:pt>
    <dgm:pt modelId="{75038BF5-97FA-456F-9926-7BF46DB91CB6}" type="pres">
      <dgm:prSet presAssocID="{80406DB0-C2D7-48C8-B2FB-528FAE6A31E2}" presName="composite" presStyleCnt="0"/>
      <dgm:spPr/>
    </dgm:pt>
    <dgm:pt modelId="{47A70054-6C4C-4142-9105-B86CCAE41282}" type="pres">
      <dgm:prSet presAssocID="{80406DB0-C2D7-48C8-B2FB-528FAE6A31E2}" presName="imgShp" presStyleLbl="fgImgPlace1" presStyleIdx="5" presStyleCnt="6"/>
      <dgm:spPr>
        <a:solidFill>
          <a:schemeClr val="accent1"/>
        </a:solidFill>
      </dgm:spPr>
    </dgm:pt>
    <dgm:pt modelId="{4A728938-A89B-4E4A-8A47-6F3E0F79B602}" type="pres">
      <dgm:prSet presAssocID="{80406DB0-C2D7-48C8-B2FB-528FAE6A31E2}" presName="txShp" presStyleLbl="node1" presStyleIdx="5" presStyleCnt="6">
        <dgm:presLayoutVars>
          <dgm:bulletEnabled val="1"/>
        </dgm:presLayoutVars>
      </dgm:prSet>
      <dgm:spPr/>
    </dgm:pt>
  </dgm:ptLst>
  <dgm:cxnLst>
    <dgm:cxn modelId="{40825706-F0CD-4A96-926A-8F1D9B4ACB6E}" srcId="{88C27CFA-C556-4E9D-993B-2ED85213C28E}" destId="{C93EAFB6-3CAD-4C2A-8106-649704FDEC10}" srcOrd="0" destOrd="0" parTransId="{47E091B4-624B-4C18-A1E1-83C8C0FEB22A}" sibTransId="{51DACE0D-1F4D-49C7-A4EE-2BE3043A6994}"/>
    <dgm:cxn modelId="{B20FDD3B-0A11-48A8-A5B9-77D53B3E15B2}" srcId="{88C27CFA-C556-4E9D-993B-2ED85213C28E}" destId="{80406DB0-C2D7-48C8-B2FB-528FAE6A31E2}" srcOrd="5" destOrd="0" parTransId="{085627F4-C602-4E38-A26E-F203E016DE1C}" sibTransId="{EF3175CD-7DCF-4640-89D9-7A40C28888E3}"/>
    <dgm:cxn modelId="{CB18703F-B4CD-4398-B793-1EE96B4A285A}" type="presOf" srcId="{88C27CFA-C556-4E9D-993B-2ED85213C28E}" destId="{1919C534-D1C7-4227-B397-46C50D681798}" srcOrd="0" destOrd="0" presId="urn:microsoft.com/office/officeart/2005/8/layout/vList3"/>
    <dgm:cxn modelId="{29376D80-1BC6-43B5-8E30-982287CB691E}" type="presOf" srcId="{80406DB0-C2D7-48C8-B2FB-528FAE6A31E2}" destId="{4A728938-A89B-4E4A-8A47-6F3E0F79B602}" srcOrd="0" destOrd="0" presId="urn:microsoft.com/office/officeart/2005/8/layout/vList3"/>
    <dgm:cxn modelId="{80693A81-1C2A-40FB-ACBB-F90FC3BB7B27}" type="presOf" srcId="{A96DEA0C-EE53-49DA-BF1D-C44F00DC981C}" destId="{21606FD4-CCAC-4711-B594-870795CBB76B}" srcOrd="0" destOrd="0" presId="urn:microsoft.com/office/officeart/2005/8/layout/vList3"/>
    <dgm:cxn modelId="{3660DB8E-2B3C-40A0-8FD4-A4954E168ADF}" type="presOf" srcId="{DBAE8891-ADEC-4CCA-82EB-778847B3C7A6}" destId="{6E195434-1573-470A-851A-7D25B911696B}" srcOrd="0" destOrd="0" presId="urn:microsoft.com/office/officeart/2005/8/layout/vList3"/>
    <dgm:cxn modelId="{7142A390-6617-450C-985C-A0386170AE84}" type="presOf" srcId="{334CDCA7-4C69-41C7-AD6E-71CA80DFE02C}" destId="{73D2281A-A0CC-429F-9FDF-1D06B24FE000}" srcOrd="0" destOrd="0" presId="urn:microsoft.com/office/officeart/2005/8/layout/vList3"/>
    <dgm:cxn modelId="{6797F8AD-08B3-4CBF-91EF-DC91252AC8D2}" srcId="{88C27CFA-C556-4E9D-993B-2ED85213C28E}" destId="{14E32067-7026-4D31-8546-F3CB9D59BEC1}" srcOrd="1" destOrd="0" parTransId="{2C892EAB-6261-4A1E-AF34-87B56D7B39CE}" sibTransId="{BA1818F4-A945-4B6B-89B1-60C27FB87038}"/>
    <dgm:cxn modelId="{ECF782AE-30B6-4D5B-AA60-CC7FE19421EC}" srcId="{88C27CFA-C556-4E9D-993B-2ED85213C28E}" destId="{334CDCA7-4C69-41C7-AD6E-71CA80DFE02C}" srcOrd="4" destOrd="0" parTransId="{2C4CA5B3-5F68-4808-94DE-C953BD15A031}" sibTransId="{15E16B95-681E-42C2-951D-F9FAC21C1957}"/>
    <dgm:cxn modelId="{42B46BD0-AD54-4D03-B347-24B51E6D2BD4}" type="presOf" srcId="{14E32067-7026-4D31-8546-F3CB9D59BEC1}" destId="{B70EEF16-8A78-4506-B62D-A65C136333BD}" srcOrd="0" destOrd="0" presId="urn:microsoft.com/office/officeart/2005/8/layout/vList3"/>
    <dgm:cxn modelId="{E75BA4DF-CEAF-41A1-90E1-C9AD530EAEF5}" type="presOf" srcId="{C93EAFB6-3CAD-4C2A-8106-649704FDEC10}" destId="{CAE8A122-1E88-43D2-ACEE-6D5B8A8BB8B3}" srcOrd="0" destOrd="0" presId="urn:microsoft.com/office/officeart/2005/8/layout/vList3"/>
    <dgm:cxn modelId="{101D7AF9-921A-4F3B-9936-1DD654FA1540}" srcId="{88C27CFA-C556-4E9D-993B-2ED85213C28E}" destId="{DBAE8891-ADEC-4CCA-82EB-778847B3C7A6}" srcOrd="2" destOrd="0" parTransId="{C9664543-36F3-485A-826A-D7BF1D368C95}" sibTransId="{7E9BE761-4F31-47F6-9A00-7A0FAC62DC2D}"/>
    <dgm:cxn modelId="{9A723DFC-10C3-456D-BBBB-232251128E99}" srcId="{88C27CFA-C556-4E9D-993B-2ED85213C28E}" destId="{A96DEA0C-EE53-49DA-BF1D-C44F00DC981C}" srcOrd="3" destOrd="0" parTransId="{299B1A45-2EEA-4497-B118-85BEDBE7AA47}" sibTransId="{AB9E95D0-1143-4338-A671-8694A3F88727}"/>
    <dgm:cxn modelId="{BB56C96C-DE20-44B3-AF28-16DA23DC1A7B}" type="presParOf" srcId="{1919C534-D1C7-4227-B397-46C50D681798}" destId="{017F2814-D53D-40AC-93A2-195346B2BB3C}" srcOrd="0" destOrd="0" presId="urn:microsoft.com/office/officeart/2005/8/layout/vList3"/>
    <dgm:cxn modelId="{A7623EF5-B356-4E42-826D-28B4C5BD7981}" type="presParOf" srcId="{017F2814-D53D-40AC-93A2-195346B2BB3C}" destId="{5B249BF7-E847-4C5B-8AA9-994719494390}" srcOrd="0" destOrd="0" presId="urn:microsoft.com/office/officeart/2005/8/layout/vList3"/>
    <dgm:cxn modelId="{A942A46E-B20E-41C9-93A0-A1F150E000D2}" type="presParOf" srcId="{017F2814-D53D-40AC-93A2-195346B2BB3C}" destId="{CAE8A122-1E88-43D2-ACEE-6D5B8A8BB8B3}" srcOrd="1" destOrd="0" presId="urn:microsoft.com/office/officeart/2005/8/layout/vList3"/>
    <dgm:cxn modelId="{A96C258F-EBB9-4C7E-A432-C3779D230462}" type="presParOf" srcId="{1919C534-D1C7-4227-B397-46C50D681798}" destId="{4170C281-ACBD-4FC8-A7A2-7FC933F6F7B8}" srcOrd="1" destOrd="0" presId="urn:microsoft.com/office/officeart/2005/8/layout/vList3"/>
    <dgm:cxn modelId="{6B3C6012-9B34-4981-BCDD-6A1CA137CCF3}" type="presParOf" srcId="{1919C534-D1C7-4227-B397-46C50D681798}" destId="{A281B6FF-4C4E-4C8F-9D1C-24636217CCBD}" srcOrd="2" destOrd="0" presId="urn:microsoft.com/office/officeart/2005/8/layout/vList3"/>
    <dgm:cxn modelId="{328FFC29-09B9-4E66-B98D-9AFA16B3A703}" type="presParOf" srcId="{A281B6FF-4C4E-4C8F-9D1C-24636217CCBD}" destId="{0C869345-68BA-477E-B6CD-1F783F146E80}" srcOrd="0" destOrd="0" presId="urn:microsoft.com/office/officeart/2005/8/layout/vList3"/>
    <dgm:cxn modelId="{E2E3C179-35F7-453E-83AF-0CE3F5843552}" type="presParOf" srcId="{A281B6FF-4C4E-4C8F-9D1C-24636217CCBD}" destId="{B70EEF16-8A78-4506-B62D-A65C136333BD}" srcOrd="1" destOrd="0" presId="urn:microsoft.com/office/officeart/2005/8/layout/vList3"/>
    <dgm:cxn modelId="{A0883495-8892-44E1-BF75-FF877E980C33}" type="presParOf" srcId="{1919C534-D1C7-4227-B397-46C50D681798}" destId="{66C891F5-BD58-4D95-ADF9-3DB2B4B453CC}" srcOrd="3" destOrd="0" presId="urn:microsoft.com/office/officeart/2005/8/layout/vList3"/>
    <dgm:cxn modelId="{7670EDB0-9479-49C9-845D-DBD30309C111}" type="presParOf" srcId="{1919C534-D1C7-4227-B397-46C50D681798}" destId="{D5514B78-9E63-4F4C-A850-4D293D54787B}" srcOrd="4" destOrd="0" presId="urn:microsoft.com/office/officeart/2005/8/layout/vList3"/>
    <dgm:cxn modelId="{566E6325-B569-41E2-BC0C-1312D60D781E}" type="presParOf" srcId="{D5514B78-9E63-4F4C-A850-4D293D54787B}" destId="{BA291783-40F8-4C88-B5EF-79CF5ABE0F65}" srcOrd="0" destOrd="0" presId="urn:microsoft.com/office/officeart/2005/8/layout/vList3"/>
    <dgm:cxn modelId="{1734D3D8-A936-4498-9482-1856D60B4AD2}" type="presParOf" srcId="{D5514B78-9E63-4F4C-A850-4D293D54787B}" destId="{6E195434-1573-470A-851A-7D25B911696B}" srcOrd="1" destOrd="0" presId="urn:microsoft.com/office/officeart/2005/8/layout/vList3"/>
    <dgm:cxn modelId="{E55C34FC-78D9-40B5-85F0-73D6657526DE}" type="presParOf" srcId="{1919C534-D1C7-4227-B397-46C50D681798}" destId="{B6104D7D-EB24-434B-9A62-1F8FABC9BD69}" srcOrd="5" destOrd="0" presId="urn:microsoft.com/office/officeart/2005/8/layout/vList3"/>
    <dgm:cxn modelId="{746B01B6-275B-40F7-9BAC-E48BEA5F27F0}" type="presParOf" srcId="{1919C534-D1C7-4227-B397-46C50D681798}" destId="{A1704CB6-E845-4088-89EF-4DD268C97453}" srcOrd="6" destOrd="0" presId="urn:microsoft.com/office/officeart/2005/8/layout/vList3"/>
    <dgm:cxn modelId="{8A66710A-91FE-44BF-94FE-615DC52ACFD1}" type="presParOf" srcId="{A1704CB6-E845-4088-89EF-4DD268C97453}" destId="{4B9B481D-BDF3-42BA-850A-E3F0BD6C1910}" srcOrd="0" destOrd="0" presId="urn:microsoft.com/office/officeart/2005/8/layout/vList3"/>
    <dgm:cxn modelId="{D5C1961E-AE3C-42ED-AC03-6F2C8C0396B0}" type="presParOf" srcId="{A1704CB6-E845-4088-89EF-4DD268C97453}" destId="{21606FD4-CCAC-4711-B594-870795CBB76B}" srcOrd="1" destOrd="0" presId="urn:microsoft.com/office/officeart/2005/8/layout/vList3"/>
    <dgm:cxn modelId="{09BEC1F7-1BF4-461B-A494-C8D7AC4B1AE6}" type="presParOf" srcId="{1919C534-D1C7-4227-B397-46C50D681798}" destId="{B5AB3395-45AA-405F-AEFC-61624E78A357}" srcOrd="7" destOrd="0" presId="urn:microsoft.com/office/officeart/2005/8/layout/vList3"/>
    <dgm:cxn modelId="{6AC2D77E-3A8E-472B-83F7-8CCA04323B55}" type="presParOf" srcId="{1919C534-D1C7-4227-B397-46C50D681798}" destId="{DDE713B1-FF75-48AE-9D76-FE6900626AF8}" srcOrd="8" destOrd="0" presId="urn:microsoft.com/office/officeart/2005/8/layout/vList3"/>
    <dgm:cxn modelId="{3AE8B8D3-C796-41D1-A978-425443E11EB6}" type="presParOf" srcId="{DDE713B1-FF75-48AE-9D76-FE6900626AF8}" destId="{50E3E45F-5875-4C1A-8AE3-578CC8AB86F6}" srcOrd="0" destOrd="0" presId="urn:microsoft.com/office/officeart/2005/8/layout/vList3"/>
    <dgm:cxn modelId="{A4A680CE-7A00-4812-A008-830AF687A1FF}" type="presParOf" srcId="{DDE713B1-FF75-48AE-9D76-FE6900626AF8}" destId="{73D2281A-A0CC-429F-9FDF-1D06B24FE000}" srcOrd="1" destOrd="0" presId="urn:microsoft.com/office/officeart/2005/8/layout/vList3"/>
    <dgm:cxn modelId="{3DF9F3C9-3A8D-4AB9-8D17-932105463D07}" type="presParOf" srcId="{1919C534-D1C7-4227-B397-46C50D681798}" destId="{AC47124F-69F9-4536-8CE6-99F230C1DF6B}" srcOrd="9" destOrd="0" presId="urn:microsoft.com/office/officeart/2005/8/layout/vList3"/>
    <dgm:cxn modelId="{EABE99C2-132D-4BBA-A951-FE9C09B600B8}" type="presParOf" srcId="{1919C534-D1C7-4227-B397-46C50D681798}" destId="{75038BF5-97FA-456F-9926-7BF46DB91CB6}" srcOrd="10" destOrd="0" presId="urn:microsoft.com/office/officeart/2005/8/layout/vList3"/>
    <dgm:cxn modelId="{3027F45A-C45A-4229-846E-8029CFCEEBE7}" type="presParOf" srcId="{75038BF5-97FA-456F-9926-7BF46DB91CB6}" destId="{47A70054-6C4C-4142-9105-B86CCAE41282}" srcOrd="0" destOrd="0" presId="urn:microsoft.com/office/officeart/2005/8/layout/vList3"/>
    <dgm:cxn modelId="{B3F1EF29-8CE6-42EC-985B-71079AB48BF3}" type="presParOf" srcId="{75038BF5-97FA-456F-9926-7BF46DB91CB6}" destId="{4A728938-A89B-4E4A-8A47-6F3E0F79B6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8A122-1E88-43D2-ACEE-6D5B8A8BB8B3}">
      <dsp:nvSpPr>
        <dsp:cNvPr id="0" name=""/>
        <dsp:cNvSpPr/>
      </dsp:nvSpPr>
      <dsp:spPr>
        <a:xfrm rot="10800000">
          <a:off x="734162" y="1078"/>
          <a:ext cx="2329968" cy="5891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0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baseline="0" dirty="0"/>
            <a:t>Founded in 1901</a:t>
          </a:r>
          <a:endParaRPr lang="en-GB" sz="1400" b="1" kern="1200" dirty="0"/>
        </a:p>
      </dsp:txBody>
      <dsp:txXfrm rot="10800000">
        <a:off x="881453" y="1078"/>
        <a:ext cx="2182677" cy="589164"/>
      </dsp:txXfrm>
    </dsp:sp>
    <dsp:sp modelId="{5B249BF7-E847-4C5B-8AA9-994719494390}">
      <dsp:nvSpPr>
        <dsp:cNvPr id="0" name=""/>
        <dsp:cNvSpPr/>
      </dsp:nvSpPr>
      <dsp:spPr>
        <a:xfrm>
          <a:off x="439580" y="1078"/>
          <a:ext cx="589164" cy="58916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EEF16-8A78-4506-B62D-A65C136333BD}">
      <dsp:nvSpPr>
        <dsp:cNvPr id="0" name=""/>
        <dsp:cNvSpPr/>
      </dsp:nvSpPr>
      <dsp:spPr>
        <a:xfrm rot="10800000">
          <a:off x="734162" y="766112"/>
          <a:ext cx="2329968" cy="5891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0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baseline="0" dirty="0"/>
            <a:t>193 countries,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baseline="0" dirty="0"/>
            <a:t>73 offices</a:t>
          </a:r>
          <a:endParaRPr lang="en-GB" sz="1400" b="1" kern="1200" dirty="0"/>
        </a:p>
      </dsp:txBody>
      <dsp:txXfrm rot="10800000">
        <a:off x="881453" y="766112"/>
        <a:ext cx="2182677" cy="589164"/>
      </dsp:txXfrm>
    </dsp:sp>
    <dsp:sp modelId="{0C869345-68BA-477E-B6CD-1F783F146E80}">
      <dsp:nvSpPr>
        <dsp:cNvPr id="0" name=""/>
        <dsp:cNvSpPr/>
      </dsp:nvSpPr>
      <dsp:spPr>
        <a:xfrm>
          <a:off x="439580" y="766112"/>
          <a:ext cx="589164" cy="58916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95434-1573-470A-851A-7D25B911696B}">
      <dsp:nvSpPr>
        <dsp:cNvPr id="0" name=""/>
        <dsp:cNvSpPr/>
      </dsp:nvSpPr>
      <dsp:spPr>
        <a:xfrm rot="10800000">
          <a:off x="734162" y="1531146"/>
          <a:ext cx="2329968" cy="5891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0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baseline="0" dirty="0"/>
            <a:t>86,000 clients</a:t>
          </a:r>
          <a:endParaRPr lang="en-GB" sz="1400" b="1" kern="1200" dirty="0"/>
        </a:p>
      </dsp:txBody>
      <dsp:txXfrm rot="10800000">
        <a:off x="881453" y="1531146"/>
        <a:ext cx="2182677" cy="589164"/>
      </dsp:txXfrm>
    </dsp:sp>
    <dsp:sp modelId="{BA291783-40F8-4C88-B5EF-79CF5ABE0F65}">
      <dsp:nvSpPr>
        <dsp:cNvPr id="0" name=""/>
        <dsp:cNvSpPr/>
      </dsp:nvSpPr>
      <dsp:spPr>
        <a:xfrm>
          <a:off x="439580" y="1531146"/>
          <a:ext cx="589164" cy="58916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06FD4-CCAC-4711-B594-870795CBB76B}">
      <dsp:nvSpPr>
        <dsp:cNvPr id="0" name=""/>
        <dsp:cNvSpPr/>
      </dsp:nvSpPr>
      <dsp:spPr>
        <a:xfrm rot="10800000">
          <a:off x="734162" y="2296180"/>
          <a:ext cx="2329968" cy="5891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0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baseline="0" dirty="0"/>
            <a:t>5,000 colleagues</a:t>
          </a:r>
          <a:br>
            <a:rPr lang="en-GB" sz="1400" b="1" kern="1200" baseline="0" dirty="0"/>
          </a:br>
          <a:r>
            <a:rPr lang="en-GB" sz="1400" b="1" kern="1200" baseline="0" dirty="0"/>
            <a:t>and 12,000 experts</a:t>
          </a:r>
          <a:endParaRPr lang="en-GB" sz="1400" b="1" kern="1200" dirty="0"/>
        </a:p>
      </dsp:txBody>
      <dsp:txXfrm rot="10800000">
        <a:off x="881453" y="2296180"/>
        <a:ext cx="2182677" cy="589164"/>
      </dsp:txXfrm>
    </dsp:sp>
    <dsp:sp modelId="{4B9B481D-BDF3-42BA-850A-E3F0BD6C1910}">
      <dsp:nvSpPr>
        <dsp:cNvPr id="0" name=""/>
        <dsp:cNvSpPr/>
      </dsp:nvSpPr>
      <dsp:spPr>
        <a:xfrm>
          <a:off x="439580" y="2296180"/>
          <a:ext cx="589164" cy="58916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2281A-A0CC-429F-9FDF-1D06B24FE000}">
      <dsp:nvSpPr>
        <dsp:cNvPr id="0" name=""/>
        <dsp:cNvSpPr/>
      </dsp:nvSpPr>
      <dsp:spPr>
        <a:xfrm rot="10800000">
          <a:off x="734162" y="3061214"/>
          <a:ext cx="2329968" cy="5891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0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baseline="0" dirty="0"/>
            <a:t>150,000 delegates trained </a:t>
          </a:r>
          <a:endParaRPr lang="en-GB" sz="1400" b="1" kern="1200" dirty="0"/>
        </a:p>
      </dsp:txBody>
      <dsp:txXfrm rot="10800000">
        <a:off x="881453" y="3061214"/>
        <a:ext cx="2182677" cy="589164"/>
      </dsp:txXfrm>
    </dsp:sp>
    <dsp:sp modelId="{50E3E45F-5875-4C1A-8AE3-578CC8AB86F6}">
      <dsp:nvSpPr>
        <dsp:cNvPr id="0" name=""/>
        <dsp:cNvSpPr/>
      </dsp:nvSpPr>
      <dsp:spPr>
        <a:xfrm>
          <a:off x="439580" y="3061214"/>
          <a:ext cx="589164" cy="58916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28938-A89B-4E4A-8A47-6F3E0F79B602}">
      <dsp:nvSpPr>
        <dsp:cNvPr id="0" name=""/>
        <dsp:cNvSpPr/>
      </dsp:nvSpPr>
      <dsp:spPr>
        <a:xfrm rot="10800000">
          <a:off x="734162" y="3826248"/>
          <a:ext cx="2329968" cy="5891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0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baseline="0" dirty="0"/>
            <a:t>59,000 standards published </a:t>
          </a:r>
          <a:endParaRPr lang="en-GB" sz="1400" b="1" kern="1200" dirty="0"/>
        </a:p>
      </dsp:txBody>
      <dsp:txXfrm rot="10800000">
        <a:off x="881453" y="3826248"/>
        <a:ext cx="2182677" cy="589164"/>
      </dsp:txXfrm>
    </dsp:sp>
    <dsp:sp modelId="{47A70054-6C4C-4142-9105-B86CCAE41282}">
      <dsp:nvSpPr>
        <dsp:cNvPr id="0" name=""/>
        <dsp:cNvSpPr/>
      </dsp:nvSpPr>
      <dsp:spPr>
        <a:xfrm>
          <a:off x="439580" y="3826248"/>
          <a:ext cx="589164" cy="58916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99AD38-72A7-5642-95BC-8B2101066E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0F4E6-5DD2-4B42-B35D-ABC08A3450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63FC78AC-08B8-774B-85CE-FAE0DC48D55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46A3A-C7EE-1640-A549-48B6FDD641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695E1-9694-A34D-9FE4-68610E15E5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59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9367F108-78CB-DB42-9745-E24E9EF4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37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FD2DF24E-AD7B-FF41-A0DE-0EC152D1050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EFE37A0A-5C37-4343-848E-1647AEFD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6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37A0A-5C37-4343-848E-1647AEFD07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808038"/>
            <a:ext cx="5364162" cy="3017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7812">
              <a:defRPr/>
            </a:pPr>
            <a:fld id="{2BA1AA32-C644-4039-98E5-524DD55A38F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477812">
                <a:defRPr/>
              </a:pPr>
              <a:t>2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948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1AA32-C644-4039-98E5-524DD55A38F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1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684952-94E4-5B46-8B85-5A5FB6C3EF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2387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background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10800000" cy="1512000"/>
          </a:xfrm>
        </p:spPr>
        <p:txBody>
          <a:bodyPr anchor="t" anchorCtr="0">
            <a:normAutofit/>
          </a:bodyPr>
          <a:lstStyle>
            <a:lvl1pPr algn="l">
              <a:defRPr sz="5500" baseline="0"/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1980000"/>
            <a:ext cx="10800000" cy="360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E5CC56-B315-5548-924D-8718F498CF8E}"/>
              </a:ext>
            </a:extLst>
          </p:cNvPr>
          <p:cNvGrpSpPr/>
          <p:nvPr userDrawn="1"/>
        </p:nvGrpSpPr>
        <p:grpSpPr>
          <a:xfrm>
            <a:off x="0" y="5238000"/>
            <a:ext cx="12192000" cy="1620000"/>
            <a:chOff x="0" y="5238000"/>
            <a:chExt cx="12192000" cy="162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C6A3DD-8443-ED4D-A65B-A4341F3A2381}"/>
                </a:ext>
              </a:extLst>
            </p:cNvPr>
            <p:cNvSpPr/>
            <p:nvPr userDrawn="1"/>
          </p:nvSpPr>
          <p:spPr>
            <a:xfrm>
              <a:off x="0" y="5238000"/>
              <a:ext cx="12192000" cy="1620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BC7145-6853-D744-9877-022780C249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971162" y="5679487"/>
              <a:ext cx="837187" cy="818514"/>
            </a:xfrm>
            <a:prstGeom prst="rect">
              <a:avLst/>
            </a:prstGeom>
          </p:spPr>
        </p:pic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4D849C7-103E-D64C-89C9-E9C1176995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7922" y="5551683"/>
              <a:ext cx="1488950" cy="992633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C3EBD0-FE84-7C46-87AE-5EF408824C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640402"/>
            <a:ext cx="7200000" cy="252000"/>
          </a:xfrm>
        </p:spPr>
        <p:txBody>
          <a:bodyPr>
            <a:normAutofit/>
          </a:bodyPr>
          <a:lstStyle>
            <a:lvl1pPr marL="0" indent="0">
              <a:buNone/>
              <a:defRPr sz="2130" spc="20" baseline="0"/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FEBA216-1F0E-834E-A485-EE95D46B51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910612"/>
            <a:ext cx="7200000" cy="252000"/>
          </a:xfrm>
        </p:spPr>
        <p:txBody>
          <a:bodyPr>
            <a:normAutofit/>
          </a:bodyPr>
          <a:lstStyle>
            <a:lvl1pPr marL="0" indent="0">
              <a:buNone/>
              <a:defRPr sz="1400" spc="20" baseline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F5F372C-9096-C049-BCE9-EE57D879A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6213516"/>
            <a:ext cx="7199999" cy="252000"/>
          </a:xfrm>
        </p:spPr>
        <p:txBody>
          <a:bodyPr>
            <a:normAutofit/>
          </a:bodyPr>
          <a:lstStyle>
            <a:lvl1pPr marL="0" indent="0">
              <a:buNone/>
              <a:defRPr sz="1000" spc="0" baseline="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7B20E-D800-1B43-9B4B-DE4A6D2577B3}"/>
              </a:ext>
            </a:extLst>
          </p:cNvPr>
          <p:cNvSpPr txBox="1"/>
          <p:nvPr userDrawn="1"/>
        </p:nvSpPr>
        <p:spPr>
          <a:xfrm>
            <a:off x="360000" y="6544316"/>
            <a:ext cx="540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© 2020 BSI.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1711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BSI Two Column - red"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0">
            <a:extLst>
              <a:ext uri="{FF2B5EF4-FFF2-40B4-BE49-F238E27FC236}">
                <a16:creationId xmlns:a16="http://schemas.microsoft.com/office/drawing/2014/main" id="{FC6FF6CC-29CC-7241-BD32-06AAED0B5880}"/>
              </a:ext>
            </a:extLst>
          </p:cNvPr>
          <p:cNvSpPr/>
          <p:nvPr userDrawn="1"/>
        </p:nvSpPr>
        <p:spPr>
          <a:xfrm rot="6747926">
            <a:off x="5816397" y="-2313289"/>
            <a:ext cx="12112593" cy="12112593"/>
          </a:xfrm>
          <a:prstGeom prst="chord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4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1093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9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BSI Two Column - Red Line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0">
            <a:extLst>
              <a:ext uri="{FF2B5EF4-FFF2-40B4-BE49-F238E27FC236}">
                <a16:creationId xmlns:a16="http://schemas.microsoft.com/office/drawing/2014/main" id="{FC6FF6CC-29CC-7241-BD32-06AAED0B5880}"/>
              </a:ext>
            </a:extLst>
          </p:cNvPr>
          <p:cNvSpPr/>
          <p:nvPr userDrawn="1"/>
        </p:nvSpPr>
        <p:spPr>
          <a:xfrm rot="6747926">
            <a:off x="4967924" y="-1732746"/>
            <a:ext cx="10339293" cy="7623924"/>
          </a:xfrm>
          <a:custGeom>
            <a:avLst/>
            <a:gdLst>
              <a:gd name="connsiteX0" fmla="*/ 10338745 w 12112593"/>
              <a:gd name="connsiteY0" fmla="*/ 10338745 h 12112593"/>
              <a:gd name="connsiteX1" fmla="*/ 3028148 w 12112593"/>
              <a:gd name="connsiteY1" fmla="*/ 11301203 h 12112593"/>
              <a:gd name="connsiteX2" fmla="*/ 206363 w 12112593"/>
              <a:gd name="connsiteY2" fmla="*/ 4488811 h 12112593"/>
              <a:gd name="connsiteX3" fmla="*/ 6056297 w 12112593"/>
              <a:gd name="connsiteY3" fmla="*/ -1 h 12112593"/>
              <a:gd name="connsiteX4" fmla="*/ 10338745 w 12112593"/>
              <a:gd name="connsiteY4" fmla="*/ 10338745 h 12112593"/>
              <a:gd name="connsiteX0" fmla="*/ 10339293 w 10339293"/>
              <a:gd name="connsiteY0" fmla="*/ 10250566 h 12024556"/>
              <a:gd name="connsiteX1" fmla="*/ 3028696 w 10339293"/>
              <a:gd name="connsiteY1" fmla="*/ 11213024 h 12024556"/>
              <a:gd name="connsiteX2" fmla="*/ 206911 w 10339293"/>
              <a:gd name="connsiteY2" fmla="*/ 4400632 h 12024556"/>
              <a:gd name="connsiteX3" fmla="*/ 6148285 w 10339293"/>
              <a:gd name="connsiteY3" fmla="*/ 3260 h 12024556"/>
              <a:gd name="connsiteX0" fmla="*/ 10339293 w 10339293"/>
              <a:gd name="connsiteY0" fmla="*/ 5849934 h 7623924"/>
              <a:gd name="connsiteX1" fmla="*/ 3028696 w 10339293"/>
              <a:gd name="connsiteY1" fmla="*/ 6812392 h 7623924"/>
              <a:gd name="connsiteX2" fmla="*/ 206911 w 10339293"/>
              <a:gd name="connsiteY2" fmla="*/ 0 h 762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9293" h="7623924">
                <a:moveTo>
                  <a:pt x="10339293" y="5849934"/>
                </a:moveTo>
                <a:cubicBezTo>
                  <a:pt x="8401032" y="7788195"/>
                  <a:pt x="5402571" y="8182950"/>
                  <a:pt x="3028696" y="6812392"/>
                </a:cubicBezTo>
                <a:cubicBezTo>
                  <a:pt x="654821" y="5441835"/>
                  <a:pt x="-502542" y="2647713"/>
                  <a:pt x="206911" y="0"/>
                </a:cubicBezTo>
              </a:path>
            </a:pathLst>
          </a:cu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4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1093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8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BSI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0">
            <a:extLst>
              <a:ext uri="{FF2B5EF4-FFF2-40B4-BE49-F238E27FC236}">
                <a16:creationId xmlns:a16="http://schemas.microsoft.com/office/drawing/2014/main" id="{FC6FF6CC-29CC-7241-BD32-06AAED0B5880}"/>
              </a:ext>
            </a:extLst>
          </p:cNvPr>
          <p:cNvSpPr/>
          <p:nvPr userDrawn="1"/>
        </p:nvSpPr>
        <p:spPr>
          <a:xfrm rot="6747926">
            <a:off x="5816396" y="-2309699"/>
            <a:ext cx="12112593" cy="12112593"/>
          </a:xfrm>
          <a:prstGeom prst="chor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4" cy="133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1093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1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BSI Two Column -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0">
            <a:extLst>
              <a:ext uri="{FF2B5EF4-FFF2-40B4-BE49-F238E27FC236}">
                <a16:creationId xmlns:a16="http://schemas.microsoft.com/office/drawing/2014/main" id="{FC6FF6CC-29CC-7241-BD32-06AAED0B5880}"/>
              </a:ext>
            </a:extLst>
          </p:cNvPr>
          <p:cNvSpPr/>
          <p:nvPr userDrawn="1"/>
        </p:nvSpPr>
        <p:spPr>
          <a:xfrm rot="6747926">
            <a:off x="5816396" y="-2313289"/>
            <a:ext cx="12112593" cy="12112593"/>
          </a:xfrm>
          <a:prstGeom prst="chord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4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1093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BSI Two Column - Teal Line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0">
            <a:extLst>
              <a:ext uri="{FF2B5EF4-FFF2-40B4-BE49-F238E27FC236}">
                <a16:creationId xmlns:a16="http://schemas.microsoft.com/office/drawing/2014/main" id="{FC6FF6CC-29CC-7241-BD32-06AAED0B5880}"/>
              </a:ext>
            </a:extLst>
          </p:cNvPr>
          <p:cNvSpPr/>
          <p:nvPr userDrawn="1"/>
        </p:nvSpPr>
        <p:spPr>
          <a:xfrm rot="6747926">
            <a:off x="4967924" y="-1732746"/>
            <a:ext cx="10339293" cy="7623924"/>
          </a:xfrm>
          <a:custGeom>
            <a:avLst/>
            <a:gdLst>
              <a:gd name="connsiteX0" fmla="*/ 10338745 w 12112593"/>
              <a:gd name="connsiteY0" fmla="*/ 10338745 h 12112593"/>
              <a:gd name="connsiteX1" fmla="*/ 3028148 w 12112593"/>
              <a:gd name="connsiteY1" fmla="*/ 11301203 h 12112593"/>
              <a:gd name="connsiteX2" fmla="*/ 206363 w 12112593"/>
              <a:gd name="connsiteY2" fmla="*/ 4488811 h 12112593"/>
              <a:gd name="connsiteX3" fmla="*/ 6056297 w 12112593"/>
              <a:gd name="connsiteY3" fmla="*/ -1 h 12112593"/>
              <a:gd name="connsiteX4" fmla="*/ 10338745 w 12112593"/>
              <a:gd name="connsiteY4" fmla="*/ 10338745 h 12112593"/>
              <a:gd name="connsiteX0" fmla="*/ 10339293 w 10339293"/>
              <a:gd name="connsiteY0" fmla="*/ 10250566 h 12024556"/>
              <a:gd name="connsiteX1" fmla="*/ 3028696 w 10339293"/>
              <a:gd name="connsiteY1" fmla="*/ 11213024 h 12024556"/>
              <a:gd name="connsiteX2" fmla="*/ 206911 w 10339293"/>
              <a:gd name="connsiteY2" fmla="*/ 4400632 h 12024556"/>
              <a:gd name="connsiteX3" fmla="*/ 6148285 w 10339293"/>
              <a:gd name="connsiteY3" fmla="*/ 3260 h 12024556"/>
              <a:gd name="connsiteX0" fmla="*/ 10339293 w 10339293"/>
              <a:gd name="connsiteY0" fmla="*/ 5849934 h 7623924"/>
              <a:gd name="connsiteX1" fmla="*/ 3028696 w 10339293"/>
              <a:gd name="connsiteY1" fmla="*/ 6812392 h 7623924"/>
              <a:gd name="connsiteX2" fmla="*/ 206911 w 10339293"/>
              <a:gd name="connsiteY2" fmla="*/ 0 h 762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9293" h="7623924">
                <a:moveTo>
                  <a:pt x="10339293" y="5849934"/>
                </a:moveTo>
                <a:cubicBezTo>
                  <a:pt x="8401032" y="7788195"/>
                  <a:pt x="5402571" y="8182950"/>
                  <a:pt x="3028696" y="6812392"/>
                </a:cubicBezTo>
                <a:cubicBezTo>
                  <a:pt x="654821" y="5441835"/>
                  <a:pt x="-502542" y="2647713"/>
                  <a:pt x="206911" y="0"/>
                </a:cubicBezTo>
              </a:path>
            </a:pathLst>
          </a:cu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4" cy="13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1093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0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BSI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0">
            <a:extLst>
              <a:ext uri="{FF2B5EF4-FFF2-40B4-BE49-F238E27FC236}">
                <a16:creationId xmlns:a16="http://schemas.microsoft.com/office/drawing/2014/main" id="{FC6FF6CC-29CC-7241-BD32-06AAED0B5880}"/>
              </a:ext>
            </a:extLst>
          </p:cNvPr>
          <p:cNvSpPr/>
          <p:nvPr userDrawn="1"/>
        </p:nvSpPr>
        <p:spPr>
          <a:xfrm rot="6747926">
            <a:off x="5816396" y="-2309699"/>
            <a:ext cx="12112593" cy="12112593"/>
          </a:xfrm>
          <a:prstGeom prst="chord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4" cy="133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1093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0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BSI Two Column - Grey">
    <p:bg>
      <p:bgPr>
        <a:solidFill>
          <a:srgbClr val="6F6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0">
            <a:extLst>
              <a:ext uri="{FF2B5EF4-FFF2-40B4-BE49-F238E27FC236}">
                <a16:creationId xmlns:a16="http://schemas.microsoft.com/office/drawing/2014/main" id="{FC6FF6CC-29CC-7241-BD32-06AAED0B5880}"/>
              </a:ext>
            </a:extLst>
          </p:cNvPr>
          <p:cNvSpPr/>
          <p:nvPr userDrawn="1"/>
        </p:nvSpPr>
        <p:spPr>
          <a:xfrm rot="6747926">
            <a:off x="5816397" y="-2313289"/>
            <a:ext cx="12112593" cy="12112593"/>
          </a:xfrm>
          <a:prstGeom prst="chord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4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1093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0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6_BSI Two Column - Grey Line">
    <p:bg>
      <p:bgPr>
        <a:solidFill>
          <a:srgbClr val="6F6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0">
            <a:extLst>
              <a:ext uri="{FF2B5EF4-FFF2-40B4-BE49-F238E27FC236}">
                <a16:creationId xmlns:a16="http://schemas.microsoft.com/office/drawing/2014/main" id="{FC6FF6CC-29CC-7241-BD32-06AAED0B5880}"/>
              </a:ext>
            </a:extLst>
          </p:cNvPr>
          <p:cNvSpPr/>
          <p:nvPr userDrawn="1"/>
        </p:nvSpPr>
        <p:spPr>
          <a:xfrm rot="6747926">
            <a:off x="4967924" y="-772048"/>
            <a:ext cx="10339293" cy="7623924"/>
          </a:xfrm>
          <a:custGeom>
            <a:avLst/>
            <a:gdLst>
              <a:gd name="connsiteX0" fmla="*/ 10338745 w 12112593"/>
              <a:gd name="connsiteY0" fmla="*/ 10338745 h 12112593"/>
              <a:gd name="connsiteX1" fmla="*/ 3028148 w 12112593"/>
              <a:gd name="connsiteY1" fmla="*/ 11301203 h 12112593"/>
              <a:gd name="connsiteX2" fmla="*/ 206363 w 12112593"/>
              <a:gd name="connsiteY2" fmla="*/ 4488811 h 12112593"/>
              <a:gd name="connsiteX3" fmla="*/ 6056297 w 12112593"/>
              <a:gd name="connsiteY3" fmla="*/ -1 h 12112593"/>
              <a:gd name="connsiteX4" fmla="*/ 10338745 w 12112593"/>
              <a:gd name="connsiteY4" fmla="*/ 10338745 h 12112593"/>
              <a:gd name="connsiteX0" fmla="*/ 10339293 w 10339293"/>
              <a:gd name="connsiteY0" fmla="*/ 10250566 h 12024556"/>
              <a:gd name="connsiteX1" fmla="*/ 3028696 w 10339293"/>
              <a:gd name="connsiteY1" fmla="*/ 11213024 h 12024556"/>
              <a:gd name="connsiteX2" fmla="*/ 206911 w 10339293"/>
              <a:gd name="connsiteY2" fmla="*/ 4400632 h 12024556"/>
              <a:gd name="connsiteX3" fmla="*/ 6148285 w 10339293"/>
              <a:gd name="connsiteY3" fmla="*/ 3260 h 12024556"/>
              <a:gd name="connsiteX0" fmla="*/ 10339293 w 10339293"/>
              <a:gd name="connsiteY0" fmla="*/ 5849934 h 7623924"/>
              <a:gd name="connsiteX1" fmla="*/ 3028696 w 10339293"/>
              <a:gd name="connsiteY1" fmla="*/ 6812392 h 7623924"/>
              <a:gd name="connsiteX2" fmla="*/ 206911 w 10339293"/>
              <a:gd name="connsiteY2" fmla="*/ 0 h 762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9293" h="7623924">
                <a:moveTo>
                  <a:pt x="10339293" y="5849934"/>
                </a:moveTo>
                <a:cubicBezTo>
                  <a:pt x="8401032" y="7788195"/>
                  <a:pt x="5402571" y="8182950"/>
                  <a:pt x="3028696" y="6812392"/>
                </a:cubicBezTo>
                <a:cubicBezTo>
                  <a:pt x="654821" y="5441835"/>
                  <a:pt x="-502542" y="2647713"/>
                  <a:pt x="206911" y="0"/>
                </a:cubicBezTo>
              </a:path>
            </a:pathLst>
          </a:cu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4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1093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16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SI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157787" cy="823912"/>
          </a:xfrm>
        </p:spPr>
        <p:txBody>
          <a:bodyPr anchor="t" anchorCtr="0"/>
          <a:lstStyle>
            <a:lvl1pPr marL="0" indent="0">
              <a:buNone/>
              <a:defRPr sz="2400" b="0" i="0" baseline="0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2520000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9504" y="1800000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0" i="0" baseline="0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9504" y="2520000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23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SI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3" cy="133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S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73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S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0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SI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21" y="360000"/>
            <a:ext cx="3932237" cy="1697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360000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</a:t>
            </a:r>
            <a:br>
              <a:rPr lang="en-GB" dirty="0"/>
            </a:b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902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SI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360000"/>
            <a:ext cx="6172200" cy="55089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07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I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5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I 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70C1C0-0709-3A4E-973F-9F0EA85A305B}"/>
              </a:ext>
            </a:extLst>
          </p:cNvPr>
          <p:cNvGrpSpPr/>
          <p:nvPr userDrawn="1"/>
        </p:nvGrpSpPr>
        <p:grpSpPr>
          <a:xfrm>
            <a:off x="0" y="5238000"/>
            <a:ext cx="12192000" cy="1620000"/>
            <a:chOff x="0" y="5238000"/>
            <a:chExt cx="12192000" cy="16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0A6F6F-1E9B-CF40-96AA-18F6B2E783C8}"/>
                </a:ext>
              </a:extLst>
            </p:cNvPr>
            <p:cNvSpPr/>
            <p:nvPr userDrawn="1"/>
          </p:nvSpPr>
          <p:spPr>
            <a:xfrm>
              <a:off x="0" y="5238000"/>
              <a:ext cx="12192000" cy="1620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15A2FC-3A2B-D646-9FF7-2E4E1C4F1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971162" y="5679487"/>
              <a:ext cx="837187" cy="818514"/>
            </a:xfrm>
            <a:prstGeom prst="rect">
              <a:avLst/>
            </a:prstGeom>
          </p:spPr>
        </p:pic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C1694A3-75A2-8A4F-8F1D-6F8C79D51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7922" y="5551683"/>
              <a:ext cx="1488950" cy="992633"/>
            </a:xfrm>
            <a:prstGeom prst="rect">
              <a:avLst/>
            </a:prstGeom>
          </p:spPr>
        </p:pic>
      </p:grp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2861592-A5CC-C541-91DC-BCD07E821B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640401"/>
            <a:ext cx="7200000" cy="818513"/>
          </a:xfrm>
        </p:spPr>
        <p:txBody>
          <a:bodyPr>
            <a:normAutofit/>
          </a:bodyPr>
          <a:lstStyle>
            <a:lvl1pPr marL="0" indent="0">
              <a:buNone/>
              <a:defRPr sz="1400" spc="20" baseline="0"/>
            </a:lvl1pPr>
          </a:lstStyle>
          <a:p>
            <a:pPr lvl="0"/>
            <a:r>
              <a:rPr lang="en-US" dirty="0"/>
              <a:t>End page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D3E15-AF54-5641-8301-2A832BC2608D}"/>
              </a:ext>
            </a:extLst>
          </p:cNvPr>
          <p:cNvSpPr txBox="1"/>
          <p:nvPr userDrawn="1"/>
        </p:nvSpPr>
        <p:spPr>
          <a:xfrm>
            <a:off x="360000" y="6544316"/>
            <a:ext cx="540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© 2020 BSI. All rights reserved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3B71EA-EBDF-9A4D-B493-E9F700FE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283068"/>
            <a:ext cx="10800000" cy="133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11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dot teal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0" y="0"/>
            <a:ext cx="5497736" cy="6858000"/>
          </a:xfrm>
          <a:custGeom>
            <a:avLst/>
            <a:gdLst>
              <a:gd name="connsiteX0" fmla="*/ 0 w 5497736"/>
              <a:gd name="connsiteY0" fmla="*/ 0 h 6858000"/>
              <a:gd name="connsiteX1" fmla="*/ 3805008 w 5497736"/>
              <a:gd name="connsiteY1" fmla="*/ 0 h 6858000"/>
              <a:gd name="connsiteX2" fmla="*/ 3982815 w 5497736"/>
              <a:gd name="connsiteY2" fmla="*/ 161777 h 6858000"/>
              <a:gd name="connsiteX3" fmla="*/ 5497736 w 5497736"/>
              <a:gd name="connsiteY3" fmla="*/ 3651974 h 6858000"/>
              <a:gd name="connsiteX4" fmla="*/ 4316642 w 5497736"/>
              <a:gd name="connsiteY4" fmla="*/ 6791655 h 6858000"/>
              <a:gd name="connsiteX5" fmla="*/ 4256422 w 5497736"/>
              <a:gd name="connsiteY5" fmla="*/ 6858000 h 6858000"/>
              <a:gd name="connsiteX6" fmla="*/ 0 w 54977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7736" h="6858000">
                <a:moveTo>
                  <a:pt x="0" y="0"/>
                </a:moveTo>
                <a:lnTo>
                  <a:pt x="3805008" y="0"/>
                </a:lnTo>
                <a:lnTo>
                  <a:pt x="3982815" y="161777"/>
                </a:lnTo>
                <a:cubicBezTo>
                  <a:pt x="4918811" y="1054996"/>
                  <a:pt x="5497736" y="2288968"/>
                  <a:pt x="5497736" y="3651974"/>
                </a:cubicBezTo>
                <a:cubicBezTo>
                  <a:pt x="5497736" y="4844606"/>
                  <a:pt x="5054497" y="5938444"/>
                  <a:pt x="4316642" y="6791655"/>
                </a:cubicBezTo>
                <a:lnTo>
                  <a:pt x="425642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476"/>
            <a:ext cx="12242044" cy="734523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47428"/>
            <a:ext cx="3870245" cy="400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lang="en-US" sz="2400" b="0" i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lacus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orci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sodales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10513" y="457200"/>
            <a:ext cx="5669280" cy="5943600"/>
          </a:xfrm>
          <a:prstGeom prst="rect">
            <a:avLst/>
          </a:prstGeom>
        </p:spPr>
        <p:txBody>
          <a:bodyPr anchor="ctr" anchorCtr="0"/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Bulleted item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Bulleted item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Bulleted item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Bulleted item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Bulleted item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Bulleted item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Bulleted item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Bulleted item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649224"/>
            <a:ext cx="3870245" cy="68166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Content slide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07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white dot teal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34274" y="0"/>
            <a:ext cx="11772867" cy="6858000"/>
          </a:xfrm>
          <a:custGeom>
            <a:avLst/>
            <a:gdLst>
              <a:gd name="connsiteX0" fmla="*/ 0 w 11772866"/>
              <a:gd name="connsiteY0" fmla="*/ 0 h 6858000"/>
              <a:gd name="connsiteX1" fmla="*/ 10932702 w 11772866"/>
              <a:gd name="connsiteY1" fmla="*/ 0 h 6858000"/>
              <a:gd name="connsiteX2" fmla="*/ 10994806 w 11772866"/>
              <a:gd name="connsiteY2" fmla="*/ 108010 h 6858000"/>
              <a:gd name="connsiteX3" fmla="*/ 11772866 w 11772866"/>
              <a:gd name="connsiteY3" fmla="*/ 3180804 h 6858000"/>
              <a:gd name="connsiteX4" fmla="*/ 10671902 w 11772866"/>
              <a:gd name="connsiteY4" fmla="*/ 6785115 h 6858000"/>
              <a:gd name="connsiteX5" fmla="*/ 10620072 w 11772866"/>
              <a:gd name="connsiteY5" fmla="*/ 6858000 h 6858000"/>
              <a:gd name="connsiteX6" fmla="*/ 32621 w 11772866"/>
              <a:gd name="connsiteY6" fmla="*/ 6858000 h 6858000"/>
              <a:gd name="connsiteX7" fmla="*/ 0 w 11772866"/>
              <a:gd name="connsiteY7" fmla="*/ 68121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2866" h="6858000">
                <a:moveTo>
                  <a:pt x="0" y="0"/>
                </a:moveTo>
                <a:lnTo>
                  <a:pt x="10932702" y="0"/>
                </a:lnTo>
                <a:lnTo>
                  <a:pt x="10994806" y="108010"/>
                </a:lnTo>
                <a:cubicBezTo>
                  <a:pt x="11491010" y="1021439"/>
                  <a:pt x="11772866" y="2068206"/>
                  <a:pt x="11772866" y="3180804"/>
                </a:cubicBezTo>
                <a:cubicBezTo>
                  <a:pt x="11772866" y="4515922"/>
                  <a:pt x="11366993" y="5756244"/>
                  <a:pt x="10671902" y="6785115"/>
                </a:cubicBezTo>
                <a:lnTo>
                  <a:pt x="10620072" y="6858000"/>
                </a:lnTo>
                <a:lnTo>
                  <a:pt x="32621" y="6858000"/>
                </a:lnTo>
                <a:lnTo>
                  <a:pt x="0" y="68121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11594592" y="6300219"/>
            <a:ext cx="288000" cy="2879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anchor="ctr" anchorCtr="0"/>
          <a:lstStyle/>
          <a:p>
            <a:pPr marL="0" marR="0" lvl="0" indent="0" algn="ctr" defTabSz="457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93D62-856F-C740-8182-07A25516D1B4}" type="slidenum">
              <a:rPr kumimoji="0" lang="en-GB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ctr" defTabSz="457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33" b="1" i="0" u="none" strike="noStrike" kern="1200" cap="none" spc="0" normalizeH="0" baseline="0" noProof="0" dirty="0">
              <a:ln>
                <a:noFill/>
              </a:ln>
              <a:solidFill>
                <a:srgbClr val="FF2B1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6123477"/>
            <a:ext cx="12242044" cy="73452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649224"/>
            <a:ext cx="941832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Body slide header</a:t>
            </a:r>
            <a:endParaRPr lang="en-GB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7202" y="1371601"/>
            <a:ext cx="9418639" cy="4751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804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67200" y="6487584"/>
            <a:ext cx="1742019" cy="192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DF4805-B065-4712-9EE2-A8812B0A733D}" type="datetime1">
              <a:rPr lang="en-GB" smtClean="0"/>
              <a:pPr>
                <a:defRPr/>
              </a:pPr>
              <a:t>19/01/2021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6096002" y="6487584"/>
            <a:ext cx="4986865" cy="1926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S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5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SI Title and Content - Teal"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2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SI Title and Content - Red"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SI Title and Content - Grey">
    <p:bg>
      <p:bgPr>
        <a:solidFill>
          <a:srgbClr val="6F6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I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9424D8D-7DD5-8043-9DED-6C499A8AF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12192000" cy="606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background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13" y="359998"/>
            <a:ext cx="10800000" cy="1440000"/>
          </a:xfrm>
        </p:spPr>
        <p:txBody>
          <a:bodyPr anchor="t" anchorCtr="0">
            <a:normAutofit/>
          </a:bodyPr>
          <a:lstStyle>
            <a:lvl1pPr>
              <a:defRPr sz="55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13" y="1980000"/>
            <a:ext cx="10800000" cy="3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SI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4" cy="133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1093" y="1800000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0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BSI Two Column - R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0">
            <a:extLst>
              <a:ext uri="{FF2B5EF4-FFF2-40B4-BE49-F238E27FC236}">
                <a16:creationId xmlns:a16="http://schemas.microsoft.com/office/drawing/2014/main" id="{FC6FF6CC-29CC-7241-BD32-06AAED0B5880}"/>
              </a:ext>
            </a:extLst>
          </p:cNvPr>
          <p:cNvSpPr/>
          <p:nvPr userDrawn="1"/>
        </p:nvSpPr>
        <p:spPr>
          <a:xfrm rot="6747926">
            <a:off x="5816396" y="-2309699"/>
            <a:ext cx="12112593" cy="12112593"/>
          </a:xfrm>
          <a:prstGeom prst="chord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512694" cy="133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1093" y="18000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E6F57D-EF5E-4A4E-A22D-EE6942A039AF}"/>
              </a:ext>
            </a:extLst>
          </p:cNvPr>
          <p:cNvSpPr/>
          <p:nvPr userDrawn="1"/>
        </p:nvSpPr>
        <p:spPr>
          <a:xfrm>
            <a:off x="0" y="6066000"/>
            <a:ext cx="12192000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2EDAE2-6440-AD43-BC40-487C4316D91C}"/>
              </a:ext>
            </a:extLst>
          </p:cNvPr>
          <p:cNvSpPr/>
          <p:nvPr userDrawn="1"/>
        </p:nvSpPr>
        <p:spPr>
          <a:xfrm>
            <a:off x="11592560" y="6260370"/>
            <a:ext cx="250854" cy="250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FCB167-D793-FA4A-97ED-D7DBB92C7FF5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60000" y="6244884"/>
            <a:ext cx="650358" cy="433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0DE597-2F38-5A49-8C69-4384109AE6E6}"/>
              </a:ext>
            </a:extLst>
          </p:cNvPr>
          <p:cNvSpPr txBox="1"/>
          <p:nvPr userDrawn="1"/>
        </p:nvSpPr>
        <p:spPr>
          <a:xfrm>
            <a:off x="10431252" y="6625495"/>
            <a:ext cx="146204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© 2020 BSI. All rights reserved</a:t>
            </a:r>
          </a:p>
          <a:p>
            <a:endParaRPr lang="en-US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565801" y="6197284"/>
            <a:ext cx="306892" cy="380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BD14A0-459B-CA46-A763-3163F186A6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60000" y="360000"/>
            <a:ext cx="10800000" cy="133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60000" y="1800000"/>
            <a:ext cx="10800000" cy="41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90" r:id="rId3"/>
    <p:sldLayoutId id="2147483978" r:id="rId4"/>
    <p:sldLayoutId id="2147483979" r:id="rId5"/>
    <p:sldLayoutId id="2147483980" r:id="rId6"/>
    <p:sldLayoutId id="2147483969" r:id="rId7"/>
    <p:sldLayoutId id="2147483970" r:id="rId8"/>
    <p:sldLayoutId id="2147483981" r:id="rId9"/>
    <p:sldLayoutId id="2147483985" r:id="rId10"/>
    <p:sldLayoutId id="2147483984" r:id="rId11"/>
    <p:sldLayoutId id="2147483982" r:id="rId12"/>
    <p:sldLayoutId id="2147483988" r:id="rId13"/>
    <p:sldLayoutId id="2147483986" r:id="rId14"/>
    <p:sldLayoutId id="2147483983" r:id="rId15"/>
    <p:sldLayoutId id="2147483989" r:id="rId16"/>
    <p:sldLayoutId id="2147483987" r:id="rId17"/>
    <p:sldLayoutId id="2147483971" r:id="rId18"/>
    <p:sldLayoutId id="2147483972" r:id="rId19"/>
    <p:sldLayoutId id="2147483973" r:id="rId20"/>
    <p:sldLayoutId id="2147483974" r:id="rId21"/>
    <p:sldLayoutId id="2147483975" r:id="rId22"/>
    <p:sldLayoutId id="2147483976" r:id="rId23"/>
    <p:sldLayoutId id="2147483977" r:id="rId24"/>
    <p:sldLayoutId id="2147483992" r:id="rId25"/>
    <p:sldLayoutId id="2147483993" r:id="rId26"/>
    <p:sldLayoutId id="2147483994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242B0DA-5591-7A44-8C88-882DB432F4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48132" y="-696064"/>
            <a:ext cx="12192000" cy="812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47A0163-6E96-514C-873B-77172A013D88}"/>
              </a:ext>
            </a:extLst>
          </p:cNvPr>
          <p:cNvGrpSpPr/>
          <p:nvPr/>
        </p:nvGrpSpPr>
        <p:grpSpPr>
          <a:xfrm>
            <a:off x="0" y="5238000"/>
            <a:ext cx="12192000" cy="1620000"/>
            <a:chOff x="0" y="5238000"/>
            <a:chExt cx="12192000" cy="162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FB7610-2116-9546-A8E7-156D55FB25D6}"/>
                </a:ext>
              </a:extLst>
            </p:cNvPr>
            <p:cNvSpPr/>
            <p:nvPr userDrawn="1"/>
          </p:nvSpPr>
          <p:spPr>
            <a:xfrm>
              <a:off x="0" y="5238000"/>
              <a:ext cx="12192000" cy="1620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C8FEDD-5FEE-2C44-B03F-E4C0559D54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71162" y="5679487"/>
              <a:ext cx="837187" cy="818514"/>
            </a:xfrm>
            <a:prstGeom prst="rect">
              <a:avLst/>
            </a:prstGeom>
          </p:spPr>
        </p:pic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C4203F4-E558-9B4A-AF41-9A3874C90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337922" y="5551683"/>
              <a:ext cx="1488950" cy="992633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D6ABCAB-8547-8247-AB76-812DE77FD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59999"/>
            <a:ext cx="9088800" cy="24975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Types of Certification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EB7F-339F-C549-A99A-CEF938CC0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Holly Rossington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EF1F95-5288-3D40-8267-58962177C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Electrical Certification Team Leader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3C196F-E429-EF4C-85EE-CDABF217FD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December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9B290-D368-3945-B5E3-234FE74BA490}"/>
              </a:ext>
            </a:extLst>
          </p:cNvPr>
          <p:cNvSpPr txBox="1"/>
          <p:nvPr/>
        </p:nvSpPr>
        <p:spPr>
          <a:xfrm>
            <a:off x="360000" y="6544316"/>
            <a:ext cx="540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© 2020 BSI.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8819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1A7B89-39D2-44AF-A736-A4E3A9579EA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3151" y="336247"/>
            <a:ext cx="9418638" cy="549275"/>
          </a:xfrm>
        </p:spPr>
        <p:txBody>
          <a:bodyPr>
            <a:normAutofit/>
          </a:bodyPr>
          <a:lstStyle/>
          <a:p>
            <a:r>
              <a:rPr lang="en-GB" dirty="0"/>
              <a:t>BSI – A trusted global brand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C22C740-6B2F-4D0B-8329-55AD9EE89EEF}"/>
              </a:ext>
            </a:extLst>
          </p:cNvPr>
          <p:cNvGraphicFramePr/>
          <p:nvPr/>
        </p:nvGraphicFramePr>
        <p:xfrm>
          <a:off x="-397617" y="1264480"/>
          <a:ext cx="3503712" cy="4416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AC546-5224-4C11-98EC-7E4498519264}"/>
              </a:ext>
            </a:extLst>
          </p:cNvPr>
          <p:cNvSpPr txBox="1">
            <a:spLocks/>
          </p:cNvSpPr>
          <p:nvPr/>
        </p:nvSpPr>
        <p:spPr>
          <a:xfrm>
            <a:off x="3781528" y="1121492"/>
            <a:ext cx="6905977" cy="16009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097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73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2B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Trusted: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 independent Royal Charter company</a:t>
            </a:r>
          </a:p>
          <a:p>
            <a:pPr marL="0" marR="0" lvl="0" indent="0" algn="l" defTabSz="1073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2B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Experienced;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World’s first National Standards Body and founding member of ISO and CEN (Europe)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2B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Thought Leader: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Shape the world’s most adopted standards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Picture 5" descr="dotted worldmap 67 with lines TEAL.png">
            <a:extLst>
              <a:ext uri="{FF2B5EF4-FFF2-40B4-BE49-F238E27FC236}">
                <a16:creationId xmlns:a16="http://schemas.microsoft.com/office/drawing/2014/main" id="{CD4EA7F1-47CC-46A2-BB73-17DAE90EDFB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628" y="2931065"/>
            <a:ext cx="6508750" cy="303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5315" y="301730"/>
            <a:ext cx="3824317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199" dirty="0">
                <a:solidFill>
                  <a:srgbClr val="000000"/>
                </a:solidFill>
              </a:rPr>
              <a:t>BSI Group Structure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CC30D7-D3A3-424D-B5BB-09A528D5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967" y="1052186"/>
            <a:ext cx="9607463" cy="47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B167B72-4352-452B-AF7C-EA83E4884C88}"/>
              </a:ext>
            </a:extLst>
          </p:cNvPr>
          <p:cNvSpPr/>
          <p:nvPr/>
        </p:nvSpPr>
        <p:spPr>
          <a:xfrm>
            <a:off x="5985920" y="-4907820"/>
            <a:ext cx="9815639" cy="9815639"/>
          </a:xfrm>
          <a:prstGeom prst="ellipse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D5ECA-8CD4-418E-A435-772CE903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2692" cy="790883"/>
          </a:xfrm>
        </p:spPr>
        <p:txBody>
          <a:bodyPr>
            <a:normAutofit/>
          </a:bodyPr>
          <a:lstStyle/>
          <a:p>
            <a:r>
              <a:rPr lang="en-GB" sz="4000" dirty="0"/>
              <a:t>Types of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2D0F5-C78A-4C9E-B188-2A0A36A68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481959"/>
            <a:ext cx="11512693" cy="4458041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GB" dirty="0"/>
              <a:t>Covered in </a:t>
            </a:r>
            <a:r>
              <a:rPr lang="es-ES" dirty="0"/>
              <a:t>BS EN ISO/IEC 17067:2013 </a:t>
            </a:r>
            <a:r>
              <a:rPr lang="en-GB" dirty="0"/>
              <a:t>Conformity assessment — Fundamentals of product certification and guidelines for product certification schemes</a:t>
            </a:r>
          </a:p>
          <a:p>
            <a:endParaRPr lang="en-GB" dirty="0"/>
          </a:p>
          <a:p>
            <a:pPr>
              <a:buClr>
                <a:schemeClr val="accent1"/>
              </a:buClr>
            </a:pPr>
            <a:r>
              <a:rPr lang="en-GB" dirty="0"/>
              <a:t>Considered as Product Certification schemes</a:t>
            </a:r>
          </a:p>
          <a:p>
            <a:pPr lvl="1">
              <a:buClr>
                <a:schemeClr val="accent4"/>
              </a:buClr>
            </a:pPr>
            <a:r>
              <a:rPr lang="en-GB" dirty="0"/>
              <a:t>Operated by Certification Bodies such as BSI</a:t>
            </a:r>
          </a:p>
          <a:p>
            <a:pPr marL="457200" lvl="1" indent="0">
              <a:buClr>
                <a:schemeClr val="accent4"/>
              </a:buClr>
              <a:buNone/>
            </a:pPr>
            <a:endParaRPr lang="es-ES" dirty="0"/>
          </a:p>
          <a:p>
            <a:pPr>
              <a:buClr>
                <a:schemeClr val="accent1"/>
              </a:buClr>
            </a:pPr>
            <a:r>
              <a:rPr lang="en-GB" dirty="0"/>
              <a:t>Functions of a certification scheme:</a:t>
            </a:r>
          </a:p>
          <a:p>
            <a:pPr lvl="1">
              <a:buClr>
                <a:schemeClr val="accent4"/>
              </a:buClr>
            </a:pPr>
            <a:r>
              <a:rPr lang="en-GB" dirty="0"/>
              <a:t>Selection, Determination, Review, Decision, Attestation and Surveillance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F9048-3022-4DC6-82B7-2C049101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3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600DED7-2385-45EB-9A2A-8E3605532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759899"/>
              </p:ext>
            </p:extLst>
          </p:nvPr>
        </p:nvGraphicFramePr>
        <p:xfrm>
          <a:off x="1453019" y="142652"/>
          <a:ext cx="10407147" cy="5744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252">
                  <a:extLst>
                    <a:ext uri="{9D8B030D-6E8A-4147-A177-3AD203B41FA5}">
                      <a16:colId xmlns:a16="http://schemas.microsoft.com/office/drawing/2014/main" val="211822371"/>
                    </a:ext>
                  </a:extLst>
                </a:gridCol>
                <a:gridCol w="4364339">
                  <a:extLst>
                    <a:ext uri="{9D8B030D-6E8A-4147-A177-3AD203B41FA5}">
                      <a16:colId xmlns:a16="http://schemas.microsoft.com/office/drawing/2014/main" val="2689503557"/>
                    </a:ext>
                  </a:extLst>
                </a:gridCol>
                <a:gridCol w="5008556">
                  <a:extLst>
                    <a:ext uri="{9D8B030D-6E8A-4147-A177-3AD203B41FA5}">
                      <a16:colId xmlns:a16="http://schemas.microsoft.com/office/drawing/2014/main" val="2604804962"/>
                    </a:ext>
                  </a:extLst>
                </a:gridCol>
              </a:tblGrid>
              <a:tr h="332643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847772"/>
                  </a:ext>
                </a:extLst>
              </a:tr>
              <a:tr h="1309334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One off type test to the standard</a:t>
                      </a:r>
                    </a:p>
                    <a:p>
                      <a:pPr algn="l"/>
                      <a:r>
                        <a:rPr lang="en-GB" sz="1400" dirty="0"/>
                        <a:t>No surveillance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Test product is representative of typical production</a:t>
                      </a:r>
                    </a:p>
                    <a:p>
                      <a:pPr algn="l"/>
                      <a:r>
                        <a:rPr lang="en-GB" sz="1400" dirty="0"/>
                        <a:t>Gives no assurance that future production are as per the product sent for test</a:t>
                      </a:r>
                    </a:p>
                    <a:p>
                      <a:pPr algn="l"/>
                      <a:r>
                        <a:rPr lang="en-GB" sz="1400" dirty="0"/>
                        <a:t>No ongoing activity to ensure 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646850"/>
                  </a:ext>
                </a:extLst>
              </a:tr>
              <a:tr h="748448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Samples taken from the market periodically and to check items produced after initial attestation still meet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Non compliant product could already be in the market</a:t>
                      </a:r>
                    </a:p>
                    <a:p>
                      <a:pPr algn="l"/>
                      <a:r>
                        <a:rPr lang="en-GB" sz="1400" dirty="0"/>
                        <a:t>Resource requirements are higher</a:t>
                      </a:r>
                    </a:p>
                    <a:p>
                      <a:pPr algn="l"/>
                      <a:r>
                        <a:rPr lang="en-GB" sz="1400" dirty="0"/>
                        <a:t>It does look at distribution channels and conformity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8888"/>
                  </a:ext>
                </a:extLst>
              </a:tr>
              <a:tr h="970211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Surveillance involves taking product periodically from production to check items produced after initial attestation still meet requirements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Includes periodic assessment of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Non confirming product can be found before it enters the market</a:t>
                      </a:r>
                    </a:p>
                    <a:p>
                      <a:pPr algn="l"/>
                      <a:r>
                        <a:rPr lang="en-GB" sz="1400" dirty="0"/>
                        <a:t>Products already in the market could be non complaint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234056"/>
                  </a:ext>
                </a:extLst>
              </a:tr>
              <a:tr h="119197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Surveillance allows for choice of taking samples from production, market or both to check items produced after initial attestation still meet requirements</a:t>
                      </a:r>
                    </a:p>
                    <a:p>
                      <a:pPr algn="l"/>
                      <a:r>
                        <a:rPr lang="en-GB" sz="1400" dirty="0"/>
                        <a:t>Includes periodic assessment of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Allows for a choice so if both aren’t selected one remains unchecked which creates an unfairness in the market.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907479"/>
                  </a:ext>
                </a:extLst>
              </a:tr>
              <a:tr h="119197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Initial type testing + surveillance</a:t>
                      </a:r>
                    </a:p>
                    <a:p>
                      <a:pPr algn="l"/>
                      <a:r>
                        <a:rPr lang="en-GB" sz="1400" dirty="0"/>
                        <a:t>Certificate issue </a:t>
                      </a:r>
                    </a:p>
                    <a:p>
                      <a:pPr algn="l"/>
                      <a:r>
                        <a:rPr lang="en-GB" sz="1400" dirty="0"/>
                        <a:t>Ongoing surveillance includes periodic assessment of the QMS and limited safety testing of a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Can cover a range of products </a:t>
                      </a:r>
                    </a:p>
                    <a:p>
                      <a:pPr algn="l"/>
                      <a:r>
                        <a:rPr lang="en-GB" sz="1400" dirty="0"/>
                        <a:t>Looks at production, QMS and product as part of initial and ongoing requirements</a:t>
                      </a:r>
                    </a:p>
                    <a:p>
                      <a:pPr algn="l"/>
                      <a:r>
                        <a:rPr lang="en-GB" sz="1400" dirty="0"/>
                        <a:t>CB’s ensure products carrying their mark are compliant with current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2029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3822-9718-4DF4-945F-0DCA3818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5</a:t>
            </a:fld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34CF6D1-50B2-4E0D-93FC-EA55EE3AEC8D}"/>
              </a:ext>
            </a:extLst>
          </p:cNvPr>
          <p:cNvSpPr/>
          <p:nvPr/>
        </p:nvSpPr>
        <p:spPr>
          <a:xfrm>
            <a:off x="670142" y="267683"/>
            <a:ext cx="526093" cy="5556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90228D-9EC2-427F-8B7B-C85E3E150AC9}"/>
              </a:ext>
            </a:extLst>
          </p:cNvPr>
          <p:cNvSpPr txBox="1"/>
          <p:nvPr/>
        </p:nvSpPr>
        <p:spPr>
          <a:xfrm>
            <a:off x="100208" y="801666"/>
            <a:ext cx="617990" cy="427137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Assurance</a:t>
            </a:r>
          </a:p>
        </p:txBody>
      </p:sp>
    </p:spTree>
    <p:extLst>
      <p:ext uri="{BB962C8B-B14F-4D97-AF65-F5344CB8AC3E}">
        <p14:creationId xmlns:p14="http://schemas.microsoft.com/office/powerpoint/2010/main" val="281731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6273-1560-0942-9EC9-F6D119A6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800000" cy="504296"/>
          </a:xfrm>
        </p:spPr>
        <p:txBody>
          <a:bodyPr>
            <a:normAutofit/>
          </a:bodyPr>
          <a:lstStyle/>
          <a:p>
            <a:r>
              <a:rPr lang="en-US" dirty="0"/>
              <a:t>Kitemark Testing Process – Level 5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42AAF-8727-4948-8299-96587643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14A0-459B-CA46-A763-3163F186A6C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7533D-C8D5-4C84-93D5-A114FBB5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98" y="1270654"/>
            <a:ext cx="8573755" cy="41531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5082932"/>
      </p:ext>
    </p:extLst>
  </p:cSld>
  <p:clrMapOvr>
    <a:masterClrMapping/>
  </p:clrMapOvr>
</p:sld>
</file>

<file path=ppt/theme/theme1.xml><?xml version="1.0" encoding="utf-8"?>
<a:theme xmlns:a="http://schemas.openxmlformats.org/drawingml/2006/main" name="BSI Theme">
  <a:themeElements>
    <a:clrScheme name="BSI Master Theme">
      <a:dk1>
        <a:srgbClr val="000000"/>
      </a:dk1>
      <a:lt1>
        <a:srgbClr val="FFFFFF"/>
      </a:lt1>
      <a:dk2>
        <a:srgbClr val="9B9B9B"/>
      </a:dk2>
      <a:lt2>
        <a:srgbClr val="F8F7F6"/>
      </a:lt2>
      <a:accent1>
        <a:srgbClr val="FF2B1F"/>
      </a:accent1>
      <a:accent2>
        <a:srgbClr val="9E2B1F"/>
      </a:accent2>
      <a:accent3>
        <a:srgbClr val="FF8273"/>
      </a:accent3>
      <a:accent4>
        <a:srgbClr val="00A3AD"/>
      </a:accent4>
      <a:accent5>
        <a:srgbClr val="B3E3E6"/>
      </a:accent5>
      <a:accent6>
        <a:srgbClr val="E6F6F7"/>
      </a:accent6>
      <a:hlink>
        <a:srgbClr val="D72D18"/>
      </a:hlink>
      <a:folHlink>
        <a:srgbClr val="D72D18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I" id="{CEC7D216-0E0C-6E45-A57E-87092382A8D7}" vid="{AD9E348C-6840-A24A-8EB6-4D89E9AFA5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06FB80E56F41419CD9ACE767654151" ma:contentTypeVersion="14" ma:contentTypeDescription="Create a new document." ma:contentTypeScope="" ma:versionID="7d099bf48dfa0e20937570b14225618a">
  <xsd:schema xmlns:xsd="http://www.w3.org/2001/XMLSchema" xmlns:xs="http://www.w3.org/2001/XMLSchema" xmlns:p="http://schemas.microsoft.com/office/2006/metadata/properties" xmlns:ns2="4fea251c-3bdd-4d50-962b-ffa2ae250ba0" xmlns:ns3="15ff3d39-6e7b-4d70-9b7c-8d9fe85d0f29" xmlns:ns4="a3879f39-3d4b-49c3-a543-8720155bdefe" targetNamespace="http://schemas.microsoft.com/office/2006/metadata/properties" ma:root="true" ma:fieldsID="d5601c934874d32a2577d9f184d69856" ns2:_="" ns3:_="" ns4:_="">
    <xsd:import namespace="4fea251c-3bdd-4d50-962b-ffa2ae250ba0"/>
    <xsd:import namespace="15ff3d39-6e7b-4d70-9b7c-8d9fe85d0f29"/>
    <xsd:import namespace="a3879f39-3d4b-49c3-a543-8720155bdefe"/>
    <xsd:element name="properties">
      <xsd:complexType>
        <xsd:sequence>
          <xsd:element name="documentManagement">
            <xsd:complexType>
              <xsd:all>
                <xsd:element ref="ns2:o4fec6a705514408b0a582dca230c8db" minOccurs="0"/>
                <xsd:element ref="ns3:TaxCatchAll" minOccurs="0"/>
                <xsd:element ref="ns3:TaxCatchAllLabel" minOccurs="0"/>
                <xsd:element ref="ns2:c551806b03bb4a048e1b389024d1379d" minOccurs="0"/>
                <xsd:element ref="ns3:Historical_x0020_Importance" minOccurs="0"/>
                <xsd:element ref="ns3:Security_x0020_Classification" minOccurs="0"/>
                <xsd:element ref="ns3:dlc_EmailBCC" minOccurs="0"/>
                <xsd:element ref="ns3:dlc_EmailCC" minOccurs="0"/>
                <xsd:element ref="ns3:dlc_EmailReceivedUTC" minOccurs="0"/>
                <xsd:element ref="ns3:dlc_EmailSentUTC" minOccurs="0"/>
                <xsd:element ref="ns3:dlc_EmailFrom" minOccurs="0"/>
                <xsd:element ref="ns3:dlc_EmailSubject" minOccurs="0"/>
                <xsd:element ref="ns3:dlc_EmailTo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d56e67a583a5469b83d878d25b235443" minOccurs="0"/>
                <xsd:element ref="ns2:SharedWithUsers" minOccurs="0"/>
                <xsd:element ref="ns2:SharedWithDetail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a251c-3bdd-4d50-962b-ffa2ae250ba0" elementFormDefault="qualified">
    <xsd:import namespace="http://schemas.microsoft.com/office/2006/documentManagement/types"/>
    <xsd:import namespace="http://schemas.microsoft.com/office/infopath/2007/PartnerControls"/>
    <xsd:element name="o4fec6a705514408b0a582dca230c8db" ma:index="8" nillable="true" ma:taxonomy="true" ma:internalName="o4fec6a705514408b0a582dca230c8db" ma:taxonomyFieldName="CustomTag" ma:displayName="Custom Tag" ma:default="" ma:fieldId="{84fec6a7-0551-4408-b0a5-82dca230c8db}" ma:sspId="5de26ec3-896b-4bef-bed1-ad194f885b2b" ma:termSetId="120ee600-c9b5-43c6-89ef-188db77081e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551806b03bb4a048e1b389024d1379d" ma:index="12" nillable="true" ma:taxonomy="true" ma:internalName="c551806b03bb4a048e1b389024d1379d" ma:taxonomyFieldName="FinancialYear" ma:displayName="Financial Year" ma:fieldId="{c551806b-03bb-4a04-8e1b-389024d1379d}" ma:sspId="5de26ec3-896b-4bef-bed1-ad194f885b2b" ma:termSetId="ad0d7153-16bc-4f62-8559-37863dc2e0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3d39-6e7b-4d70-9b7c-8d9fe85d0f2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e3379ec1-07bd-4933-a922-4500cd208024}" ma:internalName="TaxCatchAll" ma:showField="CatchAllData" ma:web="4fea251c-3bdd-4d50-962b-ffa2ae250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3379ec1-07bd-4933-a922-4500cd208024}" ma:internalName="TaxCatchAllLabel" ma:readOnly="true" ma:showField="CatchAllDataLabel" ma:web="4fea251c-3bdd-4d50-962b-ffa2ae250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istorical_x0020_Importance" ma:index="14" nillable="true" ma:displayName="Historical Importance" ma:default="0" ma:internalName="Historical_x0020_Importance">
      <xsd:simpleType>
        <xsd:restriction base="dms:Boolean"/>
      </xsd:simpleType>
    </xsd:element>
    <xsd:element name="Security_x0020_Classification" ma:index="15" nillable="true" ma:displayName="Security Classification" ma:default="Official" ma:format="Dropdown" ma:internalName="Security_x0020_Classification">
      <xsd:simpleType>
        <xsd:restriction base="dms:Choice">
          <xsd:enumeration value="Official Sensitive"/>
          <xsd:enumeration value="Official"/>
        </xsd:restriction>
      </xsd:simpleType>
    </xsd:element>
    <xsd:element name="dlc_EmailBCC" ma:index="16" nillable="true" ma:displayName="BCC" ma:description="" ma:internalName="dlc_EmailBCC">
      <xsd:simpleType>
        <xsd:restriction base="dms:Note">
          <xsd:maxLength value="1024"/>
        </xsd:restriction>
      </xsd:simpleType>
    </xsd:element>
    <xsd:element name="dlc_EmailCC" ma:index="17" nillable="true" ma:displayName="CC" ma:description="" ma:internalName="dlc_EmailCC">
      <xsd:simpleType>
        <xsd:restriction base="dms:Note">
          <xsd:maxLength value="1024"/>
        </xsd:restriction>
      </xsd:simpleType>
    </xsd:element>
    <xsd:element name="dlc_EmailReceivedUTC" ma:index="18" nillable="true" ma:displayName="Date Received" ma:description="" ma:internalName="dlc_EmailReceivedUTC">
      <xsd:simpleType>
        <xsd:restriction base="dms:DateTime"/>
      </xsd:simpleType>
    </xsd:element>
    <xsd:element name="dlc_EmailSentUTC" ma:index="19" nillable="true" ma:displayName="Date Sent" ma:description="" ma:internalName="dlc_EmailSentUTC">
      <xsd:simpleType>
        <xsd:restriction base="dms:DateTime"/>
      </xsd:simpleType>
    </xsd:element>
    <xsd:element name="dlc_EmailFrom" ma:index="20" nillable="true" ma:displayName="From" ma:description="" ma:internalName="dlc_EmailFrom">
      <xsd:simpleType>
        <xsd:restriction base="dms:Text">
          <xsd:maxLength value="255"/>
        </xsd:restriction>
      </xsd:simpleType>
    </xsd:element>
    <xsd:element name="dlc_EmailSubject" ma:index="21" nillable="true" ma:displayName="Email Subject" ma:description="" ma:internalName="dlc_EmailSubject">
      <xsd:simpleType>
        <xsd:restriction base="dms:Note"/>
      </xsd:simpleType>
    </xsd:element>
    <xsd:element name="dlc_EmailTo" ma:index="22" nillable="true" ma:displayName="To" ma:description="" ma:internalName="dlc_EmailTo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79f39-3d4b-49c3-a543-8720155bd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56e67a583a5469b83d878d25b235443" ma:index="32" nillable="true" ma:taxonomy="true" ma:internalName="d56e67a583a5469b83d878d25b235443" ma:taxonomyFieldName="Subject_x0020_Tag" ma:displayName="Subject Tag" ma:default="" ma:fieldId="{d56e67a5-83a5-469b-83d8-78d25b235443}" ma:sspId="5de26ec3-896b-4bef-bed1-ad194f885b2b" ma:termSetId="57071ab3-f5ce-404c-8374-6c3067b85dc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551806b03bb4a048e1b389024d1379d xmlns="4fea251c-3bdd-4d50-962b-ffa2ae250ba0">
      <Terms xmlns="http://schemas.microsoft.com/office/infopath/2007/PartnerControls"/>
    </c551806b03bb4a048e1b389024d1379d>
    <dlc_EmailTo xmlns="15ff3d39-6e7b-4d70-9b7c-8d9fe85d0f29" xsi:nil="true"/>
    <TaxCatchAll xmlns="15ff3d39-6e7b-4d70-9b7c-8d9fe85d0f29"/>
    <dlc_EmailSubject xmlns="15ff3d39-6e7b-4d70-9b7c-8d9fe85d0f29" xsi:nil="true"/>
    <d56e67a583a5469b83d878d25b235443 xmlns="a3879f39-3d4b-49c3-a543-8720155bdefe">
      <Terms xmlns="http://schemas.microsoft.com/office/infopath/2007/PartnerControls"/>
    </d56e67a583a5469b83d878d25b235443>
    <o4fec6a705514408b0a582dca230c8db xmlns="4fea251c-3bdd-4d50-962b-ffa2ae250ba0">
      <Terms xmlns="http://schemas.microsoft.com/office/infopath/2007/PartnerControls"/>
    </o4fec6a705514408b0a582dca230c8db>
    <dlc_EmailCC xmlns="15ff3d39-6e7b-4d70-9b7c-8d9fe85d0f29" xsi:nil="true"/>
    <Historical_x0020_Importance xmlns="15ff3d39-6e7b-4d70-9b7c-8d9fe85d0f29">false</Historical_x0020_Importance>
    <dlc_EmailBCC xmlns="15ff3d39-6e7b-4d70-9b7c-8d9fe85d0f29" xsi:nil="true"/>
    <dlc_EmailFrom xmlns="15ff3d39-6e7b-4d70-9b7c-8d9fe85d0f29" xsi:nil="true"/>
    <Security_x0020_Classification xmlns="15ff3d39-6e7b-4d70-9b7c-8d9fe85d0f29">Official</Security_x0020_Classification>
    <dlc_EmailReceivedUTC xmlns="15ff3d39-6e7b-4d70-9b7c-8d9fe85d0f29" xsi:nil="true"/>
    <dlc_EmailSentUTC xmlns="15ff3d39-6e7b-4d70-9b7c-8d9fe85d0f29" xsi:nil="true"/>
  </documentManagement>
</p:properties>
</file>

<file path=customXml/itemProps1.xml><?xml version="1.0" encoding="utf-8"?>
<ds:datastoreItem xmlns:ds="http://schemas.openxmlformats.org/officeDocument/2006/customXml" ds:itemID="{6DBF44D7-99F0-4430-88E6-5396D249A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8ADB3-571C-4534-9BF8-237098C50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ea251c-3bdd-4d50-962b-ffa2ae250ba0"/>
    <ds:schemaRef ds:uri="15ff3d39-6e7b-4d70-9b7c-8d9fe85d0f29"/>
    <ds:schemaRef ds:uri="a3879f39-3d4b-49c3-a543-8720155bd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FCF7EE-E632-4EEF-9015-26183053EAAC}">
  <ds:schemaRefs>
    <ds:schemaRef ds:uri="577468a3-8908-491b-8504-adf343b6a280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4fea251c-3bdd-4d50-962b-ffa2ae250ba0"/>
    <ds:schemaRef ds:uri="15ff3d39-6e7b-4d70-9b7c-8d9fe85d0f29"/>
    <ds:schemaRef ds:uri="a3879f39-3d4b-49c3-a543-8720155bde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3840</TotalTime>
  <Words>376</Words>
  <Application>Microsoft Office PowerPoint</Application>
  <PresentationFormat>Widescreen</PresentationFormat>
  <Paragraphs>63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BSI Theme</vt:lpstr>
      <vt:lpstr>Types of Certification</vt:lpstr>
      <vt:lpstr>BSI – A trusted global brand</vt:lpstr>
      <vt:lpstr>PowerPoint Presentation</vt:lpstr>
      <vt:lpstr>Types of Certification</vt:lpstr>
      <vt:lpstr>PowerPoint Presentation</vt:lpstr>
      <vt:lpstr>Kitemark Testing Process – Level 5 Certification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Lovelock</dc:creator>
  <cp:lastModifiedBy>Daniel Brown</cp:lastModifiedBy>
  <cp:revision>250</cp:revision>
  <cp:lastPrinted>2020-07-29T10:32:18Z</cp:lastPrinted>
  <dcterms:created xsi:type="dcterms:W3CDTF">2019-12-02T19:25:59Z</dcterms:created>
  <dcterms:modified xsi:type="dcterms:W3CDTF">2021-01-19T09:22:10Z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1ff2a908-ba7a-4fb8-bec8-3d692cde8cc6</vt:lpwstr>
  </property>
  <property fmtid="{D5CDD505-2E9C-101B-9397-08002B2CF9AE}" pid="3" name="ContentTypeId">
    <vt:lpwstr>0x0101007406FB80E56F41419CD9ACE767654151</vt:lpwstr>
  </property>
</Properties>
</file>