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5"/>
    <p:sldMasterId id="2147483670" r:id="rId6"/>
    <p:sldMasterId id="2147483692" r:id="rId7"/>
  </p:sldMasterIdLst>
  <p:notesMasterIdLst>
    <p:notesMasterId r:id="rId21"/>
  </p:notesMasterIdLst>
  <p:sldIdLst>
    <p:sldId id="291" r:id="rId8"/>
    <p:sldId id="285" r:id="rId9"/>
    <p:sldId id="286" r:id="rId10"/>
    <p:sldId id="288" r:id="rId11"/>
    <p:sldId id="304" r:id="rId12"/>
    <p:sldId id="287" r:id="rId13"/>
    <p:sldId id="306" r:id="rId14"/>
    <p:sldId id="305" r:id="rId15"/>
    <p:sldId id="308" r:id="rId16"/>
    <p:sldId id="309" r:id="rId17"/>
    <p:sldId id="300" r:id="rId18"/>
    <p:sldId id="310" r:id="rId19"/>
    <p:sldId id="29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F1A471-89F4-F88C-0E42-F1B74C5788E1}" name="Cantor Mocke" initials="CM" userId="S::Cantor.Mocke@beis.gov.uk::86a96c86-5dc8-4313-8e5d-5bd8818e94e5" providerId="AD"/>
  <p188:author id="{156752AE-FAE9-6FF2-D00E-B6C2CC63ACE5}" name="Jans-Singh, Melanie (BEIS)" initials="MJS" userId="Jans-Singh, Melanie (BEIS)" providerId="None"/>
  <p188:author id="{226D15C3-5075-3E9C-9E42-C966D76A3614}" name="Mathur, Shivali (Clean Heat Directorate)" initials="MS(HD" userId="S::Shivali.Mathur@beis.gov.uk::ce146029-ac62-40fa-a12e-08c99f9abce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ng, Phoebe (Clean Heat Directorate)" initials="ZP(HD" lastIdx="11" clrIdx="0">
    <p:extLst>
      <p:ext uri="{19B8F6BF-5375-455C-9EA6-DF929625EA0E}">
        <p15:presenceInfo xmlns:p15="http://schemas.microsoft.com/office/powerpoint/2012/main" userId="S::Phoebe.Zhang@beis.gov.uk::c0c232eb-5f46-4071-a1c5-4180d51f890e" providerId="AD"/>
      </p:ext>
    </p:extLst>
  </p:cmAuthor>
  <p:cmAuthor id="2" name="Campbell, Alia (BEIS)" initials="CA(" lastIdx="2" clrIdx="1">
    <p:extLst>
      <p:ext uri="{19B8F6BF-5375-455C-9EA6-DF929625EA0E}">
        <p15:presenceInfo xmlns:p15="http://schemas.microsoft.com/office/powerpoint/2012/main" userId="S::Alia.Campbell@beis.gov.uk::a498a873-9f8b-4c22-a56e-f78ddbf3dc8d" providerId="AD"/>
      </p:ext>
    </p:extLst>
  </p:cmAuthor>
  <p:cmAuthor id="3" name="Mathur, Shivali (Clean Heat Directorate)" initials="MS(HD" lastIdx="3" clrIdx="2">
    <p:extLst>
      <p:ext uri="{19B8F6BF-5375-455C-9EA6-DF929625EA0E}">
        <p15:presenceInfo xmlns:p15="http://schemas.microsoft.com/office/powerpoint/2012/main" userId="S::Shivali.Mathur@beis.gov.uk::ce146029-ac62-40fa-a12e-08c99f9abce4" providerId="AD"/>
      </p:ext>
    </p:extLst>
  </p:cmAuthor>
  <p:cmAuthor id="4" name="Shea, Michael (Clean Heat Directorate)" initials="SD" lastIdx="5" clrIdx="3">
    <p:extLst>
      <p:ext uri="{19B8F6BF-5375-455C-9EA6-DF929625EA0E}">
        <p15:presenceInfo xmlns:p15="http://schemas.microsoft.com/office/powerpoint/2012/main" userId="S::michael.shea@beis.gov.uk::e176f022-75ea-41a9-bacf-68511ba31f9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BAB"/>
    <a:srgbClr val="C48170"/>
    <a:srgbClr val="78573B"/>
    <a:srgbClr val="004A7F"/>
    <a:srgbClr val="8E7A54"/>
    <a:srgbClr val="73B72B"/>
    <a:srgbClr val="AA1580"/>
    <a:srgbClr val="F9AE2D"/>
    <a:srgbClr val="BCCF00"/>
    <a:srgbClr val="1C9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946" autoAdjust="0"/>
  </p:normalViewPr>
  <p:slideViewPr>
    <p:cSldViewPr snapToGrid="0">
      <p:cViewPr varScale="1">
        <p:scale>
          <a:sx n="57" d="100"/>
          <a:sy n="57" d="100"/>
        </p:scale>
        <p:origin x="15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ur, Shivali (Clean Heat Directorate)" userId="S::shivali.mathur@beis.gov.uk::ce146029-ac62-40fa-a12e-08c99f9abce4" providerId="AD" clId="Web-{0BDCE7E2-BDAE-1D6D-DFBE-A6C70295C446}"/>
    <pc:docChg chg="modSld">
      <pc:chgData name="Mathur, Shivali (Clean Heat Directorate)" userId="S::shivali.mathur@beis.gov.uk::ce146029-ac62-40fa-a12e-08c99f9abce4" providerId="AD" clId="Web-{0BDCE7E2-BDAE-1D6D-DFBE-A6C70295C446}" dt="2022-02-06T23:26:29.124" v="83" actId="20577"/>
      <pc:docMkLst>
        <pc:docMk/>
      </pc:docMkLst>
      <pc:sldChg chg="modNotes">
        <pc:chgData name="Mathur, Shivali (Clean Heat Directorate)" userId="S::shivali.mathur@beis.gov.uk::ce146029-ac62-40fa-a12e-08c99f9abce4" providerId="AD" clId="Web-{0BDCE7E2-BDAE-1D6D-DFBE-A6C70295C446}" dt="2022-02-06T20:50:56.246" v="6"/>
        <pc:sldMkLst>
          <pc:docMk/>
          <pc:sldMk cId="2108442999" sldId="300"/>
        </pc:sldMkLst>
      </pc:sldChg>
      <pc:sldChg chg="modSp">
        <pc:chgData name="Mathur, Shivali (Clean Heat Directorate)" userId="S::shivali.mathur@beis.gov.uk::ce146029-ac62-40fa-a12e-08c99f9abce4" providerId="AD" clId="Web-{0BDCE7E2-BDAE-1D6D-DFBE-A6C70295C446}" dt="2022-02-06T23:26:29.124" v="83" actId="20577"/>
        <pc:sldMkLst>
          <pc:docMk/>
          <pc:sldMk cId="1452392401" sldId="305"/>
        </pc:sldMkLst>
        <pc:spChg chg="mod">
          <ac:chgData name="Mathur, Shivali (Clean Heat Directorate)" userId="S::shivali.mathur@beis.gov.uk::ce146029-ac62-40fa-a12e-08c99f9abce4" providerId="AD" clId="Web-{0BDCE7E2-BDAE-1D6D-DFBE-A6C70295C446}" dt="2022-02-06T23:26:29.124" v="83" actId="20577"/>
          <ac:spMkLst>
            <pc:docMk/>
            <pc:sldMk cId="1452392401" sldId="305"/>
            <ac:spMk id="15" creationId="{D106FB7C-25AC-4C30-BB54-1A903052A54C}"/>
          </ac:spMkLst>
        </pc:spChg>
      </pc:sldChg>
      <pc:sldChg chg="modSp">
        <pc:chgData name="Mathur, Shivali (Clean Heat Directorate)" userId="S::shivali.mathur@beis.gov.uk::ce146029-ac62-40fa-a12e-08c99f9abce4" providerId="AD" clId="Web-{0BDCE7E2-BDAE-1D6D-DFBE-A6C70295C446}" dt="2022-02-06T20:48:02.007" v="1" actId="14100"/>
        <pc:sldMkLst>
          <pc:docMk/>
          <pc:sldMk cId="4029869523" sldId="308"/>
        </pc:sldMkLst>
        <pc:picChg chg="mod">
          <ac:chgData name="Mathur, Shivali (Clean Heat Directorate)" userId="S::shivali.mathur@beis.gov.uk::ce146029-ac62-40fa-a12e-08c99f9abce4" providerId="AD" clId="Web-{0BDCE7E2-BDAE-1D6D-DFBE-A6C70295C446}" dt="2022-02-06T20:48:02.007" v="1" actId="14100"/>
          <ac:picMkLst>
            <pc:docMk/>
            <pc:sldMk cId="4029869523" sldId="308"/>
            <ac:picMk id="13" creationId="{2976D66A-445D-4EE8-932D-705FE5335F4C}"/>
          </ac:picMkLst>
        </pc:picChg>
      </pc:sldChg>
      <pc:sldChg chg="modNotes">
        <pc:chgData name="Mathur, Shivali (Clean Heat Directorate)" userId="S::shivali.mathur@beis.gov.uk::ce146029-ac62-40fa-a12e-08c99f9abce4" providerId="AD" clId="Web-{0BDCE7E2-BDAE-1D6D-DFBE-A6C70295C446}" dt="2022-02-06T21:05:40.204" v="79"/>
        <pc:sldMkLst>
          <pc:docMk/>
          <pc:sldMk cId="2178952114" sldId="309"/>
        </pc:sldMkLst>
      </pc:sldChg>
    </pc:docChg>
  </pc:docChgLst>
  <pc:docChgLst>
    <pc:chgData name="Kwak, Seong-Ho (Clean Heat Directorate)" userId="587a98a1-dcd1-4338-8f83-9236d7c862aa" providerId="ADAL" clId="{C22D5963-8F03-40A4-9EA3-926B87410401}"/>
    <pc:docChg chg="delSld modSld">
      <pc:chgData name="Kwak, Seong-Ho (Clean Heat Directorate)" userId="587a98a1-dcd1-4338-8f83-9236d7c862aa" providerId="ADAL" clId="{C22D5963-8F03-40A4-9EA3-926B87410401}" dt="2022-05-23T16:27:13.891" v="9" actId="47"/>
      <pc:docMkLst>
        <pc:docMk/>
      </pc:docMkLst>
      <pc:sldChg chg="modNotesTx">
        <pc:chgData name="Kwak, Seong-Ho (Clean Heat Directorate)" userId="587a98a1-dcd1-4338-8f83-9236d7c862aa" providerId="ADAL" clId="{C22D5963-8F03-40A4-9EA3-926B87410401}" dt="2022-05-23T16:26:27.695" v="6" actId="20577"/>
        <pc:sldMkLst>
          <pc:docMk/>
          <pc:sldMk cId="1911620151" sldId="285"/>
        </pc:sldMkLst>
      </pc:sldChg>
      <pc:sldChg chg="delCm">
        <pc:chgData name="Kwak, Seong-Ho (Clean Heat Directorate)" userId="587a98a1-dcd1-4338-8f83-9236d7c862aa" providerId="ADAL" clId="{C22D5963-8F03-40A4-9EA3-926B87410401}" dt="2022-05-23T16:25:22.635" v="3"/>
        <pc:sldMkLst>
          <pc:docMk/>
          <pc:sldMk cId="2581588506" sldId="287"/>
        </pc:sldMkLst>
      </pc:sldChg>
      <pc:sldChg chg="delCm">
        <pc:chgData name="Kwak, Seong-Ho (Clean Heat Directorate)" userId="587a98a1-dcd1-4338-8f83-9236d7c862aa" providerId="ADAL" clId="{C22D5963-8F03-40A4-9EA3-926B87410401}" dt="2022-05-23T16:23:56.232" v="1"/>
        <pc:sldMkLst>
          <pc:docMk/>
          <pc:sldMk cId="851456925" sldId="288"/>
        </pc:sldMkLst>
      </pc:sldChg>
      <pc:sldChg chg="delCm">
        <pc:chgData name="Kwak, Seong-Ho (Clean Heat Directorate)" userId="587a98a1-dcd1-4338-8f83-9236d7c862aa" providerId="ADAL" clId="{C22D5963-8F03-40A4-9EA3-926B87410401}" dt="2022-05-23T16:25:28.861" v="5"/>
        <pc:sldMkLst>
          <pc:docMk/>
          <pc:sldMk cId="3918979074" sldId="290"/>
        </pc:sldMkLst>
      </pc:sldChg>
      <pc:sldChg chg="del delCm">
        <pc:chgData name="Kwak, Seong-Ho (Clean Heat Directorate)" userId="587a98a1-dcd1-4338-8f83-9236d7c862aa" providerId="ADAL" clId="{C22D5963-8F03-40A4-9EA3-926B87410401}" dt="2022-05-23T16:27:13.891" v="9" actId="47"/>
        <pc:sldMkLst>
          <pc:docMk/>
          <pc:sldMk cId="4012328204" sldId="294"/>
        </pc:sldMkLst>
      </pc:sldChg>
      <pc:sldChg chg="del">
        <pc:chgData name="Kwak, Seong-Ho (Clean Heat Directorate)" userId="587a98a1-dcd1-4338-8f83-9236d7c862aa" providerId="ADAL" clId="{C22D5963-8F03-40A4-9EA3-926B87410401}" dt="2022-05-23T16:27:08.908" v="8" actId="47"/>
        <pc:sldMkLst>
          <pc:docMk/>
          <pc:sldMk cId="25849267" sldId="297"/>
        </pc:sldMkLst>
      </pc:sldChg>
      <pc:sldChg chg="del">
        <pc:chgData name="Kwak, Seong-Ho (Clean Heat Directorate)" userId="587a98a1-dcd1-4338-8f83-9236d7c862aa" providerId="ADAL" clId="{C22D5963-8F03-40A4-9EA3-926B87410401}" dt="2022-05-23T16:27:02.520" v="7" actId="47"/>
        <pc:sldMkLst>
          <pc:docMk/>
          <pc:sldMk cId="560671841" sldId="301"/>
        </pc:sldMkLst>
      </pc:sldChg>
    </pc:docChg>
  </pc:docChgLst>
  <pc:docChgLst>
    <pc:chgData name="Jans-Singh, Melanie (BEIS)" userId="82402573-62a1-4d73-ac56-8d3daf4247fd" providerId="ADAL" clId="{9CFBA615-27F7-47F0-A2AD-EE75251709A3}"/>
    <pc:docChg chg="undo custSel addSld delSld modSld sldOrd">
      <pc:chgData name="Jans-Singh, Melanie (BEIS)" userId="82402573-62a1-4d73-ac56-8d3daf4247fd" providerId="ADAL" clId="{9CFBA615-27F7-47F0-A2AD-EE75251709A3}" dt="2022-02-07T13:00:51.501" v="4066" actId="1076"/>
      <pc:docMkLst>
        <pc:docMk/>
      </pc:docMkLst>
      <pc:sldChg chg="addSp delSp modSp mod">
        <pc:chgData name="Jans-Singh, Melanie (BEIS)" userId="82402573-62a1-4d73-ac56-8d3daf4247fd" providerId="ADAL" clId="{9CFBA615-27F7-47F0-A2AD-EE75251709A3}" dt="2022-02-03T13:30:11.413" v="3516" actId="20577"/>
        <pc:sldMkLst>
          <pc:docMk/>
          <pc:sldMk cId="1911620151" sldId="285"/>
        </pc:sldMkLst>
        <pc:spChg chg="mod">
          <ac:chgData name="Jans-Singh, Melanie (BEIS)" userId="82402573-62a1-4d73-ac56-8d3daf4247fd" providerId="ADAL" clId="{9CFBA615-27F7-47F0-A2AD-EE75251709A3}" dt="2022-02-03T13:29:25.575" v="3430" actId="20577"/>
          <ac:spMkLst>
            <pc:docMk/>
            <pc:sldMk cId="1911620151" sldId="285"/>
            <ac:spMk id="3" creationId="{CA1A7D6A-AB46-4108-984D-76630B1E189E}"/>
          </ac:spMkLst>
        </pc:spChg>
        <pc:spChg chg="mod">
          <ac:chgData name="Jans-Singh, Melanie (BEIS)" userId="82402573-62a1-4d73-ac56-8d3daf4247fd" providerId="ADAL" clId="{9CFBA615-27F7-47F0-A2AD-EE75251709A3}" dt="2022-02-03T13:30:11.413" v="3516" actId="20577"/>
          <ac:spMkLst>
            <pc:docMk/>
            <pc:sldMk cId="1911620151" sldId="285"/>
            <ac:spMk id="4" creationId="{6923CC05-9CC5-4870-8BCA-6DD28E43A676}"/>
          </ac:spMkLst>
        </pc:spChg>
        <pc:spChg chg="mod">
          <ac:chgData name="Jans-Singh, Melanie (BEIS)" userId="82402573-62a1-4d73-ac56-8d3daf4247fd" providerId="ADAL" clId="{9CFBA615-27F7-47F0-A2AD-EE75251709A3}" dt="2022-02-03T13:24:25.334" v="3121" actId="20577"/>
          <ac:spMkLst>
            <pc:docMk/>
            <pc:sldMk cId="1911620151" sldId="285"/>
            <ac:spMk id="7" creationId="{C7DE7E32-8440-4F92-A34B-8E87BF4DC7A7}"/>
          </ac:spMkLst>
        </pc:spChg>
        <pc:spChg chg="del">
          <ac:chgData name="Jans-Singh, Melanie (BEIS)" userId="82402573-62a1-4d73-ac56-8d3daf4247fd" providerId="ADAL" clId="{9CFBA615-27F7-47F0-A2AD-EE75251709A3}" dt="2022-02-03T13:10:23.267" v="2961" actId="478"/>
          <ac:spMkLst>
            <pc:docMk/>
            <pc:sldMk cId="1911620151" sldId="285"/>
            <ac:spMk id="8" creationId="{FD6D77EF-04BA-4A96-A70C-F5FEBD4B9CD7}"/>
          </ac:spMkLst>
        </pc:spChg>
        <pc:spChg chg="del">
          <ac:chgData name="Jans-Singh, Melanie (BEIS)" userId="82402573-62a1-4d73-ac56-8d3daf4247fd" providerId="ADAL" clId="{9CFBA615-27F7-47F0-A2AD-EE75251709A3}" dt="2022-02-03T13:10:25.530" v="2962" actId="478"/>
          <ac:spMkLst>
            <pc:docMk/>
            <pc:sldMk cId="1911620151" sldId="285"/>
            <ac:spMk id="9" creationId="{A19B0779-4319-4574-8350-76F6567A040E}"/>
          </ac:spMkLst>
        </pc:spChg>
        <pc:spChg chg="del">
          <ac:chgData name="Jans-Singh, Melanie (BEIS)" userId="82402573-62a1-4d73-ac56-8d3daf4247fd" providerId="ADAL" clId="{9CFBA615-27F7-47F0-A2AD-EE75251709A3}" dt="2022-02-03T13:10:26.830" v="2963" actId="478"/>
          <ac:spMkLst>
            <pc:docMk/>
            <pc:sldMk cId="1911620151" sldId="285"/>
            <ac:spMk id="10" creationId="{D7F144E5-FC35-4881-B6C7-1B5A73702359}"/>
          </ac:spMkLst>
        </pc:spChg>
        <pc:spChg chg="mod">
          <ac:chgData name="Jans-Singh, Melanie (BEIS)" userId="82402573-62a1-4d73-ac56-8d3daf4247fd" providerId="ADAL" clId="{9CFBA615-27F7-47F0-A2AD-EE75251709A3}" dt="2022-02-03T13:24:57.067" v="3162" actId="1076"/>
          <ac:spMkLst>
            <pc:docMk/>
            <pc:sldMk cId="1911620151" sldId="285"/>
            <ac:spMk id="11" creationId="{E44CD1F5-1FD1-48A8-872C-69F504336663}"/>
          </ac:spMkLst>
        </pc:spChg>
        <pc:spChg chg="add mod">
          <ac:chgData name="Jans-Singh, Melanie (BEIS)" userId="82402573-62a1-4d73-ac56-8d3daf4247fd" providerId="ADAL" clId="{9CFBA615-27F7-47F0-A2AD-EE75251709A3}" dt="2022-02-03T13:25:15.797" v="3164" actId="164"/>
          <ac:spMkLst>
            <pc:docMk/>
            <pc:sldMk cId="1911620151" sldId="285"/>
            <ac:spMk id="14" creationId="{4E419F22-1302-45F5-A362-915411734838}"/>
          </ac:spMkLst>
        </pc:spChg>
        <pc:spChg chg="add mod">
          <ac:chgData name="Jans-Singh, Melanie (BEIS)" userId="82402573-62a1-4d73-ac56-8d3daf4247fd" providerId="ADAL" clId="{9CFBA615-27F7-47F0-A2AD-EE75251709A3}" dt="2022-02-03T13:25:15.797" v="3164" actId="164"/>
          <ac:spMkLst>
            <pc:docMk/>
            <pc:sldMk cId="1911620151" sldId="285"/>
            <ac:spMk id="15" creationId="{9E28419B-E6DB-4AB0-829B-312844EFD4F3}"/>
          </ac:spMkLst>
        </pc:spChg>
        <pc:spChg chg="add mod">
          <ac:chgData name="Jans-Singh, Melanie (BEIS)" userId="82402573-62a1-4d73-ac56-8d3daf4247fd" providerId="ADAL" clId="{9CFBA615-27F7-47F0-A2AD-EE75251709A3}" dt="2022-02-03T13:25:15.797" v="3164" actId="164"/>
          <ac:spMkLst>
            <pc:docMk/>
            <pc:sldMk cId="1911620151" sldId="285"/>
            <ac:spMk id="16" creationId="{6E0ABA11-90A9-418D-873D-B7D695A38361}"/>
          </ac:spMkLst>
        </pc:spChg>
        <pc:spChg chg="add mod">
          <ac:chgData name="Jans-Singh, Melanie (BEIS)" userId="82402573-62a1-4d73-ac56-8d3daf4247fd" providerId="ADAL" clId="{9CFBA615-27F7-47F0-A2AD-EE75251709A3}" dt="2022-02-03T13:25:15.797" v="3164" actId="164"/>
          <ac:spMkLst>
            <pc:docMk/>
            <pc:sldMk cId="1911620151" sldId="285"/>
            <ac:spMk id="17" creationId="{3CA00C68-7C6B-418E-B562-2BFE3655054F}"/>
          </ac:spMkLst>
        </pc:spChg>
        <pc:grpChg chg="mod">
          <ac:chgData name="Jans-Singh, Melanie (BEIS)" userId="82402573-62a1-4d73-ac56-8d3daf4247fd" providerId="ADAL" clId="{9CFBA615-27F7-47F0-A2AD-EE75251709A3}" dt="2022-02-03T13:25:15.797" v="3164" actId="164"/>
          <ac:grpSpMkLst>
            <pc:docMk/>
            <pc:sldMk cId="1911620151" sldId="285"/>
            <ac:grpSpMk id="12" creationId="{77C5C655-6529-4FAF-BD27-DC12A67D0F21}"/>
          </ac:grpSpMkLst>
        </pc:grpChg>
        <pc:grpChg chg="add mod">
          <ac:chgData name="Jans-Singh, Melanie (BEIS)" userId="82402573-62a1-4d73-ac56-8d3daf4247fd" providerId="ADAL" clId="{9CFBA615-27F7-47F0-A2AD-EE75251709A3}" dt="2022-02-03T13:25:15.797" v="3164" actId="164"/>
          <ac:grpSpMkLst>
            <pc:docMk/>
            <pc:sldMk cId="1911620151" sldId="285"/>
            <ac:grpSpMk id="19" creationId="{180D4AC9-0A12-4297-AFE8-3142C6F846D1}"/>
          </ac:grpSpMkLst>
        </pc:grpChg>
        <pc:picChg chg="add mod">
          <ac:chgData name="Jans-Singh, Melanie (BEIS)" userId="82402573-62a1-4d73-ac56-8d3daf4247fd" providerId="ADAL" clId="{9CFBA615-27F7-47F0-A2AD-EE75251709A3}" dt="2022-02-03T13:25:15.797" v="3164" actId="164"/>
          <ac:picMkLst>
            <pc:docMk/>
            <pc:sldMk cId="1911620151" sldId="285"/>
            <ac:picMk id="13" creationId="{7EE5A90A-6A2E-4F37-96DF-6224456CE905}"/>
          </ac:picMkLst>
        </pc:picChg>
        <pc:picChg chg="add mod">
          <ac:chgData name="Jans-Singh, Melanie (BEIS)" userId="82402573-62a1-4d73-ac56-8d3daf4247fd" providerId="ADAL" clId="{9CFBA615-27F7-47F0-A2AD-EE75251709A3}" dt="2022-02-03T13:25:15.797" v="3164" actId="164"/>
          <ac:picMkLst>
            <pc:docMk/>
            <pc:sldMk cId="1911620151" sldId="285"/>
            <ac:picMk id="18" creationId="{19EAA45B-54AC-4DE3-A0BC-A79D886A5E9E}"/>
          </ac:picMkLst>
        </pc:picChg>
      </pc:sldChg>
      <pc:sldChg chg="addSp delSp modSp mod ord modAnim modNotesTx">
        <pc:chgData name="Jans-Singh, Melanie (BEIS)" userId="82402573-62a1-4d73-ac56-8d3daf4247fd" providerId="ADAL" clId="{9CFBA615-27F7-47F0-A2AD-EE75251709A3}" dt="2022-02-07T12:37:25.094" v="3987" actId="20577"/>
        <pc:sldMkLst>
          <pc:docMk/>
          <pc:sldMk cId="4027197420" sldId="286"/>
        </pc:sldMkLst>
        <pc:spChg chg="mod">
          <ac:chgData name="Jans-Singh, Melanie (BEIS)" userId="82402573-62a1-4d73-ac56-8d3daf4247fd" providerId="ADAL" clId="{9CFBA615-27F7-47F0-A2AD-EE75251709A3}" dt="2022-02-03T13:30:32.579" v="3522"/>
          <ac:spMkLst>
            <pc:docMk/>
            <pc:sldMk cId="4027197420" sldId="286"/>
            <ac:spMk id="4" creationId="{ADFEB398-8648-4DF4-BC54-3ADEF7115E1C}"/>
          </ac:spMkLst>
        </pc:spChg>
        <pc:spChg chg="mod">
          <ac:chgData name="Jans-Singh, Melanie (BEIS)" userId="82402573-62a1-4d73-ac56-8d3daf4247fd" providerId="ADAL" clId="{9CFBA615-27F7-47F0-A2AD-EE75251709A3}" dt="2022-02-07T12:37:25.094" v="3987" actId="20577"/>
          <ac:spMkLst>
            <pc:docMk/>
            <pc:sldMk cId="4027197420" sldId="286"/>
            <ac:spMk id="24" creationId="{79AFDDF4-DCEA-4CEE-A329-21EC7A55B8A8}"/>
          </ac:spMkLst>
        </pc:spChg>
        <pc:spChg chg="mod">
          <ac:chgData name="Jans-Singh, Melanie (BEIS)" userId="82402573-62a1-4d73-ac56-8d3daf4247fd" providerId="ADAL" clId="{9CFBA615-27F7-47F0-A2AD-EE75251709A3}" dt="2022-02-03T13:04:29.911" v="2732"/>
          <ac:spMkLst>
            <pc:docMk/>
            <pc:sldMk cId="4027197420" sldId="286"/>
            <ac:spMk id="48" creationId="{172D5A1F-9DD3-4043-B618-44373D81A677}"/>
          </ac:spMkLst>
        </pc:spChg>
        <pc:spChg chg="mod">
          <ac:chgData name="Jans-Singh, Melanie (BEIS)" userId="82402573-62a1-4d73-ac56-8d3daf4247fd" providerId="ADAL" clId="{9CFBA615-27F7-47F0-A2AD-EE75251709A3}" dt="2022-02-03T13:04:29.911" v="2732"/>
          <ac:spMkLst>
            <pc:docMk/>
            <pc:sldMk cId="4027197420" sldId="286"/>
            <ac:spMk id="49" creationId="{E4CB9E99-2B18-490F-BB3C-B2883A60DF41}"/>
          </ac:spMkLst>
        </pc:spChg>
        <pc:spChg chg="mod">
          <ac:chgData name="Jans-Singh, Melanie (BEIS)" userId="82402573-62a1-4d73-ac56-8d3daf4247fd" providerId="ADAL" clId="{9CFBA615-27F7-47F0-A2AD-EE75251709A3}" dt="2022-02-03T13:04:29.911" v="2732"/>
          <ac:spMkLst>
            <pc:docMk/>
            <pc:sldMk cId="4027197420" sldId="286"/>
            <ac:spMk id="50" creationId="{3BD00730-833B-4999-9042-8E3B793F8040}"/>
          </ac:spMkLst>
        </pc:spChg>
        <pc:spChg chg="mod">
          <ac:chgData name="Jans-Singh, Melanie (BEIS)" userId="82402573-62a1-4d73-ac56-8d3daf4247fd" providerId="ADAL" clId="{9CFBA615-27F7-47F0-A2AD-EE75251709A3}" dt="2022-02-03T13:04:29.911" v="2732"/>
          <ac:spMkLst>
            <pc:docMk/>
            <pc:sldMk cId="4027197420" sldId="286"/>
            <ac:spMk id="51" creationId="{0010C549-B5C1-49C4-918A-4141362B45C7}"/>
          </ac:spMkLst>
        </pc:spChg>
        <pc:spChg chg="add mod">
          <ac:chgData name="Jans-Singh, Melanie (BEIS)" userId="82402573-62a1-4d73-ac56-8d3daf4247fd" providerId="ADAL" clId="{9CFBA615-27F7-47F0-A2AD-EE75251709A3}" dt="2022-02-03T13:04:46.740" v="2758" actId="20577"/>
          <ac:spMkLst>
            <pc:docMk/>
            <pc:sldMk cId="4027197420" sldId="286"/>
            <ac:spMk id="61" creationId="{CC138962-D01B-4640-9B9E-12856CE2096A}"/>
          </ac:spMkLst>
        </pc:spChg>
        <pc:spChg chg="mod">
          <ac:chgData name="Jans-Singh, Melanie (BEIS)" userId="82402573-62a1-4d73-ac56-8d3daf4247fd" providerId="ADAL" clId="{9CFBA615-27F7-47F0-A2AD-EE75251709A3}" dt="2022-02-03T13:25:41.729" v="3171"/>
          <ac:spMkLst>
            <pc:docMk/>
            <pc:sldMk cId="4027197420" sldId="286"/>
            <ac:spMk id="66" creationId="{3188886C-64FA-4851-AEE7-BDAD80CE288B}"/>
          </ac:spMkLst>
        </pc:spChg>
        <pc:spChg chg="mod">
          <ac:chgData name="Jans-Singh, Melanie (BEIS)" userId="82402573-62a1-4d73-ac56-8d3daf4247fd" providerId="ADAL" clId="{9CFBA615-27F7-47F0-A2AD-EE75251709A3}" dt="2022-02-03T13:25:41.729" v="3171"/>
          <ac:spMkLst>
            <pc:docMk/>
            <pc:sldMk cId="4027197420" sldId="286"/>
            <ac:spMk id="67" creationId="{F3C85BC8-F13D-4E1D-AC31-44B61BB1EA8E}"/>
          </ac:spMkLst>
        </pc:spChg>
        <pc:spChg chg="mod">
          <ac:chgData name="Jans-Singh, Melanie (BEIS)" userId="82402573-62a1-4d73-ac56-8d3daf4247fd" providerId="ADAL" clId="{9CFBA615-27F7-47F0-A2AD-EE75251709A3}" dt="2022-02-03T13:25:41.729" v="3171"/>
          <ac:spMkLst>
            <pc:docMk/>
            <pc:sldMk cId="4027197420" sldId="286"/>
            <ac:spMk id="68" creationId="{4ECD1485-4E83-4A75-8BB5-F46FE4B33C25}"/>
          </ac:spMkLst>
        </pc:spChg>
        <pc:spChg chg="mod">
          <ac:chgData name="Jans-Singh, Melanie (BEIS)" userId="82402573-62a1-4d73-ac56-8d3daf4247fd" providerId="ADAL" clId="{9CFBA615-27F7-47F0-A2AD-EE75251709A3}" dt="2022-02-03T13:25:41.729" v="3171"/>
          <ac:spMkLst>
            <pc:docMk/>
            <pc:sldMk cId="4027197420" sldId="286"/>
            <ac:spMk id="69" creationId="{C04983FF-E100-4F9C-A67E-98A57D5A894C}"/>
          </ac:spMkLst>
        </pc:spChg>
        <pc:spChg chg="mod">
          <ac:chgData name="Jans-Singh, Melanie (BEIS)" userId="82402573-62a1-4d73-ac56-8d3daf4247fd" providerId="ADAL" clId="{9CFBA615-27F7-47F0-A2AD-EE75251709A3}" dt="2022-02-03T13:25:41.729" v="3171"/>
          <ac:spMkLst>
            <pc:docMk/>
            <pc:sldMk cId="4027197420" sldId="286"/>
            <ac:spMk id="71" creationId="{347781DD-4179-497D-837F-73FB09F75489}"/>
          </ac:spMkLst>
        </pc:spChg>
        <pc:spChg chg="mod">
          <ac:chgData name="Jans-Singh, Melanie (BEIS)" userId="82402573-62a1-4d73-ac56-8d3daf4247fd" providerId="ADAL" clId="{9CFBA615-27F7-47F0-A2AD-EE75251709A3}" dt="2022-02-03T13:25:41.729" v="3171"/>
          <ac:spMkLst>
            <pc:docMk/>
            <pc:sldMk cId="4027197420" sldId="286"/>
            <ac:spMk id="72" creationId="{4F97612C-C6D4-4F3A-A290-E6C46099D613}"/>
          </ac:spMkLst>
        </pc:spChg>
        <pc:spChg chg="mod">
          <ac:chgData name="Jans-Singh, Melanie (BEIS)" userId="82402573-62a1-4d73-ac56-8d3daf4247fd" providerId="ADAL" clId="{9CFBA615-27F7-47F0-A2AD-EE75251709A3}" dt="2022-02-03T13:25:41.729" v="3171"/>
          <ac:spMkLst>
            <pc:docMk/>
            <pc:sldMk cId="4027197420" sldId="286"/>
            <ac:spMk id="73" creationId="{77B26179-73F4-451A-A7EB-F9463CFA16BE}"/>
          </ac:spMkLst>
        </pc:spChg>
        <pc:grpChg chg="add del mod">
          <ac:chgData name="Jans-Singh, Melanie (BEIS)" userId="82402573-62a1-4d73-ac56-8d3daf4247fd" providerId="ADAL" clId="{9CFBA615-27F7-47F0-A2AD-EE75251709A3}" dt="2022-02-03T13:05:05.718" v="2759" actId="478"/>
          <ac:grpSpMkLst>
            <pc:docMk/>
            <pc:sldMk cId="4027197420" sldId="286"/>
            <ac:grpSpMk id="47" creationId="{A8558F42-E2B7-4A35-8D58-E74FF2BDD351}"/>
          </ac:grpSpMkLst>
        </pc:grpChg>
        <pc:grpChg chg="del">
          <ac:chgData name="Jans-Singh, Melanie (BEIS)" userId="82402573-62a1-4d73-ac56-8d3daf4247fd" providerId="ADAL" clId="{9CFBA615-27F7-47F0-A2AD-EE75251709A3}" dt="2022-02-03T13:25:41.433" v="3170" actId="478"/>
          <ac:grpSpMkLst>
            <pc:docMk/>
            <pc:sldMk cId="4027197420" sldId="286"/>
            <ac:grpSpMk id="60" creationId="{2BFC5A20-037E-46AD-802F-2893A978D916}"/>
          </ac:grpSpMkLst>
        </pc:grpChg>
        <pc:grpChg chg="add mod">
          <ac:chgData name="Jans-Singh, Melanie (BEIS)" userId="82402573-62a1-4d73-ac56-8d3daf4247fd" providerId="ADAL" clId="{9CFBA615-27F7-47F0-A2AD-EE75251709A3}" dt="2022-02-03T13:25:41.729" v="3171"/>
          <ac:grpSpMkLst>
            <pc:docMk/>
            <pc:sldMk cId="4027197420" sldId="286"/>
            <ac:grpSpMk id="63" creationId="{9AADD6AD-641A-4456-80F2-C1CD1378604E}"/>
          </ac:grpSpMkLst>
        </pc:grpChg>
        <pc:grpChg chg="mod">
          <ac:chgData name="Jans-Singh, Melanie (BEIS)" userId="82402573-62a1-4d73-ac56-8d3daf4247fd" providerId="ADAL" clId="{9CFBA615-27F7-47F0-A2AD-EE75251709A3}" dt="2022-02-03T13:25:41.729" v="3171"/>
          <ac:grpSpMkLst>
            <pc:docMk/>
            <pc:sldMk cId="4027197420" sldId="286"/>
            <ac:grpSpMk id="64" creationId="{FC595B0C-4ACB-404D-8FFA-F567D01329BB}"/>
          </ac:grpSpMkLst>
        </pc:grpChg>
        <pc:picChg chg="mod">
          <ac:chgData name="Jans-Singh, Melanie (BEIS)" userId="82402573-62a1-4d73-ac56-8d3daf4247fd" providerId="ADAL" clId="{9CFBA615-27F7-47F0-A2AD-EE75251709A3}" dt="2022-02-03T13:25:41.729" v="3171"/>
          <ac:picMkLst>
            <pc:docMk/>
            <pc:sldMk cId="4027197420" sldId="286"/>
            <ac:picMk id="65" creationId="{FCC0845B-FC00-4436-9F25-7A4B6A829F58}"/>
          </ac:picMkLst>
        </pc:picChg>
        <pc:picChg chg="mod">
          <ac:chgData name="Jans-Singh, Melanie (BEIS)" userId="82402573-62a1-4d73-ac56-8d3daf4247fd" providerId="ADAL" clId="{9CFBA615-27F7-47F0-A2AD-EE75251709A3}" dt="2022-02-03T13:25:41.729" v="3171"/>
          <ac:picMkLst>
            <pc:docMk/>
            <pc:sldMk cId="4027197420" sldId="286"/>
            <ac:picMk id="70" creationId="{BB2BEA7D-4ED8-422D-9045-248CC85F4228}"/>
          </ac:picMkLst>
        </pc:picChg>
        <pc:cxnChg chg="add mod">
          <ac:chgData name="Jans-Singh, Melanie (BEIS)" userId="82402573-62a1-4d73-ac56-8d3daf4247fd" providerId="ADAL" clId="{9CFBA615-27F7-47F0-A2AD-EE75251709A3}" dt="2022-02-03T13:05:10.290" v="2760" actId="14100"/>
          <ac:cxnSpMkLst>
            <pc:docMk/>
            <pc:sldMk cId="4027197420" sldId="286"/>
            <ac:cxnSpMk id="52" creationId="{3D0E2B9B-1024-4F7A-B53C-25F9229F31E8}"/>
          </ac:cxnSpMkLst>
        </pc:cxnChg>
      </pc:sldChg>
      <pc:sldChg chg="addSp delSp modSp mod modCm modNotesTx">
        <pc:chgData name="Jans-Singh, Melanie (BEIS)" userId="82402573-62a1-4d73-ac56-8d3daf4247fd" providerId="ADAL" clId="{9CFBA615-27F7-47F0-A2AD-EE75251709A3}" dt="2022-02-03T13:33:43.028" v="3549" actId="20577"/>
        <pc:sldMkLst>
          <pc:docMk/>
          <pc:sldMk cId="2581588506" sldId="287"/>
        </pc:sldMkLst>
        <pc:spChg chg="mod">
          <ac:chgData name="Jans-Singh, Melanie (BEIS)" userId="82402573-62a1-4d73-ac56-8d3daf4247fd" providerId="ADAL" clId="{9CFBA615-27F7-47F0-A2AD-EE75251709A3}" dt="2022-02-03T13:30:38.174" v="3524"/>
          <ac:spMkLst>
            <pc:docMk/>
            <pc:sldMk cId="2581588506" sldId="287"/>
            <ac:spMk id="4" creationId="{C79E8CAA-F74D-465A-9712-438F35C66B89}"/>
          </ac:spMkLst>
        </pc:spChg>
        <pc:spChg chg="mod">
          <ac:chgData name="Jans-Singh, Melanie (BEIS)" userId="82402573-62a1-4d73-ac56-8d3daf4247fd" providerId="ADAL" clId="{9CFBA615-27F7-47F0-A2AD-EE75251709A3}" dt="2022-02-03T13:00:03.315" v="2597" actId="1076"/>
          <ac:spMkLst>
            <pc:docMk/>
            <pc:sldMk cId="2581588506" sldId="287"/>
            <ac:spMk id="10" creationId="{237229DC-973C-4F2B-99E6-0DABF9FC06ED}"/>
          </ac:spMkLst>
        </pc:spChg>
        <pc:spChg chg="del mod">
          <ac:chgData name="Jans-Singh, Melanie (BEIS)" userId="82402573-62a1-4d73-ac56-8d3daf4247fd" providerId="ADAL" clId="{9CFBA615-27F7-47F0-A2AD-EE75251709A3}" dt="2022-02-03T08:12:14.018" v="4"/>
          <ac:spMkLst>
            <pc:docMk/>
            <pc:sldMk cId="2581588506" sldId="287"/>
            <ac:spMk id="15" creationId="{8D3C57E9-CD65-4760-BA7E-C0282FF5A5B0}"/>
          </ac:spMkLst>
        </pc:spChg>
        <pc:spChg chg="mod">
          <ac:chgData name="Jans-Singh, Melanie (BEIS)" userId="82402573-62a1-4d73-ac56-8d3daf4247fd" providerId="ADAL" clId="{9CFBA615-27F7-47F0-A2AD-EE75251709A3}" dt="2022-02-03T13:00:00.698" v="2596" actId="1076"/>
          <ac:spMkLst>
            <pc:docMk/>
            <pc:sldMk cId="2581588506" sldId="287"/>
            <ac:spMk id="17" creationId="{C6865502-59F7-433F-A754-9462F4AD2C58}"/>
          </ac:spMkLst>
        </pc:spChg>
        <pc:spChg chg="add mod">
          <ac:chgData name="Jans-Singh, Melanie (BEIS)" userId="82402573-62a1-4d73-ac56-8d3daf4247fd" providerId="ADAL" clId="{9CFBA615-27F7-47F0-A2AD-EE75251709A3}" dt="2022-02-03T08:28:13.226" v="744" actId="113"/>
          <ac:spMkLst>
            <pc:docMk/>
            <pc:sldMk cId="2581588506" sldId="287"/>
            <ac:spMk id="27" creationId="{D41B2801-1C5D-4D49-A02A-C5AA1545913D}"/>
          </ac:spMkLst>
        </pc:spChg>
        <pc:spChg chg="add mod">
          <ac:chgData name="Jans-Singh, Melanie (BEIS)" userId="82402573-62a1-4d73-ac56-8d3daf4247fd" providerId="ADAL" clId="{9CFBA615-27F7-47F0-A2AD-EE75251709A3}" dt="2022-02-03T13:33:43.028" v="3549" actId="20577"/>
          <ac:spMkLst>
            <pc:docMk/>
            <pc:sldMk cId="2581588506" sldId="287"/>
            <ac:spMk id="29" creationId="{93991C67-7B37-4AE9-A106-23A34F99639E}"/>
          </ac:spMkLst>
        </pc:spChg>
        <pc:spChg chg="add mod">
          <ac:chgData name="Jans-Singh, Melanie (BEIS)" userId="82402573-62a1-4d73-ac56-8d3daf4247fd" providerId="ADAL" clId="{9CFBA615-27F7-47F0-A2AD-EE75251709A3}" dt="2022-02-03T12:47:44.430" v="2509" actId="122"/>
          <ac:spMkLst>
            <pc:docMk/>
            <pc:sldMk cId="2581588506" sldId="287"/>
            <ac:spMk id="31" creationId="{F5254F25-E8B1-4F19-B69F-879645793C44}"/>
          </ac:spMkLst>
        </pc:spChg>
        <pc:spChg chg="add mod">
          <ac:chgData name="Jans-Singh, Melanie (BEIS)" userId="82402573-62a1-4d73-ac56-8d3daf4247fd" providerId="ADAL" clId="{9CFBA615-27F7-47F0-A2AD-EE75251709A3}" dt="2022-02-03T12:59:43.958" v="2592" actId="14100"/>
          <ac:spMkLst>
            <pc:docMk/>
            <pc:sldMk cId="2581588506" sldId="287"/>
            <ac:spMk id="32" creationId="{96F98F93-B85B-4556-94AC-E47D6EEF6ACC}"/>
          </ac:spMkLst>
        </pc:spChg>
        <pc:spChg chg="mod">
          <ac:chgData name="Jans-Singh, Melanie (BEIS)" userId="82402573-62a1-4d73-ac56-8d3daf4247fd" providerId="ADAL" clId="{9CFBA615-27F7-47F0-A2AD-EE75251709A3}" dt="2022-02-03T13:25:53.783" v="3175"/>
          <ac:spMkLst>
            <pc:docMk/>
            <pc:sldMk cId="2581588506" sldId="287"/>
            <ac:spMk id="36" creationId="{02741F89-758A-4284-A49F-ECCFA448B331}"/>
          </ac:spMkLst>
        </pc:spChg>
        <pc:spChg chg="mod">
          <ac:chgData name="Jans-Singh, Melanie (BEIS)" userId="82402573-62a1-4d73-ac56-8d3daf4247fd" providerId="ADAL" clId="{9CFBA615-27F7-47F0-A2AD-EE75251709A3}" dt="2022-02-03T13:25:53.783" v="3175"/>
          <ac:spMkLst>
            <pc:docMk/>
            <pc:sldMk cId="2581588506" sldId="287"/>
            <ac:spMk id="37" creationId="{03A20D51-A234-4DE4-8888-615499F93F9A}"/>
          </ac:spMkLst>
        </pc:spChg>
        <pc:spChg chg="mod">
          <ac:chgData name="Jans-Singh, Melanie (BEIS)" userId="82402573-62a1-4d73-ac56-8d3daf4247fd" providerId="ADAL" clId="{9CFBA615-27F7-47F0-A2AD-EE75251709A3}" dt="2022-02-03T13:25:53.783" v="3175"/>
          <ac:spMkLst>
            <pc:docMk/>
            <pc:sldMk cId="2581588506" sldId="287"/>
            <ac:spMk id="38" creationId="{1A48E1CE-DAC8-465D-8CD4-7656B2A4947B}"/>
          </ac:spMkLst>
        </pc:spChg>
        <pc:spChg chg="mod">
          <ac:chgData name="Jans-Singh, Melanie (BEIS)" userId="82402573-62a1-4d73-ac56-8d3daf4247fd" providerId="ADAL" clId="{9CFBA615-27F7-47F0-A2AD-EE75251709A3}" dt="2022-02-03T13:25:53.783" v="3175"/>
          <ac:spMkLst>
            <pc:docMk/>
            <pc:sldMk cId="2581588506" sldId="287"/>
            <ac:spMk id="39" creationId="{800BE587-9903-4D1A-8A19-3E8FAD8947F3}"/>
          </ac:spMkLst>
        </pc:spChg>
        <pc:spChg chg="mod">
          <ac:chgData name="Jans-Singh, Melanie (BEIS)" userId="82402573-62a1-4d73-ac56-8d3daf4247fd" providerId="ADAL" clId="{9CFBA615-27F7-47F0-A2AD-EE75251709A3}" dt="2022-02-03T13:25:53.783" v="3175"/>
          <ac:spMkLst>
            <pc:docMk/>
            <pc:sldMk cId="2581588506" sldId="287"/>
            <ac:spMk id="41" creationId="{660B8993-6AD6-44B1-B853-953638C6EC4E}"/>
          </ac:spMkLst>
        </pc:spChg>
        <pc:spChg chg="mod">
          <ac:chgData name="Jans-Singh, Melanie (BEIS)" userId="82402573-62a1-4d73-ac56-8d3daf4247fd" providerId="ADAL" clId="{9CFBA615-27F7-47F0-A2AD-EE75251709A3}" dt="2022-02-03T13:25:53.783" v="3175"/>
          <ac:spMkLst>
            <pc:docMk/>
            <pc:sldMk cId="2581588506" sldId="287"/>
            <ac:spMk id="42" creationId="{E8F0CDFE-817F-4DBC-BA8B-2B9A11329A85}"/>
          </ac:spMkLst>
        </pc:spChg>
        <pc:spChg chg="mod">
          <ac:chgData name="Jans-Singh, Melanie (BEIS)" userId="82402573-62a1-4d73-ac56-8d3daf4247fd" providerId="ADAL" clId="{9CFBA615-27F7-47F0-A2AD-EE75251709A3}" dt="2022-02-03T13:25:53.783" v="3175"/>
          <ac:spMkLst>
            <pc:docMk/>
            <pc:sldMk cId="2581588506" sldId="287"/>
            <ac:spMk id="43" creationId="{9E902731-94EA-447B-9C99-02C1C9A03E4F}"/>
          </ac:spMkLst>
        </pc:spChg>
        <pc:grpChg chg="del">
          <ac:chgData name="Jans-Singh, Melanie (BEIS)" userId="82402573-62a1-4d73-ac56-8d3daf4247fd" providerId="ADAL" clId="{9CFBA615-27F7-47F0-A2AD-EE75251709A3}" dt="2022-02-03T13:25:53.365" v="3174" actId="478"/>
          <ac:grpSpMkLst>
            <pc:docMk/>
            <pc:sldMk cId="2581588506" sldId="287"/>
            <ac:grpSpMk id="20" creationId="{D5B3587F-7393-4CCB-B34C-F912A35731AE}"/>
          </ac:grpSpMkLst>
        </pc:grpChg>
        <pc:grpChg chg="add mod">
          <ac:chgData name="Jans-Singh, Melanie (BEIS)" userId="82402573-62a1-4d73-ac56-8d3daf4247fd" providerId="ADAL" clId="{9CFBA615-27F7-47F0-A2AD-EE75251709A3}" dt="2022-02-03T13:25:53.783" v="3175"/>
          <ac:grpSpMkLst>
            <pc:docMk/>
            <pc:sldMk cId="2581588506" sldId="287"/>
            <ac:grpSpMk id="33" creationId="{B915991A-8283-4F36-893B-AAD48A8BFE91}"/>
          </ac:grpSpMkLst>
        </pc:grpChg>
        <pc:grpChg chg="mod">
          <ac:chgData name="Jans-Singh, Melanie (BEIS)" userId="82402573-62a1-4d73-ac56-8d3daf4247fd" providerId="ADAL" clId="{9CFBA615-27F7-47F0-A2AD-EE75251709A3}" dt="2022-02-03T13:25:53.783" v="3175"/>
          <ac:grpSpMkLst>
            <pc:docMk/>
            <pc:sldMk cId="2581588506" sldId="287"/>
            <ac:grpSpMk id="34" creationId="{35939AE6-BA57-40F2-878A-83A84B7A262A}"/>
          </ac:grpSpMkLst>
        </pc:grpChg>
        <pc:graphicFrameChg chg="add del mod">
          <ac:chgData name="Jans-Singh, Melanie (BEIS)" userId="82402573-62a1-4d73-ac56-8d3daf4247fd" providerId="ADAL" clId="{9CFBA615-27F7-47F0-A2AD-EE75251709A3}" dt="2022-02-03T12:58:51.134" v="2515" actId="478"/>
          <ac:graphicFrameMkLst>
            <pc:docMk/>
            <pc:sldMk cId="2581588506" sldId="287"/>
            <ac:graphicFrameMk id="30" creationId="{E1B87B67-0F79-4202-800B-5476FBCA8240}"/>
          </ac:graphicFrameMkLst>
        </pc:graphicFrameChg>
        <pc:picChg chg="add mod">
          <ac:chgData name="Jans-Singh, Melanie (BEIS)" userId="82402573-62a1-4d73-ac56-8d3daf4247fd" providerId="ADAL" clId="{9CFBA615-27F7-47F0-A2AD-EE75251709A3}" dt="2022-02-03T12:59:03.351" v="2522" actId="14100"/>
          <ac:picMkLst>
            <pc:docMk/>
            <pc:sldMk cId="2581588506" sldId="287"/>
            <ac:picMk id="6" creationId="{C840AEDB-7ED9-47BE-87B0-F96EEDB8825D}"/>
          </ac:picMkLst>
        </pc:picChg>
        <pc:picChg chg="mod">
          <ac:chgData name="Jans-Singh, Melanie (BEIS)" userId="82402573-62a1-4d73-ac56-8d3daf4247fd" providerId="ADAL" clId="{9CFBA615-27F7-47F0-A2AD-EE75251709A3}" dt="2022-02-03T08:38:01.601" v="1193" actId="1076"/>
          <ac:picMkLst>
            <pc:docMk/>
            <pc:sldMk cId="2581588506" sldId="287"/>
            <ac:picMk id="18" creationId="{1D8DDCD4-5444-4EB3-A137-F46C065F276A}"/>
          </ac:picMkLst>
        </pc:picChg>
        <pc:picChg chg="add mod">
          <ac:chgData name="Jans-Singh, Melanie (BEIS)" userId="82402573-62a1-4d73-ac56-8d3daf4247fd" providerId="ADAL" clId="{9CFBA615-27F7-47F0-A2AD-EE75251709A3}" dt="2022-02-03T08:19:48.325" v="424" actId="1076"/>
          <ac:picMkLst>
            <pc:docMk/>
            <pc:sldMk cId="2581588506" sldId="287"/>
            <ac:picMk id="19" creationId="{73C42F1B-99A0-4FF1-9F19-784E9D679C70}"/>
          </ac:picMkLst>
        </pc:picChg>
        <pc:picChg chg="del">
          <ac:chgData name="Jans-Singh, Melanie (BEIS)" userId="82402573-62a1-4d73-ac56-8d3daf4247fd" providerId="ADAL" clId="{9CFBA615-27F7-47F0-A2AD-EE75251709A3}" dt="2022-02-03T08:12:38.234" v="8" actId="478"/>
          <ac:picMkLst>
            <pc:docMk/>
            <pc:sldMk cId="2581588506" sldId="287"/>
            <ac:picMk id="28" creationId="{CA9A312F-95B2-4FD3-AB99-B3413042E034}"/>
          </ac:picMkLst>
        </pc:picChg>
        <pc:picChg chg="mod">
          <ac:chgData name="Jans-Singh, Melanie (BEIS)" userId="82402573-62a1-4d73-ac56-8d3daf4247fd" providerId="ADAL" clId="{9CFBA615-27F7-47F0-A2AD-EE75251709A3}" dt="2022-02-03T13:25:59.303" v="3176" actId="207"/>
          <ac:picMkLst>
            <pc:docMk/>
            <pc:sldMk cId="2581588506" sldId="287"/>
            <ac:picMk id="35" creationId="{6FA75042-6051-42D8-B104-0AB9BA3E1A83}"/>
          </ac:picMkLst>
        </pc:picChg>
        <pc:picChg chg="mod">
          <ac:chgData name="Jans-Singh, Melanie (BEIS)" userId="82402573-62a1-4d73-ac56-8d3daf4247fd" providerId="ADAL" clId="{9CFBA615-27F7-47F0-A2AD-EE75251709A3}" dt="2022-02-03T13:25:53.783" v="3175"/>
          <ac:picMkLst>
            <pc:docMk/>
            <pc:sldMk cId="2581588506" sldId="287"/>
            <ac:picMk id="40" creationId="{3C86B080-979D-4C8A-B3DA-834E6DA8D1FC}"/>
          </ac:picMkLst>
        </pc:picChg>
      </pc:sldChg>
      <pc:sldChg chg="addSp delSp modSp mod ord delAnim modAnim modNotesTx">
        <pc:chgData name="Jans-Singh, Melanie (BEIS)" userId="82402573-62a1-4d73-ac56-8d3daf4247fd" providerId="ADAL" clId="{9CFBA615-27F7-47F0-A2AD-EE75251709A3}" dt="2022-02-07T12:56:18.122" v="4059"/>
        <pc:sldMkLst>
          <pc:docMk/>
          <pc:sldMk cId="851456925" sldId="288"/>
        </pc:sldMkLst>
        <pc:spChg chg="mod">
          <ac:chgData name="Jans-Singh, Melanie (BEIS)" userId="82402573-62a1-4d73-ac56-8d3daf4247fd" providerId="ADAL" clId="{9CFBA615-27F7-47F0-A2AD-EE75251709A3}" dt="2022-02-03T08:46:14.524" v="1602" actId="20577"/>
          <ac:spMkLst>
            <pc:docMk/>
            <pc:sldMk cId="851456925" sldId="288"/>
            <ac:spMk id="2" creationId="{C8DFFA59-F5BD-4163-8B36-283D2D6C41C3}"/>
          </ac:spMkLst>
        </pc:spChg>
        <pc:spChg chg="mod">
          <ac:chgData name="Jans-Singh, Melanie (BEIS)" userId="82402573-62a1-4d73-ac56-8d3daf4247fd" providerId="ADAL" clId="{9CFBA615-27F7-47F0-A2AD-EE75251709A3}" dt="2022-02-03T13:30:29.208" v="3521"/>
          <ac:spMkLst>
            <pc:docMk/>
            <pc:sldMk cId="851456925" sldId="288"/>
            <ac:spMk id="4" creationId="{BFE502D4-C6A5-437F-9704-A58D9357CF7E}"/>
          </ac:spMkLst>
        </pc:spChg>
        <pc:spChg chg="mod">
          <ac:chgData name="Jans-Singh, Melanie (BEIS)" userId="82402573-62a1-4d73-ac56-8d3daf4247fd" providerId="ADAL" clId="{9CFBA615-27F7-47F0-A2AD-EE75251709A3}" dt="2022-02-07T12:54:21.829" v="4050" actId="20577"/>
          <ac:spMkLst>
            <pc:docMk/>
            <pc:sldMk cId="851456925" sldId="288"/>
            <ac:spMk id="31" creationId="{EEA0051C-0702-4D89-87EF-62303039128D}"/>
          </ac:spMkLst>
        </pc:spChg>
        <pc:spChg chg="mod">
          <ac:chgData name="Jans-Singh, Melanie (BEIS)" userId="82402573-62a1-4d73-ac56-8d3daf4247fd" providerId="ADAL" clId="{9CFBA615-27F7-47F0-A2AD-EE75251709A3}" dt="2022-02-07T12:53:26.656" v="4022" actId="20577"/>
          <ac:spMkLst>
            <pc:docMk/>
            <pc:sldMk cId="851456925" sldId="288"/>
            <ac:spMk id="32" creationId="{7FF2CFC0-2B60-4D03-AA50-4FEDB5EE8061}"/>
          </ac:spMkLst>
        </pc:spChg>
        <pc:spChg chg="mod">
          <ac:chgData name="Jans-Singh, Melanie (BEIS)" userId="82402573-62a1-4d73-ac56-8d3daf4247fd" providerId="ADAL" clId="{9CFBA615-27F7-47F0-A2AD-EE75251709A3}" dt="2022-02-07T12:53:53.700" v="4049" actId="20577"/>
          <ac:spMkLst>
            <pc:docMk/>
            <pc:sldMk cId="851456925" sldId="288"/>
            <ac:spMk id="34" creationId="{3DCA0A64-5EA7-4B5F-ACD3-FF59E0FB50CF}"/>
          </ac:spMkLst>
        </pc:spChg>
        <pc:spChg chg="mod">
          <ac:chgData name="Jans-Singh, Melanie (BEIS)" userId="82402573-62a1-4d73-ac56-8d3daf4247fd" providerId="ADAL" clId="{9CFBA615-27F7-47F0-A2AD-EE75251709A3}" dt="2022-02-07T12:53:47.121" v="4045" actId="20577"/>
          <ac:spMkLst>
            <pc:docMk/>
            <pc:sldMk cId="851456925" sldId="288"/>
            <ac:spMk id="35" creationId="{69D43F66-E183-46BE-8A88-3EE95EEB80B5}"/>
          </ac:spMkLst>
        </pc:spChg>
        <pc:spChg chg="mod">
          <ac:chgData name="Jans-Singh, Melanie (BEIS)" userId="82402573-62a1-4d73-ac56-8d3daf4247fd" providerId="ADAL" clId="{9CFBA615-27F7-47F0-A2AD-EE75251709A3}" dt="2022-02-03T13:01:12.610" v="2606"/>
          <ac:spMkLst>
            <pc:docMk/>
            <pc:sldMk cId="851456925" sldId="288"/>
            <ac:spMk id="41" creationId="{53042376-688B-4480-B0B3-6F00DFF698D3}"/>
          </ac:spMkLst>
        </pc:spChg>
        <pc:spChg chg="mod">
          <ac:chgData name="Jans-Singh, Melanie (BEIS)" userId="82402573-62a1-4d73-ac56-8d3daf4247fd" providerId="ADAL" clId="{9CFBA615-27F7-47F0-A2AD-EE75251709A3}" dt="2022-02-03T13:01:12.610" v="2606"/>
          <ac:spMkLst>
            <pc:docMk/>
            <pc:sldMk cId="851456925" sldId="288"/>
            <ac:spMk id="42" creationId="{7730ABF3-B6E9-4127-A1E0-FF914589BAE6}"/>
          </ac:spMkLst>
        </pc:spChg>
        <pc:spChg chg="mod">
          <ac:chgData name="Jans-Singh, Melanie (BEIS)" userId="82402573-62a1-4d73-ac56-8d3daf4247fd" providerId="ADAL" clId="{9CFBA615-27F7-47F0-A2AD-EE75251709A3}" dt="2022-02-03T13:01:12.610" v="2606"/>
          <ac:spMkLst>
            <pc:docMk/>
            <pc:sldMk cId="851456925" sldId="288"/>
            <ac:spMk id="51" creationId="{61C1F740-2FE1-4DE8-8943-53FC7178448D}"/>
          </ac:spMkLst>
        </pc:spChg>
        <pc:spChg chg="mod">
          <ac:chgData name="Jans-Singh, Melanie (BEIS)" userId="82402573-62a1-4d73-ac56-8d3daf4247fd" providerId="ADAL" clId="{9CFBA615-27F7-47F0-A2AD-EE75251709A3}" dt="2022-02-03T13:01:12.610" v="2606"/>
          <ac:spMkLst>
            <pc:docMk/>
            <pc:sldMk cId="851456925" sldId="288"/>
            <ac:spMk id="52" creationId="{0B6FCCEF-CBB2-4194-BB69-04A1F7547F33}"/>
          </ac:spMkLst>
        </pc:spChg>
        <pc:spChg chg="mod">
          <ac:chgData name="Jans-Singh, Melanie (BEIS)" userId="82402573-62a1-4d73-ac56-8d3daf4247fd" providerId="ADAL" clId="{9CFBA615-27F7-47F0-A2AD-EE75251709A3}" dt="2022-02-03T13:01:15.003" v="2608"/>
          <ac:spMkLst>
            <pc:docMk/>
            <pc:sldMk cId="851456925" sldId="288"/>
            <ac:spMk id="54" creationId="{6FE10986-E467-41C1-93F6-B9862BF62490}"/>
          </ac:spMkLst>
        </pc:spChg>
        <pc:spChg chg="mod">
          <ac:chgData name="Jans-Singh, Melanie (BEIS)" userId="82402573-62a1-4d73-ac56-8d3daf4247fd" providerId="ADAL" clId="{9CFBA615-27F7-47F0-A2AD-EE75251709A3}" dt="2022-02-03T13:01:15.003" v="2608"/>
          <ac:spMkLst>
            <pc:docMk/>
            <pc:sldMk cId="851456925" sldId="288"/>
            <ac:spMk id="55" creationId="{DFB34262-E14E-46C5-AA68-9A52585F1556}"/>
          </ac:spMkLst>
        </pc:spChg>
        <pc:spChg chg="mod">
          <ac:chgData name="Jans-Singh, Melanie (BEIS)" userId="82402573-62a1-4d73-ac56-8d3daf4247fd" providerId="ADAL" clId="{9CFBA615-27F7-47F0-A2AD-EE75251709A3}" dt="2022-02-03T13:01:15.003" v="2608"/>
          <ac:spMkLst>
            <pc:docMk/>
            <pc:sldMk cId="851456925" sldId="288"/>
            <ac:spMk id="56" creationId="{8DEC13D5-77EF-431F-BC51-17E4FE26293D}"/>
          </ac:spMkLst>
        </pc:spChg>
        <pc:spChg chg="mod">
          <ac:chgData name="Jans-Singh, Melanie (BEIS)" userId="82402573-62a1-4d73-ac56-8d3daf4247fd" providerId="ADAL" clId="{9CFBA615-27F7-47F0-A2AD-EE75251709A3}" dt="2022-02-03T13:01:15.003" v="2608"/>
          <ac:spMkLst>
            <pc:docMk/>
            <pc:sldMk cId="851456925" sldId="288"/>
            <ac:spMk id="57" creationId="{EABCE8D3-6126-4AAA-AD64-C503104BDB57}"/>
          </ac:spMkLst>
        </pc:spChg>
        <pc:spChg chg="add mod">
          <ac:chgData name="Jans-Singh, Melanie (BEIS)" userId="82402573-62a1-4d73-ac56-8d3daf4247fd" providerId="ADAL" clId="{9CFBA615-27F7-47F0-A2AD-EE75251709A3}" dt="2022-02-07T12:55:42.638" v="4057" actId="6549"/>
          <ac:spMkLst>
            <pc:docMk/>
            <pc:sldMk cId="851456925" sldId="288"/>
            <ac:spMk id="58" creationId="{F13AF57B-1DE3-44D2-98F6-CA9D1A550AF6}"/>
          </ac:spMkLst>
        </pc:spChg>
        <pc:spChg chg="add mod">
          <ac:chgData name="Jans-Singh, Melanie (BEIS)" userId="82402573-62a1-4d73-ac56-8d3daf4247fd" providerId="ADAL" clId="{9CFBA615-27F7-47F0-A2AD-EE75251709A3}" dt="2022-02-03T13:02:01.995" v="2709" actId="1076"/>
          <ac:spMkLst>
            <pc:docMk/>
            <pc:sldMk cId="851456925" sldId="288"/>
            <ac:spMk id="59" creationId="{0829BE86-5198-407E-B492-4B4330CD874E}"/>
          </ac:spMkLst>
        </pc:spChg>
        <pc:spChg chg="mod">
          <ac:chgData name="Jans-Singh, Melanie (BEIS)" userId="82402573-62a1-4d73-ac56-8d3daf4247fd" providerId="ADAL" clId="{9CFBA615-27F7-47F0-A2AD-EE75251709A3}" dt="2022-02-03T13:03:32.412" v="2729"/>
          <ac:spMkLst>
            <pc:docMk/>
            <pc:sldMk cId="851456925" sldId="288"/>
            <ac:spMk id="63" creationId="{150B86E2-F62C-4139-A9B0-66ACCD3537D7}"/>
          </ac:spMkLst>
        </pc:spChg>
        <pc:spChg chg="mod">
          <ac:chgData name="Jans-Singh, Melanie (BEIS)" userId="82402573-62a1-4d73-ac56-8d3daf4247fd" providerId="ADAL" clId="{9CFBA615-27F7-47F0-A2AD-EE75251709A3}" dt="2022-02-03T13:03:32.412" v="2729"/>
          <ac:spMkLst>
            <pc:docMk/>
            <pc:sldMk cId="851456925" sldId="288"/>
            <ac:spMk id="64" creationId="{8910FF91-D07F-4A13-B29C-E44D405F51FB}"/>
          </ac:spMkLst>
        </pc:spChg>
        <pc:spChg chg="mod">
          <ac:chgData name="Jans-Singh, Melanie (BEIS)" userId="82402573-62a1-4d73-ac56-8d3daf4247fd" providerId="ADAL" clId="{9CFBA615-27F7-47F0-A2AD-EE75251709A3}" dt="2022-02-03T13:03:32.412" v="2729"/>
          <ac:spMkLst>
            <pc:docMk/>
            <pc:sldMk cId="851456925" sldId="288"/>
            <ac:spMk id="65" creationId="{6582176C-E658-4AEC-8E21-8C1D619EDFA9}"/>
          </ac:spMkLst>
        </pc:spChg>
        <pc:spChg chg="mod">
          <ac:chgData name="Jans-Singh, Melanie (BEIS)" userId="82402573-62a1-4d73-ac56-8d3daf4247fd" providerId="ADAL" clId="{9CFBA615-27F7-47F0-A2AD-EE75251709A3}" dt="2022-02-03T13:03:32.412" v="2729"/>
          <ac:spMkLst>
            <pc:docMk/>
            <pc:sldMk cId="851456925" sldId="288"/>
            <ac:spMk id="66" creationId="{2C5D987F-C3C6-41C3-AAD1-A4BEA3C0FF21}"/>
          </ac:spMkLst>
        </pc:spChg>
        <pc:spChg chg="mod">
          <ac:chgData name="Jans-Singh, Melanie (BEIS)" userId="82402573-62a1-4d73-ac56-8d3daf4247fd" providerId="ADAL" clId="{9CFBA615-27F7-47F0-A2AD-EE75251709A3}" dt="2022-02-03T13:25:21.254" v="3166"/>
          <ac:spMkLst>
            <pc:docMk/>
            <pc:sldMk cId="851456925" sldId="288"/>
            <ac:spMk id="70" creationId="{06B6A348-8D21-428F-8253-27335BDB3FBE}"/>
          </ac:spMkLst>
        </pc:spChg>
        <pc:spChg chg="mod">
          <ac:chgData name="Jans-Singh, Melanie (BEIS)" userId="82402573-62a1-4d73-ac56-8d3daf4247fd" providerId="ADAL" clId="{9CFBA615-27F7-47F0-A2AD-EE75251709A3}" dt="2022-02-03T13:25:21.254" v="3166"/>
          <ac:spMkLst>
            <pc:docMk/>
            <pc:sldMk cId="851456925" sldId="288"/>
            <ac:spMk id="71" creationId="{4A50FDF3-F990-4168-8A44-07B378AB5BF0}"/>
          </ac:spMkLst>
        </pc:spChg>
        <pc:spChg chg="mod">
          <ac:chgData name="Jans-Singh, Melanie (BEIS)" userId="82402573-62a1-4d73-ac56-8d3daf4247fd" providerId="ADAL" clId="{9CFBA615-27F7-47F0-A2AD-EE75251709A3}" dt="2022-02-03T13:25:21.254" v="3166"/>
          <ac:spMkLst>
            <pc:docMk/>
            <pc:sldMk cId="851456925" sldId="288"/>
            <ac:spMk id="72" creationId="{8FCFD53A-5724-44A6-931E-63CFB46EABDB}"/>
          </ac:spMkLst>
        </pc:spChg>
        <pc:spChg chg="mod">
          <ac:chgData name="Jans-Singh, Melanie (BEIS)" userId="82402573-62a1-4d73-ac56-8d3daf4247fd" providerId="ADAL" clId="{9CFBA615-27F7-47F0-A2AD-EE75251709A3}" dt="2022-02-03T13:25:21.254" v="3166"/>
          <ac:spMkLst>
            <pc:docMk/>
            <pc:sldMk cId="851456925" sldId="288"/>
            <ac:spMk id="73" creationId="{027C2A04-CECB-461D-9F55-7B1264117F9C}"/>
          </ac:spMkLst>
        </pc:spChg>
        <pc:spChg chg="mod">
          <ac:chgData name="Jans-Singh, Melanie (BEIS)" userId="82402573-62a1-4d73-ac56-8d3daf4247fd" providerId="ADAL" clId="{9CFBA615-27F7-47F0-A2AD-EE75251709A3}" dt="2022-02-03T13:25:26.096" v="3168" actId="113"/>
          <ac:spMkLst>
            <pc:docMk/>
            <pc:sldMk cId="851456925" sldId="288"/>
            <ac:spMk id="75" creationId="{072CFAA6-DFB9-46EA-9928-330FB9751430}"/>
          </ac:spMkLst>
        </pc:spChg>
        <pc:spChg chg="mod">
          <ac:chgData name="Jans-Singh, Melanie (BEIS)" userId="82402573-62a1-4d73-ac56-8d3daf4247fd" providerId="ADAL" clId="{9CFBA615-27F7-47F0-A2AD-EE75251709A3}" dt="2022-02-03T13:25:21.254" v="3166"/>
          <ac:spMkLst>
            <pc:docMk/>
            <pc:sldMk cId="851456925" sldId="288"/>
            <ac:spMk id="76" creationId="{2A7605AB-EF9B-48BF-B02A-D1355FD0B12C}"/>
          </ac:spMkLst>
        </pc:spChg>
        <pc:spChg chg="mod">
          <ac:chgData name="Jans-Singh, Melanie (BEIS)" userId="82402573-62a1-4d73-ac56-8d3daf4247fd" providerId="ADAL" clId="{9CFBA615-27F7-47F0-A2AD-EE75251709A3}" dt="2022-02-03T13:25:21.254" v="3166"/>
          <ac:spMkLst>
            <pc:docMk/>
            <pc:sldMk cId="851456925" sldId="288"/>
            <ac:spMk id="77" creationId="{0B394BCE-C1AC-4541-928E-4A2B64C541B1}"/>
          </ac:spMkLst>
        </pc:spChg>
        <pc:grpChg chg="add mod">
          <ac:chgData name="Jans-Singh, Melanie (BEIS)" userId="82402573-62a1-4d73-ac56-8d3daf4247fd" providerId="ADAL" clId="{9CFBA615-27F7-47F0-A2AD-EE75251709A3}" dt="2022-02-03T13:04:06.825" v="2731" actId="1076"/>
          <ac:grpSpMkLst>
            <pc:docMk/>
            <pc:sldMk cId="851456925" sldId="288"/>
            <ac:grpSpMk id="40" creationId="{4D54E827-73FD-4595-9E9A-BB39EBB85C4D}"/>
          </ac:grpSpMkLst>
        </pc:grpChg>
        <pc:grpChg chg="del">
          <ac:chgData name="Jans-Singh, Melanie (BEIS)" userId="82402573-62a1-4d73-ac56-8d3daf4247fd" providerId="ADAL" clId="{9CFBA615-27F7-47F0-A2AD-EE75251709A3}" dt="2022-02-03T13:25:20.798" v="3165" actId="478"/>
          <ac:grpSpMkLst>
            <pc:docMk/>
            <pc:sldMk cId="851456925" sldId="288"/>
            <ac:grpSpMk id="43" creationId="{38B07523-192B-4F8D-AEC2-8E5CE960C8A5}"/>
          </ac:grpSpMkLst>
        </pc:grpChg>
        <pc:grpChg chg="add del mod">
          <ac:chgData name="Jans-Singh, Melanie (BEIS)" userId="82402573-62a1-4d73-ac56-8d3daf4247fd" providerId="ADAL" clId="{9CFBA615-27F7-47F0-A2AD-EE75251709A3}" dt="2022-02-03T13:03:32.171" v="2728" actId="21"/>
          <ac:grpSpMkLst>
            <pc:docMk/>
            <pc:sldMk cId="851456925" sldId="288"/>
            <ac:grpSpMk id="53" creationId="{6B8DE80A-1C84-4C81-AC22-AB531E2D3763}"/>
          </ac:grpSpMkLst>
        </pc:grpChg>
        <pc:grpChg chg="add mod">
          <ac:chgData name="Jans-Singh, Melanie (BEIS)" userId="82402573-62a1-4d73-ac56-8d3daf4247fd" providerId="ADAL" clId="{9CFBA615-27F7-47F0-A2AD-EE75251709A3}" dt="2022-02-03T13:03:32.412" v="2729"/>
          <ac:grpSpMkLst>
            <pc:docMk/>
            <pc:sldMk cId="851456925" sldId="288"/>
            <ac:grpSpMk id="62" creationId="{8FF2EF5E-8485-41C7-A8E7-6C3530A1C7F3}"/>
          </ac:grpSpMkLst>
        </pc:grpChg>
        <pc:grpChg chg="add mod">
          <ac:chgData name="Jans-Singh, Melanie (BEIS)" userId="82402573-62a1-4d73-ac56-8d3daf4247fd" providerId="ADAL" clId="{9CFBA615-27F7-47F0-A2AD-EE75251709A3}" dt="2022-02-03T13:25:21.254" v="3166"/>
          <ac:grpSpMkLst>
            <pc:docMk/>
            <pc:sldMk cId="851456925" sldId="288"/>
            <ac:grpSpMk id="67" creationId="{4DFDB3CE-B7EE-4AB0-B743-CB9BDF9501CF}"/>
          </ac:grpSpMkLst>
        </pc:grpChg>
        <pc:grpChg chg="mod">
          <ac:chgData name="Jans-Singh, Melanie (BEIS)" userId="82402573-62a1-4d73-ac56-8d3daf4247fd" providerId="ADAL" clId="{9CFBA615-27F7-47F0-A2AD-EE75251709A3}" dt="2022-02-03T13:25:21.254" v="3166"/>
          <ac:grpSpMkLst>
            <pc:docMk/>
            <pc:sldMk cId="851456925" sldId="288"/>
            <ac:grpSpMk id="68" creationId="{A28EF34B-6396-43B7-A97E-9D660DB0E2B7}"/>
          </ac:grpSpMkLst>
        </pc:grpChg>
        <pc:picChg chg="mod">
          <ac:chgData name="Jans-Singh, Melanie (BEIS)" userId="82402573-62a1-4d73-ac56-8d3daf4247fd" providerId="ADAL" clId="{9CFBA615-27F7-47F0-A2AD-EE75251709A3}" dt="2022-02-03T13:02:04.816" v="2712" actId="1076"/>
          <ac:picMkLst>
            <pc:docMk/>
            <pc:sldMk cId="851456925" sldId="288"/>
            <ac:picMk id="6" creationId="{2795C3BC-A42C-4BBC-927F-8E799E82D540}"/>
          </ac:picMkLst>
        </pc:picChg>
        <pc:picChg chg="mod">
          <ac:chgData name="Jans-Singh, Melanie (BEIS)" userId="82402573-62a1-4d73-ac56-8d3daf4247fd" providerId="ADAL" clId="{9CFBA615-27F7-47F0-A2AD-EE75251709A3}" dt="2022-02-03T13:25:21.254" v="3166"/>
          <ac:picMkLst>
            <pc:docMk/>
            <pc:sldMk cId="851456925" sldId="288"/>
            <ac:picMk id="69" creationId="{6AC496DB-5E14-4053-B6B8-052CC82F1884}"/>
          </ac:picMkLst>
        </pc:picChg>
        <pc:picChg chg="mod">
          <ac:chgData name="Jans-Singh, Melanie (BEIS)" userId="82402573-62a1-4d73-ac56-8d3daf4247fd" providerId="ADAL" clId="{9CFBA615-27F7-47F0-A2AD-EE75251709A3}" dt="2022-02-03T13:25:21.254" v="3166"/>
          <ac:picMkLst>
            <pc:docMk/>
            <pc:sldMk cId="851456925" sldId="288"/>
            <ac:picMk id="74" creationId="{AAE9B421-1DFC-45F3-A3AC-FE75D56F98DD}"/>
          </ac:picMkLst>
        </pc:picChg>
        <pc:cxnChg chg="mod">
          <ac:chgData name="Jans-Singh, Melanie (BEIS)" userId="82402573-62a1-4d73-ac56-8d3daf4247fd" providerId="ADAL" clId="{9CFBA615-27F7-47F0-A2AD-EE75251709A3}" dt="2022-02-03T13:03:00.683" v="2726" actId="14100"/>
          <ac:cxnSpMkLst>
            <pc:docMk/>
            <pc:sldMk cId="851456925" sldId="288"/>
            <ac:cxnSpMk id="50" creationId="{47ADEFDF-A0DE-43FB-86F7-1B9A45694BE3}"/>
          </ac:cxnSpMkLst>
        </pc:cxnChg>
        <pc:cxnChg chg="add mod">
          <ac:chgData name="Jans-Singh, Melanie (BEIS)" userId="82402573-62a1-4d73-ac56-8d3daf4247fd" providerId="ADAL" clId="{9CFBA615-27F7-47F0-A2AD-EE75251709A3}" dt="2022-02-03T13:02:54.068" v="2724" actId="108"/>
          <ac:cxnSpMkLst>
            <pc:docMk/>
            <pc:sldMk cId="851456925" sldId="288"/>
            <ac:cxnSpMk id="60" creationId="{D44F0B2B-B888-4484-8CC8-F70083915893}"/>
          </ac:cxnSpMkLst>
        </pc:cxnChg>
        <pc:cxnChg chg="add mod">
          <ac:chgData name="Jans-Singh, Melanie (BEIS)" userId="82402573-62a1-4d73-ac56-8d3daf4247fd" providerId="ADAL" clId="{9CFBA615-27F7-47F0-A2AD-EE75251709A3}" dt="2022-02-03T13:04:06.825" v="2731" actId="1076"/>
          <ac:cxnSpMkLst>
            <pc:docMk/>
            <pc:sldMk cId="851456925" sldId="288"/>
            <ac:cxnSpMk id="61" creationId="{5A1020F5-E85A-4936-A645-0ABDE5FD4B8A}"/>
          </ac:cxnSpMkLst>
        </pc:cxnChg>
      </pc:sldChg>
      <pc:sldChg chg="del">
        <pc:chgData name="Jans-Singh, Melanie (BEIS)" userId="82402573-62a1-4d73-ac56-8d3daf4247fd" providerId="ADAL" clId="{9CFBA615-27F7-47F0-A2AD-EE75251709A3}" dt="2022-02-03T08:49:54.929" v="1854" actId="47"/>
        <pc:sldMkLst>
          <pc:docMk/>
          <pc:sldMk cId="2040393872" sldId="289"/>
        </pc:sldMkLst>
      </pc:sldChg>
      <pc:sldChg chg="modSp mod ord modShow">
        <pc:chgData name="Jans-Singh, Melanie (BEIS)" userId="82402573-62a1-4d73-ac56-8d3daf4247fd" providerId="ADAL" clId="{9CFBA615-27F7-47F0-A2AD-EE75251709A3}" dt="2022-02-03T11:42:30.889" v="2221" actId="729"/>
        <pc:sldMkLst>
          <pc:docMk/>
          <pc:sldMk cId="3918979074" sldId="290"/>
        </pc:sldMkLst>
        <pc:spChg chg="mod">
          <ac:chgData name="Jans-Singh, Melanie (BEIS)" userId="82402573-62a1-4d73-ac56-8d3daf4247fd" providerId="ADAL" clId="{9CFBA615-27F7-47F0-A2AD-EE75251709A3}" dt="2022-02-03T08:51:00.012" v="1973" actId="20577"/>
          <ac:spMkLst>
            <pc:docMk/>
            <pc:sldMk cId="3918979074" sldId="290"/>
            <ac:spMk id="12" creationId="{9039980C-397C-442B-AE6A-2E2B9710EA4F}"/>
          </ac:spMkLst>
        </pc:spChg>
      </pc:sldChg>
      <pc:sldChg chg="del ord">
        <pc:chgData name="Jans-Singh, Melanie (BEIS)" userId="82402573-62a1-4d73-ac56-8d3daf4247fd" providerId="ADAL" clId="{9CFBA615-27F7-47F0-A2AD-EE75251709A3}" dt="2022-02-03T08:46:02.835" v="1601" actId="47"/>
        <pc:sldMkLst>
          <pc:docMk/>
          <pc:sldMk cId="971137587" sldId="292"/>
        </pc:sldMkLst>
      </pc:sldChg>
      <pc:sldChg chg="ord">
        <pc:chgData name="Jans-Singh, Melanie (BEIS)" userId="82402573-62a1-4d73-ac56-8d3daf4247fd" providerId="ADAL" clId="{9CFBA615-27F7-47F0-A2AD-EE75251709A3}" dt="2022-02-03T08:46:34.314" v="1604"/>
        <pc:sldMkLst>
          <pc:docMk/>
          <pc:sldMk cId="4012328204" sldId="294"/>
        </pc:sldMkLst>
      </pc:sldChg>
      <pc:sldChg chg="del">
        <pc:chgData name="Jans-Singh, Melanie (BEIS)" userId="82402573-62a1-4d73-ac56-8d3daf4247fd" providerId="ADAL" clId="{9CFBA615-27F7-47F0-A2AD-EE75251709A3}" dt="2022-02-03T08:45:21.931" v="1577" actId="47"/>
        <pc:sldMkLst>
          <pc:docMk/>
          <pc:sldMk cId="3850994227" sldId="296"/>
        </pc:sldMkLst>
      </pc:sldChg>
      <pc:sldChg chg="ord">
        <pc:chgData name="Jans-Singh, Melanie (BEIS)" userId="82402573-62a1-4d73-ac56-8d3daf4247fd" providerId="ADAL" clId="{9CFBA615-27F7-47F0-A2AD-EE75251709A3}" dt="2022-02-03T08:45:59.514" v="1600"/>
        <pc:sldMkLst>
          <pc:docMk/>
          <pc:sldMk cId="25849267" sldId="297"/>
        </pc:sldMkLst>
      </pc:sldChg>
      <pc:sldChg chg="addSp delSp modSp mod">
        <pc:chgData name="Jans-Singh, Melanie (BEIS)" userId="82402573-62a1-4d73-ac56-8d3daf4247fd" providerId="ADAL" clId="{9CFBA615-27F7-47F0-A2AD-EE75251709A3}" dt="2022-02-03T13:31:01.463" v="3533" actId="20577"/>
        <pc:sldMkLst>
          <pc:docMk/>
          <pc:sldMk cId="2108442999" sldId="300"/>
        </pc:sldMkLst>
        <pc:spChg chg="mod">
          <ac:chgData name="Jans-Singh, Melanie (BEIS)" userId="82402573-62a1-4d73-ac56-8d3daf4247fd" providerId="ADAL" clId="{9CFBA615-27F7-47F0-A2AD-EE75251709A3}" dt="2022-02-03T13:31:01.463" v="3533" actId="20577"/>
          <ac:spMkLst>
            <pc:docMk/>
            <pc:sldMk cId="2108442999" sldId="300"/>
            <ac:spMk id="2" creationId="{1C439150-56EA-4D09-A4E1-374D8A38781C}"/>
          </ac:spMkLst>
        </pc:spChg>
        <pc:spChg chg="mod">
          <ac:chgData name="Jans-Singh, Melanie (BEIS)" userId="82402573-62a1-4d73-ac56-8d3daf4247fd" providerId="ADAL" clId="{9CFBA615-27F7-47F0-A2AD-EE75251709A3}" dt="2022-02-03T13:30:57.077" v="3531"/>
          <ac:spMkLst>
            <pc:docMk/>
            <pc:sldMk cId="2108442999" sldId="300"/>
            <ac:spMk id="4" creationId="{4CB46C85-402D-4B40-ABA9-75AD2E056954}"/>
          </ac:spMkLst>
        </pc:spChg>
        <pc:spChg chg="add del mod">
          <ac:chgData name="Jans-Singh, Melanie (BEIS)" userId="82402573-62a1-4d73-ac56-8d3daf4247fd" providerId="ADAL" clId="{9CFBA615-27F7-47F0-A2AD-EE75251709A3}" dt="2022-02-03T11:43:09.076" v="2235" actId="1076"/>
          <ac:spMkLst>
            <pc:docMk/>
            <pc:sldMk cId="2108442999" sldId="300"/>
            <ac:spMk id="26" creationId="{C47F486C-4A61-4E75-B42B-60F51DF8949D}"/>
          </ac:spMkLst>
        </pc:spChg>
        <pc:spChg chg="mod">
          <ac:chgData name="Jans-Singh, Melanie (BEIS)" userId="82402573-62a1-4d73-ac56-8d3daf4247fd" providerId="ADAL" clId="{9CFBA615-27F7-47F0-A2AD-EE75251709A3}" dt="2022-02-03T13:15:59.827" v="3077" actId="20577"/>
          <ac:spMkLst>
            <pc:docMk/>
            <pc:sldMk cId="2108442999" sldId="300"/>
            <ac:spMk id="28" creationId="{E27FC1AE-F6BD-4B03-89B9-D6F4A654F54B}"/>
          </ac:spMkLst>
        </pc:spChg>
        <pc:spChg chg="mod">
          <ac:chgData name="Jans-Singh, Melanie (BEIS)" userId="82402573-62a1-4d73-ac56-8d3daf4247fd" providerId="ADAL" clId="{9CFBA615-27F7-47F0-A2AD-EE75251709A3}" dt="2022-02-03T08:59:16.794" v="2119" actId="14100"/>
          <ac:spMkLst>
            <pc:docMk/>
            <pc:sldMk cId="2108442999" sldId="300"/>
            <ac:spMk id="29" creationId="{7DED31AF-5AE5-4091-AAAF-679F7240A6D5}"/>
          </ac:spMkLst>
        </pc:spChg>
        <pc:spChg chg="mod">
          <ac:chgData name="Jans-Singh, Melanie (BEIS)" userId="82402573-62a1-4d73-ac56-8d3daf4247fd" providerId="ADAL" clId="{9CFBA615-27F7-47F0-A2AD-EE75251709A3}" dt="2022-02-03T08:59:27.916" v="2124" actId="1076"/>
          <ac:spMkLst>
            <pc:docMk/>
            <pc:sldMk cId="2108442999" sldId="300"/>
            <ac:spMk id="30" creationId="{451FE74E-9426-493A-919A-FDD15EF41785}"/>
          </ac:spMkLst>
        </pc:spChg>
        <pc:spChg chg="add mod">
          <ac:chgData name="Jans-Singh, Melanie (BEIS)" userId="82402573-62a1-4d73-ac56-8d3daf4247fd" providerId="ADAL" clId="{9CFBA615-27F7-47F0-A2AD-EE75251709A3}" dt="2022-02-03T13:17:14.466" v="3086" actId="207"/>
          <ac:spMkLst>
            <pc:docMk/>
            <pc:sldMk cId="2108442999" sldId="300"/>
            <ac:spMk id="32" creationId="{AF7A20DB-959D-4987-8F44-A5499A066CC0}"/>
          </ac:spMkLst>
        </pc:spChg>
        <pc:spChg chg="mod">
          <ac:chgData name="Jans-Singh, Melanie (BEIS)" userId="82402573-62a1-4d73-ac56-8d3daf4247fd" providerId="ADAL" clId="{9CFBA615-27F7-47F0-A2AD-EE75251709A3}" dt="2022-02-03T13:28:35.328" v="3336"/>
          <ac:spMkLst>
            <pc:docMk/>
            <pc:sldMk cId="2108442999" sldId="300"/>
            <ac:spMk id="36" creationId="{59C90454-5593-4476-85C6-87F8E1A7FAA4}"/>
          </ac:spMkLst>
        </pc:spChg>
        <pc:spChg chg="mod">
          <ac:chgData name="Jans-Singh, Melanie (BEIS)" userId="82402573-62a1-4d73-ac56-8d3daf4247fd" providerId="ADAL" clId="{9CFBA615-27F7-47F0-A2AD-EE75251709A3}" dt="2022-02-03T13:28:39.059" v="3337" actId="207"/>
          <ac:spMkLst>
            <pc:docMk/>
            <pc:sldMk cId="2108442999" sldId="300"/>
            <ac:spMk id="37" creationId="{9E256685-D005-4C88-8037-BE9773D2483B}"/>
          </ac:spMkLst>
        </pc:spChg>
        <pc:spChg chg="mod">
          <ac:chgData name="Jans-Singh, Melanie (BEIS)" userId="82402573-62a1-4d73-ac56-8d3daf4247fd" providerId="ADAL" clId="{9CFBA615-27F7-47F0-A2AD-EE75251709A3}" dt="2022-02-03T13:28:35.328" v="3336"/>
          <ac:spMkLst>
            <pc:docMk/>
            <pc:sldMk cId="2108442999" sldId="300"/>
            <ac:spMk id="38" creationId="{C50B82C0-30A6-4835-88FC-AAE53E6E4AE9}"/>
          </ac:spMkLst>
        </pc:spChg>
        <pc:spChg chg="mod">
          <ac:chgData name="Jans-Singh, Melanie (BEIS)" userId="82402573-62a1-4d73-ac56-8d3daf4247fd" providerId="ADAL" clId="{9CFBA615-27F7-47F0-A2AD-EE75251709A3}" dt="2022-02-03T13:28:35.328" v="3336"/>
          <ac:spMkLst>
            <pc:docMk/>
            <pc:sldMk cId="2108442999" sldId="300"/>
            <ac:spMk id="39" creationId="{E447E497-6075-441B-B025-D2CCC269FC48}"/>
          </ac:spMkLst>
        </pc:spChg>
        <pc:spChg chg="mod">
          <ac:chgData name="Jans-Singh, Melanie (BEIS)" userId="82402573-62a1-4d73-ac56-8d3daf4247fd" providerId="ADAL" clId="{9CFBA615-27F7-47F0-A2AD-EE75251709A3}" dt="2022-02-03T13:28:35.328" v="3336"/>
          <ac:spMkLst>
            <pc:docMk/>
            <pc:sldMk cId="2108442999" sldId="300"/>
            <ac:spMk id="41" creationId="{A788831F-D91E-4A60-9055-5CADC153C245}"/>
          </ac:spMkLst>
        </pc:spChg>
        <pc:spChg chg="mod">
          <ac:chgData name="Jans-Singh, Melanie (BEIS)" userId="82402573-62a1-4d73-ac56-8d3daf4247fd" providerId="ADAL" clId="{9CFBA615-27F7-47F0-A2AD-EE75251709A3}" dt="2022-02-03T13:28:54.271" v="3343" actId="113"/>
          <ac:spMkLst>
            <pc:docMk/>
            <pc:sldMk cId="2108442999" sldId="300"/>
            <ac:spMk id="42" creationId="{8A1F21B3-61DA-4709-8564-14E9692E2D62}"/>
          </ac:spMkLst>
        </pc:spChg>
        <pc:spChg chg="mod">
          <ac:chgData name="Jans-Singh, Melanie (BEIS)" userId="82402573-62a1-4d73-ac56-8d3daf4247fd" providerId="ADAL" clId="{9CFBA615-27F7-47F0-A2AD-EE75251709A3}" dt="2022-02-03T13:28:48.991" v="3341" actId="113"/>
          <ac:spMkLst>
            <pc:docMk/>
            <pc:sldMk cId="2108442999" sldId="300"/>
            <ac:spMk id="43" creationId="{02E4FEE1-C201-43E9-ADC7-C85EBD79717B}"/>
          </ac:spMkLst>
        </pc:spChg>
        <pc:grpChg chg="del">
          <ac:chgData name="Jans-Singh, Melanie (BEIS)" userId="82402573-62a1-4d73-ac56-8d3daf4247fd" providerId="ADAL" clId="{9CFBA615-27F7-47F0-A2AD-EE75251709A3}" dt="2022-02-03T13:28:35.029" v="3335" actId="478"/>
          <ac:grpSpMkLst>
            <pc:docMk/>
            <pc:sldMk cId="2108442999" sldId="300"/>
            <ac:grpSpMk id="6" creationId="{E481F10C-A4F8-4C5B-AF32-36A6EEBA5F02}"/>
          </ac:grpSpMkLst>
        </pc:grpChg>
        <pc:grpChg chg="mod">
          <ac:chgData name="Jans-Singh, Melanie (BEIS)" userId="82402573-62a1-4d73-ac56-8d3daf4247fd" providerId="ADAL" clId="{9CFBA615-27F7-47F0-A2AD-EE75251709A3}" dt="2022-02-03T08:59:05.641" v="2115" actId="1076"/>
          <ac:grpSpMkLst>
            <pc:docMk/>
            <pc:sldMk cId="2108442999" sldId="300"/>
            <ac:grpSpMk id="20" creationId="{34E6046E-7BE4-482D-9CAC-785797FC4ABA}"/>
          </ac:grpSpMkLst>
        </pc:grpChg>
        <pc:grpChg chg="mod">
          <ac:chgData name="Jans-Singh, Melanie (BEIS)" userId="82402573-62a1-4d73-ac56-8d3daf4247fd" providerId="ADAL" clId="{9CFBA615-27F7-47F0-A2AD-EE75251709A3}" dt="2022-02-03T08:59:21.378" v="2121" actId="1076"/>
          <ac:grpSpMkLst>
            <pc:docMk/>
            <pc:sldMk cId="2108442999" sldId="300"/>
            <ac:grpSpMk id="23" creationId="{23F3AB50-6484-49EE-98F0-22E65E2E4567}"/>
          </ac:grpSpMkLst>
        </pc:grpChg>
        <pc:grpChg chg="del mod">
          <ac:chgData name="Jans-Singh, Melanie (BEIS)" userId="82402573-62a1-4d73-ac56-8d3daf4247fd" providerId="ADAL" clId="{9CFBA615-27F7-47F0-A2AD-EE75251709A3}" dt="2022-02-03T11:42:57.698" v="2230" actId="478"/>
          <ac:grpSpMkLst>
            <pc:docMk/>
            <pc:sldMk cId="2108442999" sldId="300"/>
            <ac:grpSpMk id="24" creationId="{8C63842A-0A5E-45FA-A7B2-275D69DDE4B5}"/>
          </ac:grpSpMkLst>
        </pc:grpChg>
        <pc:grpChg chg="add mod">
          <ac:chgData name="Jans-Singh, Melanie (BEIS)" userId="82402573-62a1-4d73-ac56-8d3daf4247fd" providerId="ADAL" clId="{9CFBA615-27F7-47F0-A2AD-EE75251709A3}" dt="2022-02-03T13:28:35.328" v="3336"/>
          <ac:grpSpMkLst>
            <pc:docMk/>
            <pc:sldMk cId="2108442999" sldId="300"/>
            <ac:grpSpMk id="33" creationId="{A99EA7AB-14EB-4F3F-9C1C-326BFA19FAD6}"/>
          </ac:grpSpMkLst>
        </pc:grpChg>
        <pc:grpChg chg="mod">
          <ac:chgData name="Jans-Singh, Melanie (BEIS)" userId="82402573-62a1-4d73-ac56-8d3daf4247fd" providerId="ADAL" clId="{9CFBA615-27F7-47F0-A2AD-EE75251709A3}" dt="2022-02-03T13:28:35.328" v="3336"/>
          <ac:grpSpMkLst>
            <pc:docMk/>
            <pc:sldMk cId="2108442999" sldId="300"/>
            <ac:grpSpMk id="34" creationId="{CFB77A4D-1E0F-4637-9C81-671CFE75E6EE}"/>
          </ac:grpSpMkLst>
        </pc:grpChg>
        <pc:graphicFrameChg chg="add mod">
          <ac:chgData name="Jans-Singh, Melanie (BEIS)" userId="82402573-62a1-4d73-ac56-8d3daf4247fd" providerId="ADAL" clId="{9CFBA615-27F7-47F0-A2AD-EE75251709A3}" dt="2022-02-03T11:43:19.708" v="2238" actId="1076"/>
          <ac:graphicFrameMkLst>
            <pc:docMk/>
            <pc:sldMk cId="2108442999" sldId="300"/>
            <ac:graphicFrameMk id="31" creationId="{DF8C9FA0-3FED-4056-B0EC-969F4C7D58A6}"/>
          </ac:graphicFrameMkLst>
        </pc:graphicFrameChg>
        <pc:picChg chg="mod">
          <ac:chgData name="Jans-Singh, Melanie (BEIS)" userId="82402573-62a1-4d73-ac56-8d3daf4247fd" providerId="ADAL" clId="{9CFBA615-27F7-47F0-A2AD-EE75251709A3}" dt="2022-02-03T13:28:35.328" v="3336"/>
          <ac:picMkLst>
            <pc:docMk/>
            <pc:sldMk cId="2108442999" sldId="300"/>
            <ac:picMk id="35" creationId="{2623FA53-7B43-43FA-89CD-5951F278D72A}"/>
          </ac:picMkLst>
        </pc:picChg>
        <pc:picChg chg="mod">
          <ac:chgData name="Jans-Singh, Melanie (BEIS)" userId="82402573-62a1-4d73-ac56-8d3daf4247fd" providerId="ADAL" clId="{9CFBA615-27F7-47F0-A2AD-EE75251709A3}" dt="2022-02-03T13:28:35.328" v="3336"/>
          <ac:picMkLst>
            <pc:docMk/>
            <pc:sldMk cId="2108442999" sldId="300"/>
            <ac:picMk id="40" creationId="{C3DF5F12-5FBA-4A3E-A785-9694054E509C}"/>
          </ac:picMkLst>
        </pc:picChg>
      </pc:sldChg>
      <pc:sldChg chg="mod modShow">
        <pc:chgData name="Jans-Singh, Melanie (BEIS)" userId="82402573-62a1-4d73-ac56-8d3daf4247fd" providerId="ADAL" clId="{9CFBA615-27F7-47F0-A2AD-EE75251709A3}" dt="2022-02-03T08:46:40.187" v="1605" actId="729"/>
        <pc:sldMkLst>
          <pc:docMk/>
          <pc:sldMk cId="560671841" sldId="301"/>
        </pc:sldMkLst>
      </pc:sldChg>
      <pc:sldChg chg="addSp modSp del mod">
        <pc:chgData name="Jans-Singh, Melanie (BEIS)" userId="82402573-62a1-4d73-ac56-8d3daf4247fd" providerId="ADAL" clId="{9CFBA615-27F7-47F0-A2AD-EE75251709A3}" dt="2022-02-03T08:45:13.943" v="1576" actId="47"/>
        <pc:sldMkLst>
          <pc:docMk/>
          <pc:sldMk cId="4254461538" sldId="303"/>
        </pc:sldMkLst>
        <pc:spChg chg="mod">
          <ac:chgData name="Jans-Singh, Melanie (BEIS)" userId="82402573-62a1-4d73-ac56-8d3daf4247fd" providerId="ADAL" clId="{9CFBA615-27F7-47F0-A2AD-EE75251709A3}" dt="2022-02-03T08:13:24.117" v="26" actId="27636"/>
          <ac:spMkLst>
            <pc:docMk/>
            <pc:sldMk cId="4254461538" sldId="303"/>
            <ac:spMk id="2" creationId="{A0CAE63E-32CC-4724-A55F-8D6B3522B742}"/>
          </ac:spMkLst>
        </pc:spChg>
        <pc:spChg chg="mod">
          <ac:chgData name="Jans-Singh, Melanie (BEIS)" userId="82402573-62a1-4d73-ac56-8d3daf4247fd" providerId="ADAL" clId="{9CFBA615-27F7-47F0-A2AD-EE75251709A3}" dt="2022-02-03T08:13:30.357" v="27" actId="1076"/>
          <ac:spMkLst>
            <pc:docMk/>
            <pc:sldMk cId="4254461538" sldId="303"/>
            <ac:spMk id="3" creationId="{84A1195E-B5AA-4F23-8D0B-691C9098DD3E}"/>
          </ac:spMkLst>
        </pc:spChg>
        <pc:spChg chg="mod">
          <ac:chgData name="Jans-Singh, Melanie (BEIS)" userId="82402573-62a1-4d73-ac56-8d3daf4247fd" providerId="ADAL" clId="{9CFBA615-27F7-47F0-A2AD-EE75251709A3}" dt="2022-02-03T08:22:09.358" v="638" actId="1076"/>
          <ac:spMkLst>
            <pc:docMk/>
            <pc:sldMk cId="4254461538" sldId="303"/>
            <ac:spMk id="9" creationId="{B392C8EF-1D57-47C2-ADE5-EC4D6F0358F5}"/>
          </ac:spMkLst>
        </pc:spChg>
        <pc:spChg chg="mod">
          <ac:chgData name="Jans-Singh, Melanie (BEIS)" userId="82402573-62a1-4d73-ac56-8d3daf4247fd" providerId="ADAL" clId="{9CFBA615-27F7-47F0-A2AD-EE75251709A3}" dt="2022-02-03T08:14:04.990" v="30" actId="1076"/>
          <ac:spMkLst>
            <pc:docMk/>
            <pc:sldMk cId="4254461538" sldId="303"/>
            <ac:spMk id="13" creationId="{AEA7C2A5-1333-4E72-95F2-E614231FFF65}"/>
          </ac:spMkLst>
        </pc:spChg>
        <pc:spChg chg="mod">
          <ac:chgData name="Jans-Singh, Melanie (BEIS)" userId="82402573-62a1-4d73-ac56-8d3daf4247fd" providerId="ADAL" clId="{9CFBA615-27F7-47F0-A2AD-EE75251709A3}" dt="2022-02-03T08:13:55.374" v="29" actId="1076"/>
          <ac:spMkLst>
            <pc:docMk/>
            <pc:sldMk cId="4254461538" sldId="303"/>
            <ac:spMk id="18" creationId="{722AC0F6-5DBA-4932-94F2-17D40D48AF8F}"/>
          </ac:spMkLst>
        </pc:spChg>
        <pc:spChg chg="add mod">
          <ac:chgData name="Jans-Singh, Melanie (BEIS)" userId="82402573-62a1-4d73-ac56-8d3daf4247fd" providerId="ADAL" clId="{9CFBA615-27F7-47F0-A2AD-EE75251709A3}" dt="2022-02-03T08:13:10.789" v="23" actId="14100"/>
          <ac:spMkLst>
            <pc:docMk/>
            <pc:sldMk cId="4254461538" sldId="303"/>
            <ac:spMk id="21" creationId="{4518D15C-9D87-49E6-8342-2FAB635DEDE7}"/>
          </ac:spMkLst>
        </pc:spChg>
      </pc:sldChg>
      <pc:sldChg chg="addSp delSp modSp new mod">
        <pc:chgData name="Jans-Singh, Melanie (BEIS)" userId="82402573-62a1-4d73-ac56-8d3daf4247fd" providerId="ADAL" clId="{9CFBA615-27F7-47F0-A2AD-EE75251709A3}" dt="2022-02-07T13:00:51.501" v="4066" actId="1076"/>
        <pc:sldMkLst>
          <pc:docMk/>
          <pc:sldMk cId="2509084990" sldId="304"/>
        </pc:sldMkLst>
        <pc:spChg chg="mod">
          <ac:chgData name="Jans-Singh, Melanie (BEIS)" userId="82402573-62a1-4d73-ac56-8d3daf4247fd" providerId="ADAL" clId="{9CFBA615-27F7-47F0-A2AD-EE75251709A3}" dt="2022-02-03T12:48:00.035" v="2511" actId="2711"/>
          <ac:spMkLst>
            <pc:docMk/>
            <pc:sldMk cId="2509084990" sldId="304"/>
            <ac:spMk id="2" creationId="{61713251-ABA7-4AE0-ADAF-C5781BF705E7}"/>
          </ac:spMkLst>
        </pc:spChg>
        <pc:spChg chg="del">
          <ac:chgData name="Jans-Singh, Melanie (BEIS)" userId="82402573-62a1-4d73-ac56-8d3daf4247fd" providerId="ADAL" clId="{9CFBA615-27F7-47F0-A2AD-EE75251709A3}" dt="2022-02-03T08:14:37.323" v="93" actId="478"/>
          <ac:spMkLst>
            <pc:docMk/>
            <pc:sldMk cId="2509084990" sldId="304"/>
            <ac:spMk id="3" creationId="{94649609-C3A8-4069-9AF8-0BBC3C4DED03}"/>
          </ac:spMkLst>
        </pc:spChg>
        <pc:spChg chg="mod">
          <ac:chgData name="Jans-Singh, Melanie (BEIS)" userId="82402573-62a1-4d73-ac56-8d3daf4247fd" providerId="ADAL" clId="{9CFBA615-27F7-47F0-A2AD-EE75251709A3}" dt="2022-02-03T13:30:35.474" v="3523"/>
          <ac:spMkLst>
            <pc:docMk/>
            <pc:sldMk cId="2509084990" sldId="304"/>
            <ac:spMk id="4" creationId="{4950DB2A-5C7B-487E-A61D-BE459A0BA578}"/>
          </ac:spMkLst>
        </pc:spChg>
        <pc:spChg chg="mod">
          <ac:chgData name="Jans-Singh, Melanie (BEIS)" userId="82402573-62a1-4d73-ac56-8d3daf4247fd" providerId="ADAL" clId="{9CFBA615-27F7-47F0-A2AD-EE75251709A3}" dt="2022-02-03T12:48:00.035" v="2511" actId="2711"/>
          <ac:spMkLst>
            <pc:docMk/>
            <pc:sldMk cId="2509084990" sldId="304"/>
            <ac:spMk id="5" creationId="{4F5496A9-560D-4A32-B597-F6E448A0030D}"/>
          </ac:spMkLst>
        </pc:spChg>
        <pc:spChg chg="add del mod">
          <ac:chgData name="Jans-Singh, Melanie (BEIS)" userId="82402573-62a1-4d73-ac56-8d3daf4247fd" providerId="ADAL" clId="{9CFBA615-27F7-47F0-A2AD-EE75251709A3}" dt="2022-02-03T08:14:51.276" v="96" actId="478"/>
          <ac:spMkLst>
            <pc:docMk/>
            <pc:sldMk cId="2509084990" sldId="304"/>
            <ac:spMk id="7" creationId="{1203F36B-1613-4034-A15D-7A9FEA3385AC}"/>
          </ac:spMkLst>
        </pc:spChg>
        <pc:spChg chg="add del mod">
          <ac:chgData name="Jans-Singh, Melanie (BEIS)" userId="82402573-62a1-4d73-ac56-8d3daf4247fd" providerId="ADAL" clId="{9CFBA615-27F7-47F0-A2AD-EE75251709A3}" dt="2022-02-03T08:15:04.767" v="102" actId="478"/>
          <ac:spMkLst>
            <pc:docMk/>
            <pc:sldMk cId="2509084990" sldId="304"/>
            <ac:spMk id="8" creationId="{F5A36FD3-1923-4E9C-B473-2767E7C935DB}"/>
          </ac:spMkLst>
        </pc:spChg>
        <pc:spChg chg="add del mod">
          <ac:chgData name="Jans-Singh, Melanie (BEIS)" userId="82402573-62a1-4d73-ac56-8d3daf4247fd" providerId="ADAL" clId="{9CFBA615-27F7-47F0-A2AD-EE75251709A3}" dt="2022-02-03T08:14:49.426" v="95" actId="478"/>
          <ac:spMkLst>
            <pc:docMk/>
            <pc:sldMk cId="2509084990" sldId="304"/>
            <ac:spMk id="9" creationId="{F6F42D84-288E-4A23-BE3F-37D98CA7A84A}"/>
          </ac:spMkLst>
        </pc:spChg>
        <pc:spChg chg="add mod">
          <ac:chgData name="Jans-Singh, Melanie (BEIS)" userId="82402573-62a1-4d73-ac56-8d3daf4247fd" providerId="ADAL" clId="{9CFBA615-27F7-47F0-A2AD-EE75251709A3}" dt="2022-02-07T12:56:42.781" v="4061" actId="12789"/>
          <ac:spMkLst>
            <pc:docMk/>
            <pc:sldMk cId="2509084990" sldId="304"/>
            <ac:spMk id="10" creationId="{4453F476-A40E-4518-9054-A2D5736DC6E1}"/>
          </ac:spMkLst>
        </pc:spChg>
        <pc:spChg chg="add mod">
          <ac:chgData name="Jans-Singh, Melanie (BEIS)" userId="82402573-62a1-4d73-ac56-8d3daf4247fd" providerId="ADAL" clId="{9CFBA615-27F7-47F0-A2AD-EE75251709A3}" dt="2022-02-07T12:56:42.781" v="4061" actId="12789"/>
          <ac:spMkLst>
            <pc:docMk/>
            <pc:sldMk cId="2509084990" sldId="304"/>
            <ac:spMk id="11" creationId="{A6A506F5-F88A-4150-A94E-5E066CDB271D}"/>
          </ac:spMkLst>
        </pc:spChg>
        <pc:spChg chg="add mod">
          <ac:chgData name="Jans-Singh, Melanie (BEIS)" userId="82402573-62a1-4d73-ac56-8d3daf4247fd" providerId="ADAL" clId="{9CFBA615-27F7-47F0-A2AD-EE75251709A3}" dt="2022-02-07T12:56:42.781" v="4061" actId="12789"/>
          <ac:spMkLst>
            <pc:docMk/>
            <pc:sldMk cId="2509084990" sldId="304"/>
            <ac:spMk id="12" creationId="{DD0A2FDE-7F83-402D-85B3-DDB0105BE442}"/>
          </ac:spMkLst>
        </pc:spChg>
        <pc:spChg chg="add mod">
          <ac:chgData name="Jans-Singh, Melanie (BEIS)" userId="82402573-62a1-4d73-ac56-8d3daf4247fd" providerId="ADAL" clId="{9CFBA615-27F7-47F0-A2AD-EE75251709A3}" dt="2022-02-07T13:00:44.293" v="4065" actId="12789"/>
          <ac:spMkLst>
            <pc:docMk/>
            <pc:sldMk cId="2509084990" sldId="304"/>
            <ac:spMk id="13" creationId="{D5A9EAEA-DEAA-4688-BBEC-F6DCF41F9FC6}"/>
          </ac:spMkLst>
        </pc:spChg>
        <pc:spChg chg="add mod">
          <ac:chgData name="Jans-Singh, Melanie (BEIS)" userId="82402573-62a1-4d73-ac56-8d3daf4247fd" providerId="ADAL" clId="{9CFBA615-27F7-47F0-A2AD-EE75251709A3}" dt="2022-02-07T13:00:44.293" v="4065" actId="12789"/>
          <ac:spMkLst>
            <pc:docMk/>
            <pc:sldMk cId="2509084990" sldId="304"/>
            <ac:spMk id="16" creationId="{B24488E1-D960-4C4B-BE62-B4150C7BDF13}"/>
          </ac:spMkLst>
        </pc:spChg>
        <pc:spChg chg="add mod">
          <ac:chgData name="Jans-Singh, Melanie (BEIS)" userId="82402573-62a1-4d73-ac56-8d3daf4247fd" providerId="ADAL" clId="{9CFBA615-27F7-47F0-A2AD-EE75251709A3}" dt="2022-02-07T12:56:42.781" v="4061" actId="12789"/>
          <ac:spMkLst>
            <pc:docMk/>
            <pc:sldMk cId="2509084990" sldId="304"/>
            <ac:spMk id="17" creationId="{EAF272DB-3B8D-495B-89F7-6A51C03C4579}"/>
          </ac:spMkLst>
        </pc:spChg>
        <pc:spChg chg="add del mod">
          <ac:chgData name="Jans-Singh, Melanie (BEIS)" userId="82402573-62a1-4d73-ac56-8d3daf4247fd" providerId="ADAL" clId="{9CFBA615-27F7-47F0-A2AD-EE75251709A3}" dt="2022-02-03T08:18:03.844" v="303" actId="478"/>
          <ac:spMkLst>
            <pc:docMk/>
            <pc:sldMk cId="2509084990" sldId="304"/>
            <ac:spMk id="18" creationId="{F7F8DA9D-6B00-4622-9CF2-F5D325312EB5}"/>
          </ac:spMkLst>
        </pc:spChg>
        <pc:spChg chg="add mod">
          <ac:chgData name="Jans-Singh, Melanie (BEIS)" userId="82402573-62a1-4d73-ac56-8d3daf4247fd" providerId="ADAL" clId="{9CFBA615-27F7-47F0-A2AD-EE75251709A3}" dt="2022-02-07T13:00:44.293" v="4065" actId="12789"/>
          <ac:spMkLst>
            <pc:docMk/>
            <pc:sldMk cId="2509084990" sldId="304"/>
            <ac:spMk id="19" creationId="{988D10C4-24CC-40DC-BFC1-7B74D4E6B769}"/>
          </ac:spMkLst>
        </pc:spChg>
        <pc:spChg chg="add mod">
          <ac:chgData name="Jans-Singh, Melanie (BEIS)" userId="82402573-62a1-4d73-ac56-8d3daf4247fd" providerId="ADAL" clId="{9CFBA615-27F7-47F0-A2AD-EE75251709A3}" dt="2022-02-03T12:48:00.035" v="2511" actId="2711"/>
          <ac:spMkLst>
            <pc:docMk/>
            <pc:sldMk cId="2509084990" sldId="304"/>
            <ac:spMk id="20" creationId="{849A7D8D-329D-47E7-BAFD-24A65E253CB7}"/>
          </ac:spMkLst>
        </pc:spChg>
        <pc:spChg chg="add mod">
          <ac:chgData name="Jans-Singh, Melanie (BEIS)" userId="82402573-62a1-4d73-ac56-8d3daf4247fd" providerId="ADAL" clId="{9CFBA615-27F7-47F0-A2AD-EE75251709A3}" dt="2022-02-07T12:56:42.781" v="4061" actId="12789"/>
          <ac:spMkLst>
            <pc:docMk/>
            <pc:sldMk cId="2509084990" sldId="304"/>
            <ac:spMk id="21" creationId="{FCCDB29B-B93E-4913-88E6-6D11467CA018}"/>
          </ac:spMkLst>
        </pc:spChg>
        <pc:spChg chg="add mod">
          <ac:chgData name="Jans-Singh, Melanie (BEIS)" userId="82402573-62a1-4d73-ac56-8d3daf4247fd" providerId="ADAL" clId="{9CFBA615-27F7-47F0-A2AD-EE75251709A3}" dt="2022-02-07T12:56:42.781" v="4061" actId="12789"/>
          <ac:spMkLst>
            <pc:docMk/>
            <pc:sldMk cId="2509084990" sldId="304"/>
            <ac:spMk id="22" creationId="{B515376A-AAAD-49DF-AD9E-53D79EC03DE7}"/>
          </ac:spMkLst>
        </pc:spChg>
        <pc:spChg chg="add mod">
          <ac:chgData name="Jans-Singh, Melanie (BEIS)" userId="82402573-62a1-4d73-ac56-8d3daf4247fd" providerId="ADAL" clId="{9CFBA615-27F7-47F0-A2AD-EE75251709A3}" dt="2022-02-07T13:00:51.501" v="4066" actId="1076"/>
          <ac:spMkLst>
            <pc:docMk/>
            <pc:sldMk cId="2509084990" sldId="304"/>
            <ac:spMk id="23" creationId="{AC606CB1-4978-4C95-9EE1-54F5BA73A5C6}"/>
          </ac:spMkLst>
        </pc:spChg>
        <pc:spChg chg="add mod">
          <ac:chgData name="Jans-Singh, Melanie (BEIS)" userId="82402573-62a1-4d73-ac56-8d3daf4247fd" providerId="ADAL" clId="{9CFBA615-27F7-47F0-A2AD-EE75251709A3}" dt="2022-02-03T12:48:06.694" v="2514" actId="1076"/>
          <ac:spMkLst>
            <pc:docMk/>
            <pc:sldMk cId="2509084990" sldId="304"/>
            <ac:spMk id="24" creationId="{518B5470-25F9-45EA-8F47-165874E060F9}"/>
          </ac:spMkLst>
        </pc:spChg>
        <pc:spChg chg="mod">
          <ac:chgData name="Jans-Singh, Melanie (BEIS)" userId="82402573-62a1-4d73-ac56-8d3daf4247fd" providerId="ADAL" clId="{9CFBA615-27F7-47F0-A2AD-EE75251709A3}" dt="2022-02-03T13:25:35.912" v="3169"/>
          <ac:spMkLst>
            <pc:docMk/>
            <pc:sldMk cId="2509084990" sldId="304"/>
            <ac:spMk id="28" creationId="{E0265BC2-C8CF-4ADD-A3DD-685E62D100D4}"/>
          </ac:spMkLst>
        </pc:spChg>
        <pc:spChg chg="mod">
          <ac:chgData name="Jans-Singh, Melanie (BEIS)" userId="82402573-62a1-4d73-ac56-8d3daf4247fd" providerId="ADAL" clId="{9CFBA615-27F7-47F0-A2AD-EE75251709A3}" dt="2022-02-03T13:25:35.912" v="3169"/>
          <ac:spMkLst>
            <pc:docMk/>
            <pc:sldMk cId="2509084990" sldId="304"/>
            <ac:spMk id="29" creationId="{D89B1828-607C-4717-A0AE-CAC082D990E9}"/>
          </ac:spMkLst>
        </pc:spChg>
        <pc:spChg chg="mod">
          <ac:chgData name="Jans-Singh, Melanie (BEIS)" userId="82402573-62a1-4d73-ac56-8d3daf4247fd" providerId="ADAL" clId="{9CFBA615-27F7-47F0-A2AD-EE75251709A3}" dt="2022-02-03T13:25:35.912" v="3169"/>
          <ac:spMkLst>
            <pc:docMk/>
            <pc:sldMk cId="2509084990" sldId="304"/>
            <ac:spMk id="30" creationId="{60FA647C-3C6D-4C8E-80B9-6D51775D705A}"/>
          </ac:spMkLst>
        </pc:spChg>
        <pc:spChg chg="mod">
          <ac:chgData name="Jans-Singh, Melanie (BEIS)" userId="82402573-62a1-4d73-ac56-8d3daf4247fd" providerId="ADAL" clId="{9CFBA615-27F7-47F0-A2AD-EE75251709A3}" dt="2022-02-03T13:25:35.912" v="3169"/>
          <ac:spMkLst>
            <pc:docMk/>
            <pc:sldMk cId="2509084990" sldId="304"/>
            <ac:spMk id="31" creationId="{AEEF9BDF-ACBB-4AD2-BA4D-79157735F552}"/>
          </ac:spMkLst>
        </pc:spChg>
        <pc:spChg chg="mod">
          <ac:chgData name="Jans-Singh, Melanie (BEIS)" userId="82402573-62a1-4d73-ac56-8d3daf4247fd" providerId="ADAL" clId="{9CFBA615-27F7-47F0-A2AD-EE75251709A3}" dt="2022-02-03T13:25:35.912" v="3169"/>
          <ac:spMkLst>
            <pc:docMk/>
            <pc:sldMk cId="2509084990" sldId="304"/>
            <ac:spMk id="33" creationId="{5CD89660-FA59-4532-87FC-6132AB40661E}"/>
          </ac:spMkLst>
        </pc:spChg>
        <pc:spChg chg="mod">
          <ac:chgData name="Jans-Singh, Melanie (BEIS)" userId="82402573-62a1-4d73-ac56-8d3daf4247fd" providerId="ADAL" clId="{9CFBA615-27F7-47F0-A2AD-EE75251709A3}" dt="2022-02-03T13:25:47.173" v="3173" actId="113"/>
          <ac:spMkLst>
            <pc:docMk/>
            <pc:sldMk cId="2509084990" sldId="304"/>
            <ac:spMk id="34" creationId="{3C0F1896-717A-42A6-984A-F5AF270ADEA2}"/>
          </ac:spMkLst>
        </pc:spChg>
        <pc:spChg chg="mod">
          <ac:chgData name="Jans-Singh, Melanie (BEIS)" userId="82402573-62a1-4d73-ac56-8d3daf4247fd" providerId="ADAL" clId="{9CFBA615-27F7-47F0-A2AD-EE75251709A3}" dt="2022-02-03T13:25:35.912" v="3169"/>
          <ac:spMkLst>
            <pc:docMk/>
            <pc:sldMk cId="2509084990" sldId="304"/>
            <ac:spMk id="35" creationId="{643EDAB4-18EB-470D-92DF-45A9854F32FD}"/>
          </ac:spMkLst>
        </pc:spChg>
        <pc:grpChg chg="add mod">
          <ac:chgData name="Jans-Singh, Melanie (BEIS)" userId="82402573-62a1-4d73-ac56-8d3daf4247fd" providerId="ADAL" clId="{9CFBA615-27F7-47F0-A2AD-EE75251709A3}" dt="2022-02-03T13:25:35.912" v="3169"/>
          <ac:grpSpMkLst>
            <pc:docMk/>
            <pc:sldMk cId="2509084990" sldId="304"/>
            <ac:grpSpMk id="25" creationId="{D7DFD17F-37F6-4442-8B98-B2481119796B}"/>
          </ac:grpSpMkLst>
        </pc:grpChg>
        <pc:grpChg chg="mod">
          <ac:chgData name="Jans-Singh, Melanie (BEIS)" userId="82402573-62a1-4d73-ac56-8d3daf4247fd" providerId="ADAL" clId="{9CFBA615-27F7-47F0-A2AD-EE75251709A3}" dt="2022-02-03T13:25:35.912" v="3169"/>
          <ac:grpSpMkLst>
            <pc:docMk/>
            <pc:sldMk cId="2509084990" sldId="304"/>
            <ac:grpSpMk id="26" creationId="{B11302BB-3D42-48EF-B39C-F0C151C0638C}"/>
          </ac:grpSpMkLst>
        </pc:grpChg>
        <pc:picChg chg="add mod">
          <ac:chgData name="Jans-Singh, Melanie (BEIS)" userId="82402573-62a1-4d73-ac56-8d3daf4247fd" providerId="ADAL" clId="{9CFBA615-27F7-47F0-A2AD-EE75251709A3}" dt="2022-02-07T13:00:44.293" v="4065" actId="12789"/>
          <ac:picMkLst>
            <pc:docMk/>
            <pc:sldMk cId="2509084990" sldId="304"/>
            <ac:picMk id="6" creationId="{12AC8700-224B-4056-A943-40031C81E909}"/>
          </ac:picMkLst>
        </pc:picChg>
        <pc:picChg chg="add mod">
          <ac:chgData name="Jans-Singh, Melanie (BEIS)" userId="82402573-62a1-4d73-ac56-8d3daf4247fd" providerId="ADAL" clId="{9CFBA615-27F7-47F0-A2AD-EE75251709A3}" dt="2022-02-07T13:00:44.293" v="4065" actId="12789"/>
          <ac:picMkLst>
            <pc:docMk/>
            <pc:sldMk cId="2509084990" sldId="304"/>
            <ac:picMk id="15" creationId="{B428C96E-EB82-4440-94F7-93DBB426BCA0}"/>
          </ac:picMkLst>
        </pc:picChg>
        <pc:picChg chg="mod">
          <ac:chgData name="Jans-Singh, Melanie (BEIS)" userId="82402573-62a1-4d73-ac56-8d3daf4247fd" providerId="ADAL" clId="{9CFBA615-27F7-47F0-A2AD-EE75251709A3}" dt="2022-02-03T13:25:35.912" v="3169"/>
          <ac:picMkLst>
            <pc:docMk/>
            <pc:sldMk cId="2509084990" sldId="304"/>
            <ac:picMk id="27" creationId="{91098FFD-2D7C-4CBD-B345-662885FD48CA}"/>
          </ac:picMkLst>
        </pc:picChg>
        <pc:picChg chg="mod">
          <ac:chgData name="Jans-Singh, Melanie (BEIS)" userId="82402573-62a1-4d73-ac56-8d3daf4247fd" providerId="ADAL" clId="{9CFBA615-27F7-47F0-A2AD-EE75251709A3}" dt="2022-02-03T13:25:35.912" v="3169"/>
          <ac:picMkLst>
            <pc:docMk/>
            <pc:sldMk cId="2509084990" sldId="304"/>
            <ac:picMk id="32" creationId="{781BEB1A-CC55-49D6-A4E4-9FDCB02699AE}"/>
          </ac:picMkLst>
        </pc:picChg>
      </pc:sldChg>
      <pc:sldChg chg="addSp delSp modSp new mod">
        <pc:chgData name="Jans-Singh, Melanie (BEIS)" userId="82402573-62a1-4d73-ac56-8d3daf4247fd" providerId="ADAL" clId="{9CFBA615-27F7-47F0-A2AD-EE75251709A3}" dt="2022-02-03T13:30:46.774" v="3528"/>
        <pc:sldMkLst>
          <pc:docMk/>
          <pc:sldMk cId="1452392401" sldId="305"/>
        </pc:sldMkLst>
        <pc:spChg chg="mod">
          <ac:chgData name="Jans-Singh, Melanie (BEIS)" userId="82402573-62a1-4d73-ac56-8d3daf4247fd" providerId="ADAL" clId="{9CFBA615-27F7-47F0-A2AD-EE75251709A3}" dt="2022-02-03T13:26:23.315" v="3182" actId="20577"/>
          <ac:spMkLst>
            <pc:docMk/>
            <pc:sldMk cId="1452392401" sldId="305"/>
            <ac:spMk id="2" creationId="{E5444F03-A79B-4D8B-B925-B3DCA211F819}"/>
          </ac:spMkLst>
        </pc:spChg>
        <pc:spChg chg="del">
          <ac:chgData name="Jans-Singh, Melanie (BEIS)" userId="82402573-62a1-4d73-ac56-8d3daf4247fd" providerId="ADAL" clId="{9CFBA615-27F7-47F0-A2AD-EE75251709A3}" dt="2022-02-03T08:22:00.224" v="635" actId="478"/>
          <ac:spMkLst>
            <pc:docMk/>
            <pc:sldMk cId="1452392401" sldId="305"/>
            <ac:spMk id="3" creationId="{CF3C7273-BF9C-484E-B379-5EB23F6B9D35}"/>
          </ac:spMkLst>
        </pc:spChg>
        <pc:spChg chg="mod">
          <ac:chgData name="Jans-Singh, Melanie (BEIS)" userId="82402573-62a1-4d73-ac56-8d3daf4247fd" providerId="ADAL" clId="{9CFBA615-27F7-47F0-A2AD-EE75251709A3}" dt="2022-02-03T13:30:46.774" v="3528"/>
          <ac:spMkLst>
            <pc:docMk/>
            <pc:sldMk cId="1452392401" sldId="305"/>
            <ac:spMk id="4" creationId="{59D35C32-054B-49BF-9454-A7130ADBEF94}"/>
          </ac:spMkLst>
        </pc:spChg>
        <pc:spChg chg="add mod">
          <ac:chgData name="Jans-Singh, Melanie (BEIS)" userId="82402573-62a1-4d73-ac56-8d3daf4247fd" providerId="ADAL" clId="{9CFBA615-27F7-47F0-A2AD-EE75251709A3}" dt="2022-02-03T08:39:56.718" v="1335" actId="14100"/>
          <ac:spMkLst>
            <pc:docMk/>
            <pc:sldMk cId="1452392401" sldId="305"/>
            <ac:spMk id="6" creationId="{DB2BFA87-8E88-481C-B0C5-16ED85BF6CA1}"/>
          </ac:spMkLst>
        </pc:spChg>
        <pc:spChg chg="add mod">
          <ac:chgData name="Jans-Singh, Melanie (BEIS)" userId="82402573-62a1-4d73-ac56-8d3daf4247fd" providerId="ADAL" clId="{9CFBA615-27F7-47F0-A2AD-EE75251709A3}" dt="2022-02-03T08:39:44.262" v="1330" actId="14100"/>
          <ac:spMkLst>
            <pc:docMk/>
            <pc:sldMk cId="1452392401" sldId="305"/>
            <ac:spMk id="7" creationId="{CC63A000-245E-4035-AA20-165AFDECCE48}"/>
          </ac:spMkLst>
        </pc:spChg>
        <pc:spChg chg="add mod">
          <ac:chgData name="Jans-Singh, Melanie (BEIS)" userId="82402573-62a1-4d73-ac56-8d3daf4247fd" providerId="ADAL" clId="{9CFBA615-27F7-47F0-A2AD-EE75251709A3}" dt="2022-02-03T08:39:48.747" v="1332" actId="1076"/>
          <ac:spMkLst>
            <pc:docMk/>
            <pc:sldMk cId="1452392401" sldId="305"/>
            <ac:spMk id="8" creationId="{71D822B6-1004-4123-9BCE-A5983284DD58}"/>
          </ac:spMkLst>
        </pc:spChg>
        <pc:spChg chg="add mod">
          <ac:chgData name="Jans-Singh, Melanie (BEIS)" userId="82402573-62a1-4d73-ac56-8d3daf4247fd" providerId="ADAL" clId="{9CFBA615-27F7-47F0-A2AD-EE75251709A3}" dt="2022-02-03T08:39:34.592" v="1327" actId="14100"/>
          <ac:spMkLst>
            <pc:docMk/>
            <pc:sldMk cId="1452392401" sldId="305"/>
            <ac:spMk id="9" creationId="{05FB3EBE-A113-4F9C-8842-78C8B1FDE46B}"/>
          </ac:spMkLst>
        </pc:spChg>
        <pc:spChg chg="add mod">
          <ac:chgData name="Jans-Singh, Melanie (BEIS)" userId="82402573-62a1-4d73-ac56-8d3daf4247fd" providerId="ADAL" clId="{9CFBA615-27F7-47F0-A2AD-EE75251709A3}" dt="2022-02-03T08:39:51.385" v="1333" actId="1076"/>
          <ac:spMkLst>
            <pc:docMk/>
            <pc:sldMk cId="1452392401" sldId="305"/>
            <ac:spMk id="10" creationId="{93F04740-C77D-4D09-AA73-831A426242E9}"/>
          </ac:spMkLst>
        </pc:spChg>
        <pc:spChg chg="add mod">
          <ac:chgData name="Jans-Singh, Melanie (BEIS)" userId="82402573-62a1-4d73-ac56-8d3daf4247fd" providerId="ADAL" clId="{9CFBA615-27F7-47F0-A2AD-EE75251709A3}" dt="2022-02-03T08:39:34.592" v="1327" actId="14100"/>
          <ac:spMkLst>
            <pc:docMk/>
            <pc:sldMk cId="1452392401" sldId="305"/>
            <ac:spMk id="11" creationId="{9709A9D8-9A48-4E9A-B2B4-10F11883C667}"/>
          </ac:spMkLst>
        </pc:spChg>
        <pc:spChg chg="add mod">
          <ac:chgData name="Jans-Singh, Melanie (BEIS)" userId="82402573-62a1-4d73-ac56-8d3daf4247fd" providerId="ADAL" clId="{9CFBA615-27F7-47F0-A2AD-EE75251709A3}" dt="2022-02-03T08:37:05.907" v="1160" actId="20577"/>
          <ac:spMkLst>
            <pc:docMk/>
            <pc:sldMk cId="1452392401" sldId="305"/>
            <ac:spMk id="12" creationId="{6E6FAF64-B0E8-4F77-83E5-F4F3A86DA8D7}"/>
          </ac:spMkLst>
        </pc:spChg>
        <pc:spChg chg="add del mod">
          <ac:chgData name="Jans-Singh, Melanie (BEIS)" userId="82402573-62a1-4d73-ac56-8d3daf4247fd" providerId="ADAL" clId="{9CFBA615-27F7-47F0-A2AD-EE75251709A3}" dt="2022-02-03T08:36:31.394" v="1114" actId="478"/>
          <ac:spMkLst>
            <pc:docMk/>
            <pc:sldMk cId="1452392401" sldId="305"/>
            <ac:spMk id="13" creationId="{57D3CADA-97A7-41B7-9752-E16C77EDA816}"/>
          </ac:spMkLst>
        </pc:spChg>
        <pc:spChg chg="add mod">
          <ac:chgData name="Jans-Singh, Melanie (BEIS)" userId="82402573-62a1-4d73-ac56-8d3daf4247fd" providerId="ADAL" clId="{9CFBA615-27F7-47F0-A2AD-EE75251709A3}" dt="2022-02-03T13:06:02.206" v="2777" actId="20577"/>
          <ac:spMkLst>
            <pc:docMk/>
            <pc:sldMk cId="1452392401" sldId="305"/>
            <ac:spMk id="15" creationId="{D106FB7C-25AC-4C30-BB54-1A903052A54C}"/>
          </ac:spMkLst>
        </pc:spChg>
        <pc:spChg chg="add del mod">
          <ac:chgData name="Jans-Singh, Melanie (BEIS)" userId="82402573-62a1-4d73-ac56-8d3daf4247fd" providerId="ADAL" clId="{9CFBA615-27F7-47F0-A2AD-EE75251709A3}" dt="2022-02-03T08:37:36.981" v="1181" actId="478"/>
          <ac:spMkLst>
            <pc:docMk/>
            <pc:sldMk cId="1452392401" sldId="305"/>
            <ac:spMk id="17" creationId="{FF460B26-B6B4-422E-933B-A59FFA32C929}"/>
          </ac:spMkLst>
        </pc:spChg>
        <pc:spChg chg="add mod">
          <ac:chgData name="Jans-Singh, Melanie (BEIS)" userId="82402573-62a1-4d73-ac56-8d3daf4247fd" providerId="ADAL" clId="{9CFBA615-27F7-47F0-A2AD-EE75251709A3}" dt="2022-02-03T13:16:16.543" v="3080" actId="113"/>
          <ac:spMkLst>
            <pc:docMk/>
            <pc:sldMk cId="1452392401" sldId="305"/>
            <ac:spMk id="19" creationId="{D354D8C4-4485-4689-AFE4-325431552006}"/>
          </ac:spMkLst>
        </pc:spChg>
        <pc:spChg chg="add mod">
          <ac:chgData name="Jans-Singh, Melanie (BEIS)" userId="82402573-62a1-4d73-ac56-8d3daf4247fd" providerId="ADAL" clId="{9CFBA615-27F7-47F0-A2AD-EE75251709A3}" dt="2022-02-03T08:43:54.595" v="1573" actId="1076"/>
          <ac:spMkLst>
            <pc:docMk/>
            <pc:sldMk cId="1452392401" sldId="305"/>
            <ac:spMk id="20" creationId="{A553A4EB-AC74-4C56-8113-D5010C2AEEC0}"/>
          </ac:spMkLst>
        </pc:spChg>
        <pc:spChg chg="mod">
          <ac:chgData name="Jans-Singh, Melanie (BEIS)" userId="82402573-62a1-4d73-ac56-8d3daf4247fd" providerId="ADAL" clId="{9CFBA615-27F7-47F0-A2AD-EE75251709A3}" dt="2022-02-03T13:26:21.234" v="3181"/>
          <ac:spMkLst>
            <pc:docMk/>
            <pc:sldMk cId="1452392401" sldId="305"/>
            <ac:spMk id="24" creationId="{3063C0CD-087D-498A-BA00-28B235932535}"/>
          </ac:spMkLst>
        </pc:spChg>
        <pc:spChg chg="mod">
          <ac:chgData name="Jans-Singh, Melanie (BEIS)" userId="82402573-62a1-4d73-ac56-8d3daf4247fd" providerId="ADAL" clId="{9CFBA615-27F7-47F0-A2AD-EE75251709A3}" dt="2022-02-03T13:26:21.234" v="3181"/>
          <ac:spMkLst>
            <pc:docMk/>
            <pc:sldMk cId="1452392401" sldId="305"/>
            <ac:spMk id="25" creationId="{79176D5C-7700-42C3-AD77-20F3CAA0486E}"/>
          </ac:spMkLst>
        </pc:spChg>
        <pc:spChg chg="mod">
          <ac:chgData name="Jans-Singh, Melanie (BEIS)" userId="82402573-62a1-4d73-ac56-8d3daf4247fd" providerId="ADAL" clId="{9CFBA615-27F7-47F0-A2AD-EE75251709A3}" dt="2022-02-03T13:26:21.234" v="3181"/>
          <ac:spMkLst>
            <pc:docMk/>
            <pc:sldMk cId="1452392401" sldId="305"/>
            <ac:spMk id="26" creationId="{E310F9DE-102A-41B3-9F6A-E012BD63A471}"/>
          </ac:spMkLst>
        </pc:spChg>
        <pc:spChg chg="mod">
          <ac:chgData name="Jans-Singh, Melanie (BEIS)" userId="82402573-62a1-4d73-ac56-8d3daf4247fd" providerId="ADAL" clId="{9CFBA615-27F7-47F0-A2AD-EE75251709A3}" dt="2022-02-03T13:26:21.234" v="3181"/>
          <ac:spMkLst>
            <pc:docMk/>
            <pc:sldMk cId="1452392401" sldId="305"/>
            <ac:spMk id="27" creationId="{2C87B644-11A8-4B7F-A5CF-D95D548EFC42}"/>
          </ac:spMkLst>
        </pc:spChg>
        <pc:spChg chg="mod">
          <ac:chgData name="Jans-Singh, Melanie (BEIS)" userId="82402573-62a1-4d73-ac56-8d3daf4247fd" providerId="ADAL" clId="{9CFBA615-27F7-47F0-A2AD-EE75251709A3}" dt="2022-02-03T13:26:21.234" v="3181"/>
          <ac:spMkLst>
            <pc:docMk/>
            <pc:sldMk cId="1452392401" sldId="305"/>
            <ac:spMk id="29" creationId="{A5B0D401-DA89-4FA4-B688-504E724602BC}"/>
          </ac:spMkLst>
        </pc:spChg>
        <pc:spChg chg="mod">
          <ac:chgData name="Jans-Singh, Melanie (BEIS)" userId="82402573-62a1-4d73-ac56-8d3daf4247fd" providerId="ADAL" clId="{9CFBA615-27F7-47F0-A2AD-EE75251709A3}" dt="2022-02-03T13:26:21.234" v="3181"/>
          <ac:spMkLst>
            <pc:docMk/>
            <pc:sldMk cId="1452392401" sldId="305"/>
            <ac:spMk id="30" creationId="{5026236B-691D-4DC2-858A-ACCA57A4F531}"/>
          </ac:spMkLst>
        </pc:spChg>
        <pc:spChg chg="mod">
          <ac:chgData name="Jans-Singh, Melanie (BEIS)" userId="82402573-62a1-4d73-ac56-8d3daf4247fd" providerId="ADAL" clId="{9CFBA615-27F7-47F0-A2AD-EE75251709A3}" dt="2022-02-03T13:26:21.234" v="3181"/>
          <ac:spMkLst>
            <pc:docMk/>
            <pc:sldMk cId="1452392401" sldId="305"/>
            <ac:spMk id="31" creationId="{5ED91C27-30A5-4257-8DB7-5F66E7434FA1}"/>
          </ac:spMkLst>
        </pc:spChg>
        <pc:grpChg chg="add mod">
          <ac:chgData name="Jans-Singh, Melanie (BEIS)" userId="82402573-62a1-4d73-ac56-8d3daf4247fd" providerId="ADAL" clId="{9CFBA615-27F7-47F0-A2AD-EE75251709A3}" dt="2022-02-03T13:26:21.234" v="3181"/>
          <ac:grpSpMkLst>
            <pc:docMk/>
            <pc:sldMk cId="1452392401" sldId="305"/>
            <ac:grpSpMk id="21" creationId="{6E95ADF7-D93A-4CE4-B6A2-88EC1C3AACA0}"/>
          </ac:grpSpMkLst>
        </pc:grpChg>
        <pc:grpChg chg="mod">
          <ac:chgData name="Jans-Singh, Melanie (BEIS)" userId="82402573-62a1-4d73-ac56-8d3daf4247fd" providerId="ADAL" clId="{9CFBA615-27F7-47F0-A2AD-EE75251709A3}" dt="2022-02-03T13:26:21.234" v="3181"/>
          <ac:grpSpMkLst>
            <pc:docMk/>
            <pc:sldMk cId="1452392401" sldId="305"/>
            <ac:grpSpMk id="22" creationId="{6799715F-BA6D-4C6E-A6B4-4DE9B92AB040}"/>
          </ac:grpSpMkLst>
        </pc:grpChg>
        <pc:picChg chg="add mod">
          <ac:chgData name="Jans-Singh, Melanie (BEIS)" userId="82402573-62a1-4d73-ac56-8d3daf4247fd" providerId="ADAL" clId="{9CFBA615-27F7-47F0-A2AD-EE75251709A3}" dt="2022-02-03T08:36:36.328" v="1116" actId="1076"/>
          <ac:picMkLst>
            <pc:docMk/>
            <pc:sldMk cId="1452392401" sldId="305"/>
            <ac:picMk id="18" creationId="{9945FDE2-1DC1-45E0-8F7E-9E8DE34484BA}"/>
          </ac:picMkLst>
        </pc:picChg>
        <pc:picChg chg="mod">
          <ac:chgData name="Jans-Singh, Melanie (BEIS)" userId="82402573-62a1-4d73-ac56-8d3daf4247fd" providerId="ADAL" clId="{9CFBA615-27F7-47F0-A2AD-EE75251709A3}" dt="2022-02-03T13:26:21.234" v="3181"/>
          <ac:picMkLst>
            <pc:docMk/>
            <pc:sldMk cId="1452392401" sldId="305"/>
            <ac:picMk id="23" creationId="{DB70A705-7466-40D3-A73B-B9438B9553E4}"/>
          </ac:picMkLst>
        </pc:picChg>
        <pc:picChg chg="mod">
          <ac:chgData name="Jans-Singh, Melanie (BEIS)" userId="82402573-62a1-4d73-ac56-8d3daf4247fd" providerId="ADAL" clId="{9CFBA615-27F7-47F0-A2AD-EE75251709A3}" dt="2022-02-03T13:26:29.688" v="3183" actId="207"/>
          <ac:picMkLst>
            <pc:docMk/>
            <pc:sldMk cId="1452392401" sldId="305"/>
            <ac:picMk id="28" creationId="{92B117BA-9EF3-498B-B6F7-459BBD23A927}"/>
          </ac:picMkLst>
        </pc:picChg>
      </pc:sldChg>
      <pc:sldChg chg="addSp delSp modSp new mod modNotesTx">
        <pc:chgData name="Jans-Singh, Melanie (BEIS)" userId="82402573-62a1-4d73-ac56-8d3daf4247fd" providerId="ADAL" clId="{9CFBA615-27F7-47F0-A2AD-EE75251709A3}" dt="2022-02-07T13:00:29.312" v="4064" actId="1076"/>
        <pc:sldMkLst>
          <pc:docMk/>
          <pc:sldMk cId="1551860975" sldId="306"/>
        </pc:sldMkLst>
        <pc:spChg chg="mod">
          <ac:chgData name="Jans-Singh, Melanie (BEIS)" userId="82402573-62a1-4d73-ac56-8d3daf4247fd" providerId="ADAL" clId="{9CFBA615-27F7-47F0-A2AD-EE75251709A3}" dt="2022-02-03T13:26:08.270" v="3179" actId="20577"/>
          <ac:spMkLst>
            <pc:docMk/>
            <pc:sldMk cId="1551860975" sldId="306"/>
            <ac:spMk id="2" creationId="{9FEBC4D7-3F68-43D7-A568-1D9FD3851E17}"/>
          </ac:spMkLst>
        </pc:spChg>
        <pc:spChg chg="del">
          <ac:chgData name="Jans-Singh, Melanie (BEIS)" userId="82402573-62a1-4d73-ac56-8d3daf4247fd" providerId="ADAL" clId="{9CFBA615-27F7-47F0-A2AD-EE75251709A3}" dt="2022-02-03T08:29:28.377" v="817" actId="478"/>
          <ac:spMkLst>
            <pc:docMk/>
            <pc:sldMk cId="1551860975" sldId="306"/>
            <ac:spMk id="3" creationId="{3B525605-0EDF-45E3-AB94-87C706AAE0F3}"/>
          </ac:spMkLst>
        </pc:spChg>
        <pc:spChg chg="mod">
          <ac:chgData name="Jans-Singh, Melanie (BEIS)" userId="82402573-62a1-4d73-ac56-8d3daf4247fd" providerId="ADAL" clId="{9CFBA615-27F7-47F0-A2AD-EE75251709A3}" dt="2022-02-03T13:30:41.911" v="3527"/>
          <ac:spMkLst>
            <pc:docMk/>
            <pc:sldMk cId="1551860975" sldId="306"/>
            <ac:spMk id="4" creationId="{1C4F5D8F-CFC7-4A94-A99C-4069C996B186}"/>
          </ac:spMkLst>
        </pc:spChg>
        <pc:spChg chg="mod">
          <ac:chgData name="Jans-Singh, Melanie (BEIS)" userId="82402573-62a1-4d73-ac56-8d3daf4247fd" providerId="ADAL" clId="{9CFBA615-27F7-47F0-A2AD-EE75251709A3}" dt="2022-02-03T13:30:40.847" v="3526" actId="1076"/>
          <ac:spMkLst>
            <pc:docMk/>
            <pc:sldMk cId="1551860975" sldId="306"/>
            <ac:spMk id="5" creationId="{E0D8E502-0398-46F4-AB7F-6696A7B5FBD4}"/>
          </ac:spMkLst>
        </pc:spChg>
        <pc:spChg chg="add mod">
          <ac:chgData name="Jans-Singh, Melanie (BEIS)" userId="82402573-62a1-4d73-ac56-8d3daf4247fd" providerId="ADAL" clId="{9CFBA615-27F7-47F0-A2AD-EE75251709A3}" dt="2022-02-07T11:28:30.810" v="3972" actId="20577"/>
          <ac:spMkLst>
            <pc:docMk/>
            <pc:sldMk cId="1551860975" sldId="306"/>
            <ac:spMk id="6" creationId="{4AE73551-FA04-4F14-8711-3680A17BCE59}"/>
          </ac:spMkLst>
        </pc:spChg>
        <pc:spChg chg="add del mod">
          <ac:chgData name="Jans-Singh, Melanie (BEIS)" userId="82402573-62a1-4d73-ac56-8d3daf4247fd" providerId="ADAL" clId="{9CFBA615-27F7-47F0-A2AD-EE75251709A3}" dt="2022-02-03T08:33:12.106" v="946" actId="478"/>
          <ac:spMkLst>
            <pc:docMk/>
            <pc:sldMk cId="1551860975" sldId="306"/>
            <ac:spMk id="7" creationId="{CAF72EC4-A5B3-403B-8AD7-F6CDD5B8169D}"/>
          </ac:spMkLst>
        </pc:spChg>
        <pc:spChg chg="add mod">
          <ac:chgData name="Jans-Singh, Melanie (BEIS)" userId="82402573-62a1-4d73-ac56-8d3daf4247fd" providerId="ADAL" clId="{9CFBA615-27F7-47F0-A2AD-EE75251709A3}" dt="2022-02-03T08:29:47.107" v="823" actId="1076"/>
          <ac:spMkLst>
            <pc:docMk/>
            <pc:sldMk cId="1551860975" sldId="306"/>
            <ac:spMk id="8" creationId="{2362C238-6BEF-43E3-8FE4-08A406B59956}"/>
          </ac:spMkLst>
        </pc:spChg>
        <pc:spChg chg="add mod">
          <ac:chgData name="Jans-Singh, Melanie (BEIS)" userId="82402573-62a1-4d73-ac56-8d3daf4247fd" providerId="ADAL" clId="{9CFBA615-27F7-47F0-A2AD-EE75251709A3}" dt="2022-02-03T08:41:44.414" v="1442" actId="20577"/>
          <ac:spMkLst>
            <pc:docMk/>
            <pc:sldMk cId="1551860975" sldId="306"/>
            <ac:spMk id="9" creationId="{B8239323-BDAF-4F8B-B201-1420FAFC274B}"/>
          </ac:spMkLst>
        </pc:spChg>
        <pc:spChg chg="add mod">
          <ac:chgData name="Jans-Singh, Melanie (BEIS)" userId="82402573-62a1-4d73-ac56-8d3daf4247fd" providerId="ADAL" clId="{9CFBA615-27F7-47F0-A2AD-EE75251709A3}" dt="2022-02-03T08:41:26.153" v="1418" actId="255"/>
          <ac:spMkLst>
            <pc:docMk/>
            <pc:sldMk cId="1551860975" sldId="306"/>
            <ac:spMk id="14" creationId="{B99999AD-8C2D-4563-AB26-6487C8524B77}"/>
          </ac:spMkLst>
        </pc:spChg>
        <pc:spChg chg="add mod">
          <ac:chgData name="Jans-Singh, Melanie (BEIS)" userId="82402573-62a1-4d73-ac56-8d3daf4247fd" providerId="ADAL" clId="{9CFBA615-27F7-47F0-A2AD-EE75251709A3}" dt="2022-02-03T08:41:28.937" v="1419" actId="1076"/>
          <ac:spMkLst>
            <pc:docMk/>
            <pc:sldMk cId="1551860975" sldId="306"/>
            <ac:spMk id="15" creationId="{B47C8F08-AF3D-43A6-9E93-36F777D3EC13}"/>
          </ac:spMkLst>
        </pc:spChg>
        <pc:spChg chg="mod">
          <ac:chgData name="Jans-Singh, Melanie (BEIS)" userId="82402573-62a1-4d73-ac56-8d3daf4247fd" providerId="ADAL" clId="{9CFBA615-27F7-47F0-A2AD-EE75251709A3}" dt="2022-02-03T13:26:13.091" v="3180" actId="207"/>
          <ac:spMkLst>
            <pc:docMk/>
            <pc:sldMk cId="1551860975" sldId="306"/>
            <ac:spMk id="19" creationId="{824F6FD6-79BF-4AB3-91F3-E1A941B38CB2}"/>
          </ac:spMkLst>
        </pc:spChg>
        <pc:spChg chg="mod">
          <ac:chgData name="Jans-Singh, Melanie (BEIS)" userId="82402573-62a1-4d73-ac56-8d3daf4247fd" providerId="ADAL" clId="{9CFBA615-27F7-47F0-A2AD-EE75251709A3}" dt="2022-02-03T13:26:05.133" v="3177"/>
          <ac:spMkLst>
            <pc:docMk/>
            <pc:sldMk cId="1551860975" sldId="306"/>
            <ac:spMk id="20" creationId="{E5E1D093-C2C7-4B9E-90A4-A4B3CBA76A01}"/>
          </ac:spMkLst>
        </pc:spChg>
        <pc:spChg chg="mod">
          <ac:chgData name="Jans-Singh, Melanie (BEIS)" userId="82402573-62a1-4d73-ac56-8d3daf4247fd" providerId="ADAL" clId="{9CFBA615-27F7-47F0-A2AD-EE75251709A3}" dt="2022-02-03T13:26:05.133" v="3177"/>
          <ac:spMkLst>
            <pc:docMk/>
            <pc:sldMk cId="1551860975" sldId="306"/>
            <ac:spMk id="21" creationId="{59E66E8D-DB37-44C0-9681-2317D2D65507}"/>
          </ac:spMkLst>
        </pc:spChg>
        <pc:spChg chg="mod">
          <ac:chgData name="Jans-Singh, Melanie (BEIS)" userId="82402573-62a1-4d73-ac56-8d3daf4247fd" providerId="ADAL" clId="{9CFBA615-27F7-47F0-A2AD-EE75251709A3}" dt="2022-02-03T13:26:05.133" v="3177"/>
          <ac:spMkLst>
            <pc:docMk/>
            <pc:sldMk cId="1551860975" sldId="306"/>
            <ac:spMk id="22" creationId="{6732C587-CAC5-46CD-997D-652C37939077}"/>
          </ac:spMkLst>
        </pc:spChg>
        <pc:spChg chg="mod">
          <ac:chgData name="Jans-Singh, Melanie (BEIS)" userId="82402573-62a1-4d73-ac56-8d3daf4247fd" providerId="ADAL" clId="{9CFBA615-27F7-47F0-A2AD-EE75251709A3}" dt="2022-02-03T13:26:05.133" v="3177"/>
          <ac:spMkLst>
            <pc:docMk/>
            <pc:sldMk cId="1551860975" sldId="306"/>
            <ac:spMk id="24" creationId="{5CDFD9E9-EEB8-49A0-BF40-531F1E6A7A78}"/>
          </ac:spMkLst>
        </pc:spChg>
        <pc:spChg chg="mod">
          <ac:chgData name="Jans-Singh, Melanie (BEIS)" userId="82402573-62a1-4d73-ac56-8d3daf4247fd" providerId="ADAL" clId="{9CFBA615-27F7-47F0-A2AD-EE75251709A3}" dt="2022-02-03T13:26:05.133" v="3177"/>
          <ac:spMkLst>
            <pc:docMk/>
            <pc:sldMk cId="1551860975" sldId="306"/>
            <ac:spMk id="25" creationId="{41BCB024-B4C3-45D5-819A-A906391E4B5C}"/>
          </ac:spMkLst>
        </pc:spChg>
        <pc:spChg chg="mod">
          <ac:chgData name="Jans-Singh, Melanie (BEIS)" userId="82402573-62a1-4d73-ac56-8d3daf4247fd" providerId="ADAL" clId="{9CFBA615-27F7-47F0-A2AD-EE75251709A3}" dt="2022-02-03T13:26:05.133" v="3177"/>
          <ac:spMkLst>
            <pc:docMk/>
            <pc:sldMk cId="1551860975" sldId="306"/>
            <ac:spMk id="26" creationId="{D14DBF2C-7E3D-44FF-8162-FC99EBBCB342}"/>
          </ac:spMkLst>
        </pc:spChg>
        <pc:grpChg chg="add del mod">
          <ac:chgData name="Jans-Singh, Melanie (BEIS)" userId="82402573-62a1-4d73-ac56-8d3daf4247fd" providerId="ADAL" clId="{9CFBA615-27F7-47F0-A2AD-EE75251709A3}" dt="2022-02-03T08:33:02.975" v="940" actId="165"/>
          <ac:grpSpMkLst>
            <pc:docMk/>
            <pc:sldMk cId="1551860975" sldId="306"/>
            <ac:grpSpMk id="10" creationId="{C49E42C9-B67F-483A-B825-AD72D1D3E637}"/>
          </ac:grpSpMkLst>
        </pc:grpChg>
        <pc:grpChg chg="add mod">
          <ac:chgData name="Jans-Singh, Melanie (BEIS)" userId="82402573-62a1-4d73-ac56-8d3daf4247fd" providerId="ADAL" clId="{9CFBA615-27F7-47F0-A2AD-EE75251709A3}" dt="2022-02-03T13:26:05.133" v="3177"/>
          <ac:grpSpMkLst>
            <pc:docMk/>
            <pc:sldMk cId="1551860975" sldId="306"/>
            <ac:grpSpMk id="16" creationId="{9FB1B701-AEE2-4FD9-83CF-B026944618BF}"/>
          </ac:grpSpMkLst>
        </pc:grpChg>
        <pc:grpChg chg="mod">
          <ac:chgData name="Jans-Singh, Melanie (BEIS)" userId="82402573-62a1-4d73-ac56-8d3daf4247fd" providerId="ADAL" clId="{9CFBA615-27F7-47F0-A2AD-EE75251709A3}" dt="2022-02-03T13:26:05.133" v="3177"/>
          <ac:grpSpMkLst>
            <pc:docMk/>
            <pc:sldMk cId="1551860975" sldId="306"/>
            <ac:grpSpMk id="17" creationId="{7B31C2C5-32E9-4C4B-BCEF-833242C0FBA9}"/>
          </ac:grpSpMkLst>
        </pc:grpChg>
        <pc:picChg chg="add mod topLvl">
          <ac:chgData name="Jans-Singh, Melanie (BEIS)" userId="82402573-62a1-4d73-ac56-8d3daf4247fd" providerId="ADAL" clId="{9CFBA615-27F7-47F0-A2AD-EE75251709A3}" dt="2022-02-03T08:33:04.905" v="941" actId="1076"/>
          <ac:picMkLst>
            <pc:docMk/>
            <pc:sldMk cId="1551860975" sldId="306"/>
            <ac:picMk id="11" creationId="{A57B20D8-D6A9-4C3E-80BB-EBCC4C0596C2}"/>
          </ac:picMkLst>
        </pc:picChg>
        <pc:picChg chg="add mod topLvl">
          <ac:chgData name="Jans-Singh, Melanie (BEIS)" userId="82402573-62a1-4d73-ac56-8d3daf4247fd" providerId="ADAL" clId="{9CFBA615-27F7-47F0-A2AD-EE75251709A3}" dt="2022-02-07T13:00:29.312" v="4064" actId="1076"/>
          <ac:picMkLst>
            <pc:docMk/>
            <pc:sldMk cId="1551860975" sldId="306"/>
            <ac:picMk id="12" creationId="{BBA109E0-85FB-4452-BE26-57CFFFB21A05}"/>
          </ac:picMkLst>
        </pc:picChg>
        <pc:picChg chg="add mod topLvl">
          <ac:chgData name="Jans-Singh, Melanie (BEIS)" userId="82402573-62a1-4d73-ac56-8d3daf4247fd" providerId="ADAL" clId="{9CFBA615-27F7-47F0-A2AD-EE75251709A3}" dt="2022-02-03T08:41:14.479" v="1414" actId="1076"/>
          <ac:picMkLst>
            <pc:docMk/>
            <pc:sldMk cId="1551860975" sldId="306"/>
            <ac:picMk id="13" creationId="{2B67F991-0714-4A15-A569-34D601B6BE58}"/>
          </ac:picMkLst>
        </pc:picChg>
        <pc:picChg chg="mod">
          <ac:chgData name="Jans-Singh, Melanie (BEIS)" userId="82402573-62a1-4d73-ac56-8d3daf4247fd" providerId="ADAL" clId="{9CFBA615-27F7-47F0-A2AD-EE75251709A3}" dt="2022-02-03T13:26:05.133" v="3177"/>
          <ac:picMkLst>
            <pc:docMk/>
            <pc:sldMk cId="1551860975" sldId="306"/>
            <ac:picMk id="18" creationId="{4746E785-013A-4E75-8DF6-97832E644AA0}"/>
          </ac:picMkLst>
        </pc:picChg>
        <pc:picChg chg="mod">
          <ac:chgData name="Jans-Singh, Melanie (BEIS)" userId="82402573-62a1-4d73-ac56-8d3daf4247fd" providerId="ADAL" clId="{9CFBA615-27F7-47F0-A2AD-EE75251709A3}" dt="2022-02-03T13:26:05.133" v="3177"/>
          <ac:picMkLst>
            <pc:docMk/>
            <pc:sldMk cId="1551860975" sldId="306"/>
            <ac:picMk id="23" creationId="{9E56D117-1F38-467D-9E9D-68D11D724F99}"/>
          </ac:picMkLst>
        </pc:picChg>
      </pc:sldChg>
      <pc:sldChg chg="addSp delSp modSp new del mod">
        <pc:chgData name="Jans-Singh, Melanie (BEIS)" userId="82402573-62a1-4d73-ac56-8d3daf4247fd" providerId="ADAL" clId="{9CFBA615-27F7-47F0-A2AD-EE75251709A3}" dt="2022-02-03T08:44:56.387" v="1575" actId="47"/>
        <pc:sldMkLst>
          <pc:docMk/>
          <pc:sldMk cId="280128822" sldId="307"/>
        </pc:sldMkLst>
        <pc:spChg chg="del">
          <ac:chgData name="Jans-Singh, Melanie (BEIS)" userId="82402573-62a1-4d73-ac56-8d3daf4247fd" providerId="ADAL" clId="{9CFBA615-27F7-47F0-A2AD-EE75251709A3}" dt="2022-02-03T08:35:30.617" v="1066" actId="478"/>
          <ac:spMkLst>
            <pc:docMk/>
            <pc:sldMk cId="280128822" sldId="307"/>
            <ac:spMk id="3" creationId="{709E825B-ADF0-4D5E-BA5C-BE7E22FBE62B}"/>
          </ac:spMkLst>
        </pc:spChg>
        <pc:spChg chg="add mod">
          <ac:chgData name="Jans-Singh, Melanie (BEIS)" userId="82402573-62a1-4d73-ac56-8d3daf4247fd" providerId="ADAL" clId="{9CFBA615-27F7-47F0-A2AD-EE75251709A3}" dt="2022-02-03T08:42:50.843" v="1494" actId="12"/>
          <ac:spMkLst>
            <pc:docMk/>
            <pc:sldMk cId="280128822" sldId="307"/>
            <ac:spMk id="7" creationId="{5256B3B6-3002-43CA-A55C-8995A7A242F0}"/>
          </ac:spMkLst>
        </pc:spChg>
        <pc:picChg chg="add mod">
          <ac:chgData name="Jans-Singh, Melanie (BEIS)" userId="82402573-62a1-4d73-ac56-8d3daf4247fd" providerId="ADAL" clId="{9CFBA615-27F7-47F0-A2AD-EE75251709A3}" dt="2022-02-03T08:35:33.388" v="1068" actId="1076"/>
          <ac:picMkLst>
            <pc:docMk/>
            <pc:sldMk cId="280128822" sldId="307"/>
            <ac:picMk id="6" creationId="{76495AFF-6433-4F89-9EB0-668ECF16401E}"/>
          </ac:picMkLst>
        </pc:picChg>
      </pc:sldChg>
      <pc:sldChg chg="addSp delSp modSp add mod modAnim modNotesTx">
        <pc:chgData name="Jans-Singh, Melanie (BEIS)" userId="82402573-62a1-4d73-ac56-8d3daf4247fd" providerId="ADAL" clId="{9CFBA615-27F7-47F0-A2AD-EE75251709A3}" dt="2022-02-07T11:27:55.520" v="3941" actId="14100"/>
        <pc:sldMkLst>
          <pc:docMk/>
          <pc:sldMk cId="4029869523" sldId="308"/>
        </pc:sldMkLst>
        <pc:spChg chg="mod">
          <ac:chgData name="Jans-Singh, Melanie (BEIS)" userId="82402573-62a1-4d73-ac56-8d3daf4247fd" providerId="ADAL" clId="{9CFBA615-27F7-47F0-A2AD-EE75251709A3}" dt="2022-02-03T13:26:33.117" v="3186" actId="20577"/>
          <ac:spMkLst>
            <pc:docMk/>
            <pc:sldMk cId="4029869523" sldId="308"/>
            <ac:spMk id="2" creationId="{E5444F03-A79B-4D8B-B925-B3DCA211F819}"/>
          </ac:spMkLst>
        </pc:spChg>
        <pc:spChg chg="mod">
          <ac:chgData name="Jans-Singh, Melanie (BEIS)" userId="82402573-62a1-4d73-ac56-8d3daf4247fd" providerId="ADAL" clId="{9CFBA615-27F7-47F0-A2AD-EE75251709A3}" dt="2022-02-03T13:30:51.599" v="3529"/>
          <ac:spMkLst>
            <pc:docMk/>
            <pc:sldMk cId="4029869523" sldId="308"/>
            <ac:spMk id="4" creationId="{59D35C32-054B-49BF-9454-A7130ADBEF94}"/>
          </ac:spMkLst>
        </pc:spChg>
        <pc:spChg chg="del">
          <ac:chgData name="Jans-Singh, Melanie (BEIS)" userId="82402573-62a1-4d73-ac56-8d3daf4247fd" providerId="ADAL" clId="{9CFBA615-27F7-47F0-A2AD-EE75251709A3}" dt="2022-02-03T08:42:26.337" v="1488" actId="478"/>
          <ac:spMkLst>
            <pc:docMk/>
            <pc:sldMk cId="4029869523" sldId="308"/>
            <ac:spMk id="6" creationId="{DB2BFA87-8E88-481C-B0C5-16ED85BF6CA1}"/>
          </ac:spMkLst>
        </pc:spChg>
        <pc:spChg chg="del">
          <ac:chgData name="Jans-Singh, Melanie (BEIS)" userId="82402573-62a1-4d73-ac56-8d3daf4247fd" providerId="ADAL" clId="{9CFBA615-27F7-47F0-A2AD-EE75251709A3}" dt="2022-02-03T08:42:26.337" v="1488" actId="478"/>
          <ac:spMkLst>
            <pc:docMk/>
            <pc:sldMk cId="4029869523" sldId="308"/>
            <ac:spMk id="7" creationId="{CC63A000-245E-4035-AA20-165AFDECCE48}"/>
          </ac:spMkLst>
        </pc:spChg>
        <pc:spChg chg="del">
          <ac:chgData name="Jans-Singh, Melanie (BEIS)" userId="82402573-62a1-4d73-ac56-8d3daf4247fd" providerId="ADAL" clId="{9CFBA615-27F7-47F0-A2AD-EE75251709A3}" dt="2022-02-03T08:42:26.337" v="1488" actId="478"/>
          <ac:spMkLst>
            <pc:docMk/>
            <pc:sldMk cId="4029869523" sldId="308"/>
            <ac:spMk id="8" creationId="{71D822B6-1004-4123-9BCE-A5983284DD58}"/>
          </ac:spMkLst>
        </pc:spChg>
        <pc:spChg chg="del">
          <ac:chgData name="Jans-Singh, Melanie (BEIS)" userId="82402573-62a1-4d73-ac56-8d3daf4247fd" providerId="ADAL" clId="{9CFBA615-27F7-47F0-A2AD-EE75251709A3}" dt="2022-02-03T08:42:26.337" v="1488" actId="478"/>
          <ac:spMkLst>
            <pc:docMk/>
            <pc:sldMk cId="4029869523" sldId="308"/>
            <ac:spMk id="9" creationId="{05FB3EBE-A113-4F9C-8842-78C8B1FDE46B}"/>
          </ac:spMkLst>
        </pc:spChg>
        <pc:spChg chg="del">
          <ac:chgData name="Jans-Singh, Melanie (BEIS)" userId="82402573-62a1-4d73-ac56-8d3daf4247fd" providerId="ADAL" clId="{9CFBA615-27F7-47F0-A2AD-EE75251709A3}" dt="2022-02-03T08:42:26.337" v="1488" actId="478"/>
          <ac:spMkLst>
            <pc:docMk/>
            <pc:sldMk cId="4029869523" sldId="308"/>
            <ac:spMk id="10" creationId="{93F04740-C77D-4D09-AA73-831A426242E9}"/>
          </ac:spMkLst>
        </pc:spChg>
        <pc:spChg chg="del">
          <ac:chgData name="Jans-Singh, Melanie (BEIS)" userId="82402573-62a1-4d73-ac56-8d3daf4247fd" providerId="ADAL" clId="{9CFBA615-27F7-47F0-A2AD-EE75251709A3}" dt="2022-02-03T08:42:26.337" v="1488" actId="478"/>
          <ac:spMkLst>
            <pc:docMk/>
            <pc:sldMk cId="4029869523" sldId="308"/>
            <ac:spMk id="11" creationId="{9709A9D8-9A48-4E9A-B2B4-10F11883C667}"/>
          </ac:spMkLst>
        </pc:spChg>
        <pc:spChg chg="mod">
          <ac:chgData name="Jans-Singh, Melanie (BEIS)" userId="82402573-62a1-4d73-ac56-8d3daf4247fd" providerId="ADAL" clId="{9CFBA615-27F7-47F0-A2AD-EE75251709A3}" dt="2022-02-03T13:06:50.945" v="2806" actId="20577"/>
          <ac:spMkLst>
            <pc:docMk/>
            <pc:sldMk cId="4029869523" sldId="308"/>
            <ac:spMk id="12" creationId="{6E6FAF64-B0E8-4F77-83E5-F4F3A86DA8D7}"/>
          </ac:spMkLst>
        </pc:spChg>
        <pc:spChg chg="mod">
          <ac:chgData name="Jans-Singh, Melanie (BEIS)" userId="82402573-62a1-4d73-ac56-8d3daf4247fd" providerId="ADAL" clId="{9CFBA615-27F7-47F0-A2AD-EE75251709A3}" dt="2022-02-03T13:07:04.437" v="2808" actId="14100"/>
          <ac:spMkLst>
            <pc:docMk/>
            <pc:sldMk cId="4029869523" sldId="308"/>
            <ac:spMk id="15" creationId="{D106FB7C-25AC-4C30-BB54-1A903052A54C}"/>
          </ac:spMkLst>
        </pc:spChg>
        <pc:spChg chg="mod">
          <ac:chgData name="Jans-Singh, Melanie (BEIS)" userId="82402573-62a1-4d73-ac56-8d3daf4247fd" providerId="ADAL" clId="{9CFBA615-27F7-47F0-A2AD-EE75251709A3}" dt="2022-02-03T13:16:13.056" v="3079" actId="113"/>
          <ac:spMkLst>
            <pc:docMk/>
            <pc:sldMk cId="4029869523" sldId="308"/>
            <ac:spMk id="19" creationId="{D354D8C4-4485-4689-AFE4-325431552006}"/>
          </ac:spMkLst>
        </pc:spChg>
        <pc:spChg chg="del mod">
          <ac:chgData name="Jans-Singh, Melanie (BEIS)" userId="82402573-62a1-4d73-ac56-8d3daf4247fd" providerId="ADAL" clId="{9CFBA615-27F7-47F0-A2AD-EE75251709A3}" dt="2022-02-03T13:07:10.165" v="2811" actId="21"/>
          <ac:spMkLst>
            <pc:docMk/>
            <pc:sldMk cId="4029869523" sldId="308"/>
            <ac:spMk id="20" creationId="{A553A4EB-AC74-4C56-8113-D5010C2AEEC0}"/>
          </ac:spMkLst>
        </pc:spChg>
        <pc:spChg chg="add mod">
          <ac:chgData name="Jans-Singh, Melanie (BEIS)" userId="82402573-62a1-4d73-ac56-8d3daf4247fd" providerId="ADAL" clId="{9CFBA615-27F7-47F0-A2AD-EE75251709A3}" dt="2022-02-03T13:08:03.835" v="2871" actId="122"/>
          <ac:spMkLst>
            <pc:docMk/>
            <pc:sldMk cId="4029869523" sldId="308"/>
            <ac:spMk id="21" creationId="{7333D336-0B5A-48EB-A372-90BD576EA445}"/>
          </ac:spMkLst>
        </pc:spChg>
        <pc:spChg chg="add del mod">
          <ac:chgData name="Jans-Singh, Melanie (BEIS)" userId="82402573-62a1-4d73-ac56-8d3daf4247fd" providerId="ADAL" clId="{9CFBA615-27F7-47F0-A2AD-EE75251709A3}" dt="2022-02-03T13:16:10.296" v="3078" actId="478"/>
          <ac:spMkLst>
            <pc:docMk/>
            <pc:sldMk cId="4029869523" sldId="308"/>
            <ac:spMk id="22" creationId="{DFB111BF-3782-4E11-8308-472FD662B99E}"/>
          </ac:spMkLst>
        </pc:spChg>
        <pc:spChg chg="add mod">
          <ac:chgData name="Jans-Singh, Melanie (BEIS)" userId="82402573-62a1-4d73-ac56-8d3daf4247fd" providerId="ADAL" clId="{9CFBA615-27F7-47F0-A2AD-EE75251709A3}" dt="2022-02-03T13:16:48.425" v="3083" actId="1076"/>
          <ac:spMkLst>
            <pc:docMk/>
            <pc:sldMk cId="4029869523" sldId="308"/>
            <ac:spMk id="23" creationId="{ECF30314-E791-4A89-BB5E-D17380D777AA}"/>
          </ac:spMkLst>
        </pc:spChg>
        <pc:spChg chg="mod">
          <ac:chgData name="Jans-Singh, Melanie (BEIS)" userId="82402573-62a1-4d73-ac56-8d3daf4247fd" providerId="ADAL" clId="{9CFBA615-27F7-47F0-A2AD-EE75251709A3}" dt="2022-02-03T13:26:31.770" v="3184"/>
          <ac:spMkLst>
            <pc:docMk/>
            <pc:sldMk cId="4029869523" sldId="308"/>
            <ac:spMk id="27" creationId="{AF56E48E-5360-486A-A2D9-529D4CCC5503}"/>
          </ac:spMkLst>
        </pc:spChg>
        <pc:spChg chg="mod">
          <ac:chgData name="Jans-Singh, Melanie (BEIS)" userId="82402573-62a1-4d73-ac56-8d3daf4247fd" providerId="ADAL" clId="{9CFBA615-27F7-47F0-A2AD-EE75251709A3}" dt="2022-02-03T13:26:31.770" v="3184"/>
          <ac:spMkLst>
            <pc:docMk/>
            <pc:sldMk cId="4029869523" sldId="308"/>
            <ac:spMk id="28" creationId="{F039008D-21ED-4FAE-9559-C5111C78BECA}"/>
          </ac:spMkLst>
        </pc:spChg>
        <pc:spChg chg="mod">
          <ac:chgData name="Jans-Singh, Melanie (BEIS)" userId="82402573-62a1-4d73-ac56-8d3daf4247fd" providerId="ADAL" clId="{9CFBA615-27F7-47F0-A2AD-EE75251709A3}" dt="2022-02-03T13:26:37.414" v="3187" actId="207"/>
          <ac:spMkLst>
            <pc:docMk/>
            <pc:sldMk cId="4029869523" sldId="308"/>
            <ac:spMk id="29" creationId="{372EC618-3357-41F0-9DB5-D5CC7DC4E5BB}"/>
          </ac:spMkLst>
        </pc:spChg>
        <pc:spChg chg="mod">
          <ac:chgData name="Jans-Singh, Melanie (BEIS)" userId="82402573-62a1-4d73-ac56-8d3daf4247fd" providerId="ADAL" clId="{9CFBA615-27F7-47F0-A2AD-EE75251709A3}" dt="2022-02-03T13:26:31.770" v="3184"/>
          <ac:spMkLst>
            <pc:docMk/>
            <pc:sldMk cId="4029869523" sldId="308"/>
            <ac:spMk id="30" creationId="{5BD17617-A52E-48C0-B26C-0727B639E610}"/>
          </ac:spMkLst>
        </pc:spChg>
        <pc:spChg chg="mod">
          <ac:chgData name="Jans-Singh, Melanie (BEIS)" userId="82402573-62a1-4d73-ac56-8d3daf4247fd" providerId="ADAL" clId="{9CFBA615-27F7-47F0-A2AD-EE75251709A3}" dt="2022-02-03T13:26:31.770" v="3184"/>
          <ac:spMkLst>
            <pc:docMk/>
            <pc:sldMk cId="4029869523" sldId="308"/>
            <ac:spMk id="32" creationId="{D7234CA7-C294-4991-A1C1-4BD31F24D566}"/>
          </ac:spMkLst>
        </pc:spChg>
        <pc:spChg chg="mod">
          <ac:chgData name="Jans-Singh, Melanie (BEIS)" userId="82402573-62a1-4d73-ac56-8d3daf4247fd" providerId="ADAL" clId="{9CFBA615-27F7-47F0-A2AD-EE75251709A3}" dt="2022-02-03T13:26:31.770" v="3184"/>
          <ac:spMkLst>
            <pc:docMk/>
            <pc:sldMk cId="4029869523" sldId="308"/>
            <ac:spMk id="33" creationId="{1FD482C5-283E-4898-91B0-F64203AA5781}"/>
          </ac:spMkLst>
        </pc:spChg>
        <pc:spChg chg="mod">
          <ac:chgData name="Jans-Singh, Melanie (BEIS)" userId="82402573-62a1-4d73-ac56-8d3daf4247fd" providerId="ADAL" clId="{9CFBA615-27F7-47F0-A2AD-EE75251709A3}" dt="2022-02-03T13:26:31.770" v="3184"/>
          <ac:spMkLst>
            <pc:docMk/>
            <pc:sldMk cId="4029869523" sldId="308"/>
            <ac:spMk id="34" creationId="{453D9B02-F7CC-4993-994F-2A7A11C91CE6}"/>
          </ac:spMkLst>
        </pc:spChg>
        <pc:grpChg chg="add mod">
          <ac:chgData name="Jans-Singh, Melanie (BEIS)" userId="82402573-62a1-4d73-ac56-8d3daf4247fd" providerId="ADAL" clId="{9CFBA615-27F7-47F0-A2AD-EE75251709A3}" dt="2022-02-03T13:26:31.770" v="3184"/>
          <ac:grpSpMkLst>
            <pc:docMk/>
            <pc:sldMk cId="4029869523" sldId="308"/>
            <ac:grpSpMk id="24" creationId="{44B2C843-D757-4896-BD08-395CBC98D182}"/>
          </ac:grpSpMkLst>
        </pc:grpChg>
        <pc:grpChg chg="mod">
          <ac:chgData name="Jans-Singh, Melanie (BEIS)" userId="82402573-62a1-4d73-ac56-8d3daf4247fd" providerId="ADAL" clId="{9CFBA615-27F7-47F0-A2AD-EE75251709A3}" dt="2022-02-03T13:26:31.770" v="3184"/>
          <ac:grpSpMkLst>
            <pc:docMk/>
            <pc:sldMk cId="4029869523" sldId="308"/>
            <ac:grpSpMk id="25" creationId="{C8B3B0FE-01B7-40F5-A696-272F44EA0F1F}"/>
          </ac:grpSpMkLst>
        </pc:grpChg>
        <pc:picChg chg="add mod">
          <ac:chgData name="Jans-Singh, Melanie (BEIS)" userId="82402573-62a1-4d73-ac56-8d3daf4247fd" providerId="ADAL" clId="{9CFBA615-27F7-47F0-A2AD-EE75251709A3}" dt="2022-02-07T11:27:55.520" v="3941" actId="14100"/>
          <ac:picMkLst>
            <pc:docMk/>
            <pc:sldMk cId="4029869523" sldId="308"/>
            <ac:picMk id="13" creationId="{2976D66A-445D-4EE8-932D-705FE5335F4C}"/>
          </ac:picMkLst>
        </pc:picChg>
        <pc:picChg chg="add mod">
          <ac:chgData name="Jans-Singh, Melanie (BEIS)" userId="82402573-62a1-4d73-ac56-8d3daf4247fd" providerId="ADAL" clId="{9CFBA615-27F7-47F0-A2AD-EE75251709A3}" dt="2022-02-03T08:42:28.262" v="1490" actId="1076"/>
          <ac:picMkLst>
            <pc:docMk/>
            <pc:sldMk cId="4029869523" sldId="308"/>
            <ac:picMk id="16" creationId="{801E78CA-B51F-4939-89A4-0F21F223B4D6}"/>
          </ac:picMkLst>
        </pc:picChg>
        <pc:picChg chg="mod">
          <ac:chgData name="Jans-Singh, Melanie (BEIS)" userId="82402573-62a1-4d73-ac56-8d3daf4247fd" providerId="ADAL" clId="{9CFBA615-27F7-47F0-A2AD-EE75251709A3}" dt="2022-02-03T13:26:31.770" v="3184"/>
          <ac:picMkLst>
            <pc:docMk/>
            <pc:sldMk cId="4029869523" sldId="308"/>
            <ac:picMk id="26" creationId="{203CBA81-E24C-4301-B907-B62C59A7CD20}"/>
          </ac:picMkLst>
        </pc:picChg>
        <pc:picChg chg="mod">
          <ac:chgData name="Jans-Singh, Melanie (BEIS)" userId="82402573-62a1-4d73-ac56-8d3daf4247fd" providerId="ADAL" clId="{9CFBA615-27F7-47F0-A2AD-EE75251709A3}" dt="2022-02-03T13:26:31.770" v="3184"/>
          <ac:picMkLst>
            <pc:docMk/>
            <pc:sldMk cId="4029869523" sldId="308"/>
            <ac:picMk id="31" creationId="{F8125D12-EC40-42A6-A76B-35FA8C4F85A4}"/>
          </ac:picMkLst>
        </pc:picChg>
      </pc:sldChg>
      <pc:sldChg chg="addSp delSp modSp new mod modNotesTx">
        <pc:chgData name="Jans-Singh, Melanie (BEIS)" userId="82402573-62a1-4d73-ac56-8d3daf4247fd" providerId="ADAL" clId="{9CFBA615-27F7-47F0-A2AD-EE75251709A3}" dt="2022-02-04T15:51:46.597" v="3765" actId="14100"/>
        <pc:sldMkLst>
          <pc:docMk/>
          <pc:sldMk cId="2178952114" sldId="309"/>
        </pc:sldMkLst>
        <pc:spChg chg="mod">
          <ac:chgData name="Jans-Singh, Melanie (BEIS)" userId="82402573-62a1-4d73-ac56-8d3daf4247fd" providerId="ADAL" clId="{9CFBA615-27F7-47F0-A2AD-EE75251709A3}" dt="2022-02-03T13:26:40.884" v="3190" actId="20577"/>
          <ac:spMkLst>
            <pc:docMk/>
            <pc:sldMk cId="2178952114" sldId="309"/>
            <ac:spMk id="2" creationId="{80A0CA10-10D2-4E58-ADE0-6CA1C0FAF2AA}"/>
          </ac:spMkLst>
        </pc:spChg>
        <pc:spChg chg="del">
          <ac:chgData name="Jans-Singh, Melanie (BEIS)" userId="82402573-62a1-4d73-ac56-8d3daf4247fd" providerId="ADAL" clId="{9CFBA615-27F7-47F0-A2AD-EE75251709A3}" dt="2022-02-03T08:47:16.412" v="1650" actId="478"/>
          <ac:spMkLst>
            <pc:docMk/>
            <pc:sldMk cId="2178952114" sldId="309"/>
            <ac:spMk id="3" creationId="{4BBC12FF-41DB-4576-8AA0-9744A4C17311}"/>
          </ac:spMkLst>
        </pc:spChg>
        <pc:spChg chg="mod">
          <ac:chgData name="Jans-Singh, Melanie (BEIS)" userId="82402573-62a1-4d73-ac56-8d3daf4247fd" providerId="ADAL" clId="{9CFBA615-27F7-47F0-A2AD-EE75251709A3}" dt="2022-02-03T13:30:54.553" v="3530"/>
          <ac:spMkLst>
            <pc:docMk/>
            <pc:sldMk cId="2178952114" sldId="309"/>
            <ac:spMk id="4" creationId="{FA9CE82C-CF50-415B-A173-524904568E7E}"/>
          </ac:spMkLst>
        </pc:spChg>
        <pc:spChg chg="add mod">
          <ac:chgData name="Jans-Singh, Melanie (BEIS)" userId="82402573-62a1-4d73-ac56-8d3daf4247fd" providerId="ADAL" clId="{9CFBA615-27F7-47F0-A2AD-EE75251709A3}" dt="2022-02-03T08:48:32.187" v="1724" actId="1076"/>
          <ac:spMkLst>
            <pc:docMk/>
            <pc:sldMk cId="2178952114" sldId="309"/>
            <ac:spMk id="6" creationId="{7EF1D612-2DDD-4C6A-A23D-9E5DD402DEEE}"/>
          </ac:spMkLst>
        </pc:spChg>
        <pc:spChg chg="add mod">
          <ac:chgData name="Jans-Singh, Melanie (BEIS)" userId="82402573-62a1-4d73-ac56-8d3daf4247fd" providerId="ADAL" clId="{9CFBA615-27F7-47F0-A2AD-EE75251709A3}" dt="2022-02-03T13:12:44.360" v="2985" actId="113"/>
          <ac:spMkLst>
            <pc:docMk/>
            <pc:sldMk cId="2178952114" sldId="309"/>
            <ac:spMk id="7" creationId="{E3EF8B56-7DEB-43D5-837D-5B194549F704}"/>
          </ac:spMkLst>
        </pc:spChg>
        <pc:spChg chg="add mod">
          <ac:chgData name="Jans-Singh, Melanie (BEIS)" userId="82402573-62a1-4d73-ac56-8d3daf4247fd" providerId="ADAL" clId="{9CFBA615-27F7-47F0-A2AD-EE75251709A3}" dt="2022-02-03T13:28:24.809" v="3334" actId="20577"/>
          <ac:spMkLst>
            <pc:docMk/>
            <pc:sldMk cId="2178952114" sldId="309"/>
            <ac:spMk id="8" creationId="{A7735102-E6DB-42C0-A461-4410354E8F13}"/>
          </ac:spMkLst>
        </pc:spChg>
        <pc:spChg chg="add mod">
          <ac:chgData name="Jans-Singh, Melanie (BEIS)" userId="82402573-62a1-4d73-ac56-8d3daf4247fd" providerId="ADAL" clId="{9CFBA615-27F7-47F0-A2AD-EE75251709A3}" dt="2022-02-03T13:14:55.571" v="2990" actId="255"/>
          <ac:spMkLst>
            <pc:docMk/>
            <pc:sldMk cId="2178952114" sldId="309"/>
            <ac:spMk id="10" creationId="{F2FD968D-C151-4AF4-AD4C-07FCB19B03A0}"/>
          </ac:spMkLst>
        </pc:spChg>
        <pc:spChg chg="add mod">
          <ac:chgData name="Jans-Singh, Melanie (BEIS)" userId="82402573-62a1-4d73-ac56-8d3daf4247fd" providerId="ADAL" clId="{9CFBA615-27F7-47F0-A2AD-EE75251709A3}" dt="2022-02-03T11:43:28.933" v="2240" actId="122"/>
          <ac:spMkLst>
            <pc:docMk/>
            <pc:sldMk cId="2178952114" sldId="309"/>
            <ac:spMk id="11" creationId="{69ADA449-1DD9-4A27-BBDB-7D0FDFA5F83F}"/>
          </ac:spMkLst>
        </pc:spChg>
        <pc:spChg chg="mod">
          <ac:chgData name="Jans-Singh, Melanie (BEIS)" userId="82402573-62a1-4d73-ac56-8d3daf4247fd" providerId="ADAL" clId="{9CFBA615-27F7-47F0-A2AD-EE75251709A3}" dt="2022-02-03T13:26:39.506" v="3188"/>
          <ac:spMkLst>
            <pc:docMk/>
            <pc:sldMk cId="2178952114" sldId="309"/>
            <ac:spMk id="15" creationId="{839DDBAD-0035-4426-AB3C-AFB6FFE30C3A}"/>
          </ac:spMkLst>
        </pc:spChg>
        <pc:spChg chg="mod">
          <ac:chgData name="Jans-Singh, Melanie (BEIS)" userId="82402573-62a1-4d73-ac56-8d3daf4247fd" providerId="ADAL" clId="{9CFBA615-27F7-47F0-A2AD-EE75251709A3}" dt="2022-02-03T13:26:39.506" v="3188"/>
          <ac:spMkLst>
            <pc:docMk/>
            <pc:sldMk cId="2178952114" sldId="309"/>
            <ac:spMk id="16" creationId="{A351E897-C299-4618-887F-B6B3BE83B6AE}"/>
          </ac:spMkLst>
        </pc:spChg>
        <pc:spChg chg="mod">
          <ac:chgData name="Jans-Singh, Melanie (BEIS)" userId="82402573-62a1-4d73-ac56-8d3daf4247fd" providerId="ADAL" clId="{9CFBA615-27F7-47F0-A2AD-EE75251709A3}" dt="2022-02-03T13:26:39.506" v="3188"/>
          <ac:spMkLst>
            <pc:docMk/>
            <pc:sldMk cId="2178952114" sldId="309"/>
            <ac:spMk id="17" creationId="{7FE8C867-B4B6-4FA6-9746-31536D6946BD}"/>
          </ac:spMkLst>
        </pc:spChg>
        <pc:spChg chg="mod">
          <ac:chgData name="Jans-Singh, Melanie (BEIS)" userId="82402573-62a1-4d73-ac56-8d3daf4247fd" providerId="ADAL" clId="{9CFBA615-27F7-47F0-A2AD-EE75251709A3}" dt="2022-02-03T13:26:45.919" v="3192" actId="207"/>
          <ac:spMkLst>
            <pc:docMk/>
            <pc:sldMk cId="2178952114" sldId="309"/>
            <ac:spMk id="18" creationId="{E1ADAF11-B4FB-412A-9E73-504D7F354527}"/>
          </ac:spMkLst>
        </pc:spChg>
        <pc:spChg chg="mod">
          <ac:chgData name="Jans-Singh, Melanie (BEIS)" userId="82402573-62a1-4d73-ac56-8d3daf4247fd" providerId="ADAL" clId="{9CFBA615-27F7-47F0-A2AD-EE75251709A3}" dt="2022-02-03T13:26:39.506" v="3188"/>
          <ac:spMkLst>
            <pc:docMk/>
            <pc:sldMk cId="2178952114" sldId="309"/>
            <ac:spMk id="20" creationId="{BE399373-61DF-4C0E-AD60-D35C2C591EAD}"/>
          </ac:spMkLst>
        </pc:spChg>
        <pc:spChg chg="mod">
          <ac:chgData name="Jans-Singh, Melanie (BEIS)" userId="82402573-62a1-4d73-ac56-8d3daf4247fd" providerId="ADAL" clId="{9CFBA615-27F7-47F0-A2AD-EE75251709A3}" dt="2022-02-03T13:26:39.506" v="3188"/>
          <ac:spMkLst>
            <pc:docMk/>
            <pc:sldMk cId="2178952114" sldId="309"/>
            <ac:spMk id="21" creationId="{7A9EC98F-A664-411D-B53E-A4436C6D7F76}"/>
          </ac:spMkLst>
        </pc:spChg>
        <pc:spChg chg="mod">
          <ac:chgData name="Jans-Singh, Melanie (BEIS)" userId="82402573-62a1-4d73-ac56-8d3daf4247fd" providerId="ADAL" clId="{9CFBA615-27F7-47F0-A2AD-EE75251709A3}" dt="2022-02-03T13:26:39.506" v="3188"/>
          <ac:spMkLst>
            <pc:docMk/>
            <pc:sldMk cId="2178952114" sldId="309"/>
            <ac:spMk id="22" creationId="{3D9E01EA-7768-4301-86BC-52A77A292DC0}"/>
          </ac:spMkLst>
        </pc:spChg>
        <pc:spChg chg="add mod">
          <ac:chgData name="Jans-Singh, Melanie (BEIS)" userId="82402573-62a1-4d73-ac56-8d3daf4247fd" providerId="ADAL" clId="{9CFBA615-27F7-47F0-A2AD-EE75251709A3}" dt="2022-02-04T15:51:46.597" v="3765" actId="14100"/>
          <ac:spMkLst>
            <pc:docMk/>
            <pc:sldMk cId="2178952114" sldId="309"/>
            <ac:spMk id="23" creationId="{6BF75707-9A14-4E25-810A-26F477021870}"/>
          </ac:spMkLst>
        </pc:spChg>
        <pc:grpChg chg="add mod">
          <ac:chgData name="Jans-Singh, Melanie (BEIS)" userId="82402573-62a1-4d73-ac56-8d3daf4247fd" providerId="ADAL" clId="{9CFBA615-27F7-47F0-A2AD-EE75251709A3}" dt="2022-02-03T13:26:39.506" v="3188"/>
          <ac:grpSpMkLst>
            <pc:docMk/>
            <pc:sldMk cId="2178952114" sldId="309"/>
            <ac:grpSpMk id="12" creationId="{67F6C437-6965-497A-8450-16CF28CC3E14}"/>
          </ac:grpSpMkLst>
        </pc:grpChg>
        <pc:grpChg chg="mod">
          <ac:chgData name="Jans-Singh, Melanie (BEIS)" userId="82402573-62a1-4d73-ac56-8d3daf4247fd" providerId="ADAL" clId="{9CFBA615-27F7-47F0-A2AD-EE75251709A3}" dt="2022-02-03T13:26:39.506" v="3188"/>
          <ac:grpSpMkLst>
            <pc:docMk/>
            <pc:sldMk cId="2178952114" sldId="309"/>
            <ac:grpSpMk id="13" creationId="{27342088-ED8B-4FEC-9335-3D2F1D4CA9F7}"/>
          </ac:grpSpMkLst>
        </pc:grpChg>
        <pc:picChg chg="add mod">
          <ac:chgData name="Jans-Singh, Melanie (BEIS)" userId="82402573-62a1-4d73-ac56-8d3daf4247fd" providerId="ADAL" clId="{9CFBA615-27F7-47F0-A2AD-EE75251709A3}" dt="2022-02-03T13:12:41.214" v="2984" actId="14861"/>
          <ac:picMkLst>
            <pc:docMk/>
            <pc:sldMk cId="2178952114" sldId="309"/>
            <ac:picMk id="9" creationId="{95C99A79-B5EE-457E-A562-22487CE3CEFC}"/>
          </ac:picMkLst>
        </pc:picChg>
        <pc:picChg chg="mod">
          <ac:chgData name="Jans-Singh, Melanie (BEIS)" userId="82402573-62a1-4d73-ac56-8d3daf4247fd" providerId="ADAL" clId="{9CFBA615-27F7-47F0-A2AD-EE75251709A3}" dt="2022-02-03T13:26:39.506" v="3188"/>
          <ac:picMkLst>
            <pc:docMk/>
            <pc:sldMk cId="2178952114" sldId="309"/>
            <ac:picMk id="14" creationId="{43449FD7-D5D0-4278-9992-BA8CE191DD00}"/>
          </ac:picMkLst>
        </pc:picChg>
        <pc:picChg chg="mod">
          <ac:chgData name="Jans-Singh, Melanie (BEIS)" userId="82402573-62a1-4d73-ac56-8d3daf4247fd" providerId="ADAL" clId="{9CFBA615-27F7-47F0-A2AD-EE75251709A3}" dt="2022-02-03T13:26:39.506" v="3188"/>
          <ac:picMkLst>
            <pc:docMk/>
            <pc:sldMk cId="2178952114" sldId="309"/>
            <ac:picMk id="19" creationId="{FFE83369-2009-4B84-8CAA-B312CF61F2CF}"/>
          </ac:picMkLst>
        </pc:picChg>
      </pc:sldChg>
      <pc:sldChg chg="modSp new mod">
        <pc:chgData name="Jans-Singh, Melanie (BEIS)" userId="82402573-62a1-4d73-ac56-8d3daf4247fd" providerId="ADAL" clId="{9CFBA615-27F7-47F0-A2AD-EE75251709A3}" dt="2022-02-07T10:37:08.680" v="3767" actId="20577"/>
        <pc:sldMkLst>
          <pc:docMk/>
          <pc:sldMk cId="1743940756" sldId="310"/>
        </pc:sldMkLst>
        <pc:spChg chg="mod">
          <ac:chgData name="Jans-Singh, Melanie (BEIS)" userId="82402573-62a1-4d73-ac56-8d3daf4247fd" providerId="ADAL" clId="{9CFBA615-27F7-47F0-A2AD-EE75251709A3}" dt="2022-02-03T13:33:59.852" v="3560" actId="20577"/>
          <ac:spMkLst>
            <pc:docMk/>
            <pc:sldMk cId="1743940756" sldId="310"/>
            <ac:spMk id="2" creationId="{F1862FBA-C8AA-4C0C-A282-FD201684FFC4}"/>
          </ac:spMkLst>
        </pc:spChg>
        <pc:spChg chg="mod">
          <ac:chgData name="Jans-Singh, Melanie (BEIS)" userId="82402573-62a1-4d73-ac56-8d3daf4247fd" providerId="ADAL" clId="{9CFBA615-27F7-47F0-A2AD-EE75251709A3}" dt="2022-02-07T10:37:08.680" v="3767" actId="20577"/>
          <ac:spMkLst>
            <pc:docMk/>
            <pc:sldMk cId="1743940756" sldId="310"/>
            <ac:spMk id="3" creationId="{CEA46370-B25C-4010-AC1E-BD91E803D7EF}"/>
          </ac:spMkLst>
        </pc:spChg>
      </pc:sldChg>
      <pc:sldChg chg="modSp new del mod">
        <pc:chgData name="Jans-Singh, Melanie (BEIS)" userId="82402573-62a1-4d73-ac56-8d3daf4247fd" providerId="ADAL" clId="{9CFBA615-27F7-47F0-A2AD-EE75251709A3}" dt="2022-02-03T13:30:23.612" v="3520" actId="47"/>
        <pc:sldMkLst>
          <pc:docMk/>
          <pc:sldMk cId="4099280307" sldId="310"/>
        </pc:sldMkLst>
        <pc:spChg chg="mod">
          <ac:chgData name="Jans-Singh, Melanie (BEIS)" userId="82402573-62a1-4d73-ac56-8d3daf4247fd" providerId="ADAL" clId="{9CFBA615-27F7-47F0-A2AD-EE75251709A3}" dt="2022-02-03T13:30:18.681" v="3519" actId="27636"/>
          <ac:spMkLst>
            <pc:docMk/>
            <pc:sldMk cId="4099280307" sldId="310"/>
            <ac:spMk id="2" creationId="{4D5B90C3-A67C-4F2C-A118-CB9BA6C249B7}"/>
          </ac:spMkLst>
        </pc:spChg>
      </pc:sldChg>
    </pc:docChg>
  </pc:docChgLst>
  <pc:docChgLst>
    <pc:chgData name="Mathur, Shivali (Clean Heat Directorate)" userId="ce146029-ac62-40fa-a12e-08c99f9abce4" providerId="ADAL" clId="{629D01F2-5F4F-489E-809D-7F1D6B77273B}"/>
    <pc:docChg chg="undo custSel modSld">
      <pc:chgData name="Mathur, Shivali (Clean Heat Directorate)" userId="ce146029-ac62-40fa-a12e-08c99f9abce4" providerId="ADAL" clId="{629D01F2-5F4F-489E-809D-7F1D6B77273B}" dt="2022-02-07T11:28:23.598" v="29" actId="20577"/>
      <pc:docMkLst>
        <pc:docMk/>
      </pc:docMkLst>
      <pc:sldChg chg="modSp mod">
        <pc:chgData name="Mathur, Shivali (Clean Heat Directorate)" userId="ce146029-ac62-40fa-a12e-08c99f9abce4" providerId="ADAL" clId="{629D01F2-5F4F-489E-809D-7F1D6B77273B}" dt="2022-02-07T11:27:53.623" v="21" actId="108"/>
        <pc:sldMkLst>
          <pc:docMk/>
          <pc:sldMk cId="3450249158" sldId="291"/>
        </pc:sldMkLst>
        <pc:spChg chg="mod">
          <ac:chgData name="Mathur, Shivali (Clean Heat Directorate)" userId="ce146029-ac62-40fa-a12e-08c99f9abce4" providerId="ADAL" clId="{629D01F2-5F4F-489E-809D-7F1D6B77273B}" dt="2022-02-07T11:27:53.623" v="21" actId="108"/>
          <ac:spMkLst>
            <pc:docMk/>
            <pc:sldMk cId="3450249158" sldId="291"/>
            <ac:spMk id="3" creationId="{F994F368-12F0-44B3-AF72-315ADDE28CB5}"/>
          </ac:spMkLst>
        </pc:spChg>
      </pc:sldChg>
      <pc:sldChg chg="modSp mod">
        <pc:chgData name="Mathur, Shivali (Clean Heat Directorate)" userId="ce146029-ac62-40fa-a12e-08c99f9abce4" providerId="ADAL" clId="{629D01F2-5F4F-489E-809D-7F1D6B77273B}" dt="2022-02-07T11:28:23.598" v="29" actId="20577"/>
        <pc:sldMkLst>
          <pc:docMk/>
          <pc:sldMk cId="4029869523" sldId="308"/>
        </pc:sldMkLst>
        <pc:spChg chg="mod">
          <ac:chgData name="Mathur, Shivali (Clean Heat Directorate)" userId="ce146029-ac62-40fa-a12e-08c99f9abce4" providerId="ADAL" clId="{629D01F2-5F4F-489E-809D-7F1D6B77273B}" dt="2022-02-07T11:28:09.216" v="24"/>
          <ac:spMkLst>
            <pc:docMk/>
            <pc:sldMk cId="4029869523" sldId="308"/>
            <ac:spMk id="12" creationId="{6E6FAF64-B0E8-4F77-83E5-F4F3A86DA8D7}"/>
          </ac:spMkLst>
        </pc:spChg>
        <pc:spChg chg="mod">
          <ac:chgData name="Mathur, Shivali (Clean Heat Directorate)" userId="ce146029-ac62-40fa-a12e-08c99f9abce4" providerId="ADAL" clId="{629D01F2-5F4F-489E-809D-7F1D6B77273B}" dt="2022-02-07T11:28:23.598" v="29" actId="20577"/>
          <ac:spMkLst>
            <pc:docMk/>
            <pc:sldMk cId="4029869523" sldId="308"/>
            <ac:spMk id="15" creationId="{D106FB7C-25AC-4C30-BB54-1A903052A54C}"/>
          </ac:spMkLst>
        </pc:spChg>
        <pc:picChg chg="mod">
          <ac:chgData name="Mathur, Shivali (Clean Heat Directorate)" userId="ce146029-ac62-40fa-a12e-08c99f9abce4" providerId="ADAL" clId="{629D01F2-5F4F-489E-809D-7F1D6B77273B}" dt="2022-02-07T11:26:14.583" v="13" actId="14100"/>
          <ac:picMkLst>
            <pc:docMk/>
            <pc:sldMk cId="4029869523" sldId="308"/>
            <ac:picMk id="13" creationId="{2976D66A-445D-4EE8-932D-705FE5335F4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55F188-A2B9-4F00-A7D7-C4419B45A70F}" type="doc">
      <dgm:prSet loTypeId="urn:microsoft.com/office/officeart/2005/8/layout/target1" loCatId="relationship" qsTypeId="urn:microsoft.com/office/officeart/2005/8/quickstyle/simple2" qsCatId="simple" csTypeId="urn:microsoft.com/office/officeart/2005/8/colors/colorful2" csCatId="colorful" phldr="1"/>
      <dgm:spPr/>
    </dgm:pt>
    <dgm:pt modelId="{63F5ED0D-33C2-4928-89E8-A1BA6838B5C8}">
      <dgm:prSet phldrT="[Text]"/>
      <dgm:spPr/>
      <dgm:t>
        <a:bodyPr/>
        <a:lstStyle/>
        <a:p>
          <a:r>
            <a:rPr lang="en-GB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Financially viable</a:t>
          </a:r>
        </a:p>
      </dgm:t>
    </dgm:pt>
    <dgm:pt modelId="{B3462D86-7B95-46E5-B5D3-E9A27AF3DA15}" type="parTrans" cxnId="{11892794-30B0-4893-B0ED-0854B5994524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774FE4-CA32-4E6D-B1A6-49AF7BBDD911}" type="sibTrans" cxnId="{11892794-30B0-4893-B0ED-0854B5994524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2C50B4-8FDC-4326-B1DF-934451F20C80}">
      <dgm:prSet phldrT="[Text]"/>
      <dgm:spPr/>
      <dgm:t>
        <a:bodyPr/>
        <a:lstStyle/>
        <a:p>
          <a:r>
            <a:rPr lang="en-GB">
              <a:solidFill>
                <a:srgbClr val="C48170"/>
              </a:solidFill>
              <a:latin typeface="Arial" panose="020B0604020202020204" pitchFamily="34" charset="0"/>
              <a:cs typeface="Arial" panose="020B0604020202020204" pitchFamily="34" charset="0"/>
            </a:rPr>
            <a:t>Technically recoverable</a:t>
          </a:r>
        </a:p>
      </dgm:t>
    </dgm:pt>
    <dgm:pt modelId="{F9EB203A-4962-4B35-8407-BE01C384E807}" type="parTrans" cxnId="{28F2AE2B-9AD8-4330-AC00-7F3A15E7BB96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84EB3A-76AB-41F0-9936-EB66FF99E895}" type="sibTrans" cxnId="{28F2AE2B-9AD8-4330-AC00-7F3A15E7BB96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74AE3B-78A8-437A-8C00-582C91960162}">
      <dgm:prSet phldrT="[Text]"/>
      <dgm:spPr/>
      <dgm:t>
        <a:bodyPr/>
        <a:lstStyle/>
        <a:p>
          <a:r>
            <a:rPr lang="en-GB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Ground heat resource</a:t>
          </a:r>
        </a:p>
      </dgm:t>
    </dgm:pt>
    <dgm:pt modelId="{8615A2B8-28C9-4C13-840A-7A6A0C7A4C23}" type="parTrans" cxnId="{F09363E6-D2DA-488B-8AD3-AE2CC96F1B88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7EC6A9-F67F-43CC-84BC-20A8EF853B95}" type="sibTrans" cxnId="{F09363E6-D2DA-488B-8AD3-AE2CC96F1B88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632D77-9D6B-4960-8195-914C96353CBF}" type="pres">
      <dgm:prSet presAssocID="{2355F188-A2B9-4F00-A7D7-C4419B45A70F}" presName="composite" presStyleCnt="0">
        <dgm:presLayoutVars>
          <dgm:chMax val="5"/>
          <dgm:dir/>
          <dgm:resizeHandles val="exact"/>
        </dgm:presLayoutVars>
      </dgm:prSet>
      <dgm:spPr/>
    </dgm:pt>
    <dgm:pt modelId="{E1AA8605-BFD7-4AAE-BF55-F223216E4BB2}" type="pres">
      <dgm:prSet presAssocID="{63F5ED0D-33C2-4928-89E8-A1BA6838B5C8}" presName="circle1" presStyleLbl="lnNode1" presStyleIdx="0" presStyleCnt="3"/>
      <dgm:spPr/>
    </dgm:pt>
    <dgm:pt modelId="{A8799425-FB02-418C-9B03-B0FDF28EBAD1}" type="pres">
      <dgm:prSet presAssocID="{63F5ED0D-33C2-4928-89E8-A1BA6838B5C8}" presName="text1" presStyleLbl="revTx" presStyleIdx="0" presStyleCnt="3">
        <dgm:presLayoutVars>
          <dgm:bulletEnabled val="1"/>
        </dgm:presLayoutVars>
      </dgm:prSet>
      <dgm:spPr/>
    </dgm:pt>
    <dgm:pt modelId="{1C659DB9-4DEF-4B3A-A228-EAF61DAA4CD3}" type="pres">
      <dgm:prSet presAssocID="{63F5ED0D-33C2-4928-89E8-A1BA6838B5C8}" presName="line1" presStyleLbl="callout" presStyleIdx="0" presStyleCnt="6"/>
      <dgm:spPr/>
    </dgm:pt>
    <dgm:pt modelId="{58641C0F-381D-4DC9-8E78-D00CF551521D}" type="pres">
      <dgm:prSet presAssocID="{63F5ED0D-33C2-4928-89E8-A1BA6838B5C8}" presName="d1" presStyleLbl="callout" presStyleIdx="1" presStyleCnt="6"/>
      <dgm:spPr/>
    </dgm:pt>
    <dgm:pt modelId="{AA485524-6F0D-4626-A94D-4C69DA08C74C}" type="pres">
      <dgm:prSet presAssocID="{B72C50B4-8FDC-4326-B1DF-934451F20C80}" presName="circle2" presStyleLbl="lnNode1" presStyleIdx="1" presStyleCnt="3"/>
      <dgm:spPr/>
    </dgm:pt>
    <dgm:pt modelId="{27B519F0-2AB9-4A7A-AA3E-5C038C3018F2}" type="pres">
      <dgm:prSet presAssocID="{B72C50B4-8FDC-4326-B1DF-934451F20C80}" presName="text2" presStyleLbl="revTx" presStyleIdx="1" presStyleCnt="3">
        <dgm:presLayoutVars>
          <dgm:bulletEnabled val="1"/>
        </dgm:presLayoutVars>
      </dgm:prSet>
      <dgm:spPr/>
    </dgm:pt>
    <dgm:pt modelId="{DFBB1645-ADEB-43E9-A7AB-ACB2BC68CC3B}" type="pres">
      <dgm:prSet presAssocID="{B72C50B4-8FDC-4326-B1DF-934451F20C80}" presName="line2" presStyleLbl="callout" presStyleIdx="2" presStyleCnt="6"/>
      <dgm:spPr/>
    </dgm:pt>
    <dgm:pt modelId="{676D43FA-9A23-46B9-88D3-26A21F709B09}" type="pres">
      <dgm:prSet presAssocID="{B72C50B4-8FDC-4326-B1DF-934451F20C80}" presName="d2" presStyleLbl="callout" presStyleIdx="3" presStyleCnt="6"/>
      <dgm:spPr/>
    </dgm:pt>
    <dgm:pt modelId="{25BDDA63-3819-49F0-B3B9-D153C215B24A}" type="pres">
      <dgm:prSet presAssocID="{4874AE3B-78A8-437A-8C00-582C91960162}" presName="circle3" presStyleLbl="lnNode1" presStyleIdx="2" presStyleCnt="3"/>
      <dgm:spPr/>
    </dgm:pt>
    <dgm:pt modelId="{C33AAEDE-9F75-409D-8F9E-3426EEEDEAEC}" type="pres">
      <dgm:prSet presAssocID="{4874AE3B-78A8-437A-8C00-582C91960162}" presName="text3" presStyleLbl="revTx" presStyleIdx="2" presStyleCnt="3">
        <dgm:presLayoutVars>
          <dgm:bulletEnabled val="1"/>
        </dgm:presLayoutVars>
      </dgm:prSet>
      <dgm:spPr/>
    </dgm:pt>
    <dgm:pt modelId="{D007D024-4270-462A-BB3C-C33B49189DE6}" type="pres">
      <dgm:prSet presAssocID="{4874AE3B-78A8-437A-8C00-582C91960162}" presName="line3" presStyleLbl="callout" presStyleIdx="4" presStyleCnt="6"/>
      <dgm:spPr/>
    </dgm:pt>
    <dgm:pt modelId="{B078387C-2FD0-4071-BE5B-E40CFF143C8B}" type="pres">
      <dgm:prSet presAssocID="{4874AE3B-78A8-437A-8C00-582C91960162}" presName="d3" presStyleLbl="callout" presStyleIdx="5" presStyleCnt="6"/>
      <dgm:spPr/>
    </dgm:pt>
  </dgm:ptLst>
  <dgm:cxnLst>
    <dgm:cxn modelId="{28F2AE2B-9AD8-4330-AC00-7F3A15E7BB96}" srcId="{2355F188-A2B9-4F00-A7D7-C4419B45A70F}" destId="{B72C50B4-8FDC-4326-B1DF-934451F20C80}" srcOrd="1" destOrd="0" parTransId="{F9EB203A-4962-4B35-8407-BE01C384E807}" sibTransId="{FD84EB3A-76AB-41F0-9936-EB66FF99E895}"/>
    <dgm:cxn modelId="{11892794-30B0-4893-B0ED-0854B5994524}" srcId="{2355F188-A2B9-4F00-A7D7-C4419B45A70F}" destId="{63F5ED0D-33C2-4928-89E8-A1BA6838B5C8}" srcOrd="0" destOrd="0" parTransId="{B3462D86-7B95-46E5-B5D3-E9A27AF3DA15}" sibTransId="{F8774FE4-CA32-4E6D-B1A6-49AF7BBDD911}"/>
    <dgm:cxn modelId="{7C9CEC9D-37FC-4C03-9B02-5F86119A64D5}" type="presOf" srcId="{B72C50B4-8FDC-4326-B1DF-934451F20C80}" destId="{27B519F0-2AB9-4A7A-AA3E-5C038C3018F2}" srcOrd="0" destOrd="0" presId="urn:microsoft.com/office/officeart/2005/8/layout/target1"/>
    <dgm:cxn modelId="{62D14CAF-29F3-4CD7-9BBB-EC8FFFEC2B0D}" type="presOf" srcId="{63F5ED0D-33C2-4928-89E8-A1BA6838B5C8}" destId="{A8799425-FB02-418C-9B03-B0FDF28EBAD1}" srcOrd="0" destOrd="0" presId="urn:microsoft.com/office/officeart/2005/8/layout/target1"/>
    <dgm:cxn modelId="{A5EF9DB2-4569-4541-BC7C-67CD6704275B}" type="presOf" srcId="{2355F188-A2B9-4F00-A7D7-C4419B45A70F}" destId="{BE632D77-9D6B-4960-8195-914C96353CBF}" srcOrd="0" destOrd="0" presId="urn:microsoft.com/office/officeart/2005/8/layout/target1"/>
    <dgm:cxn modelId="{F652A7DF-DACD-4B54-815C-C0CFA0CD873E}" type="presOf" srcId="{4874AE3B-78A8-437A-8C00-582C91960162}" destId="{C33AAEDE-9F75-409D-8F9E-3426EEEDEAEC}" srcOrd="0" destOrd="0" presId="urn:microsoft.com/office/officeart/2005/8/layout/target1"/>
    <dgm:cxn modelId="{F09363E6-D2DA-488B-8AD3-AE2CC96F1B88}" srcId="{2355F188-A2B9-4F00-A7D7-C4419B45A70F}" destId="{4874AE3B-78A8-437A-8C00-582C91960162}" srcOrd="2" destOrd="0" parTransId="{8615A2B8-28C9-4C13-840A-7A6A0C7A4C23}" sibTransId="{227EC6A9-F67F-43CC-84BC-20A8EF853B95}"/>
    <dgm:cxn modelId="{6FEA2C6F-A966-4B85-A529-E7227A3F7552}" type="presParOf" srcId="{BE632D77-9D6B-4960-8195-914C96353CBF}" destId="{E1AA8605-BFD7-4AAE-BF55-F223216E4BB2}" srcOrd="0" destOrd="0" presId="urn:microsoft.com/office/officeart/2005/8/layout/target1"/>
    <dgm:cxn modelId="{314CB0CD-176F-401A-9FD1-7EFDEDA06EF0}" type="presParOf" srcId="{BE632D77-9D6B-4960-8195-914C96353CBF}" destId="{A8799425-FB02-418C-9B03-B0FDF28EBAD1}" srcOrd="1" destOrd="0" presId="urn:microsoft.com/office/officeart/2005/8/layout/target1"/>
    <dgm:cxn modelId="{D8D68D32-AEAB-4792-B90A-763D6FFCCBDE}" type="presParOf" srcId="{BE632D77-9D6B-4960-8195-914C96353CBF}" destId="{1C659DB9-4DEF-4B3A-A228-EAF61DAA4CD3}" srcOrd="2" destOrd="0" presId="urn:microsoft.com/office/officeart/2005/8/layout/target1"/>
    <dgm:cxn modelId="{430085FA-C732-4BF5-80B1-2B3CD5D41C52}" type="presParOf" srcId="{BE632D77-9D6B-4960-8195-914C96353CBF}" destId="{58641C0F-381D-4DC9-8E78-D00CF551521D}" srcOrd="3" destOrd="0" presId="urn:microsoft.com/office/officeart/2005/8/layout/target1"/>
    <dgm:cxn modelId="{D6BDE243-D81A-4F3E-9EA3-CD2559E1B748}" type="presParOf" srcId="{BE632D77-9D6B-4960-8195-914C96353CBF}" destId="{AA485524-6F0D-4626-A94D-4C69DA08C74C}" srcOrd="4" destOrd="0" presId="urn:microsoft.com/office/officeart/2005/8/layout/target1"/>
    <dgm:cxn modelId="{70A46F30-CF04-44C4-80DF-778FEDAB54B8}" type="presParOf" srcId="{BE632D77-9D6B-4960-8195-914C96353CBF}" destId="{27B519F0-2AB9-4A7A-AA3E-5C038C3018F2}" srcOrd="5" destOrd="0" presId="urn:microsoft.com/office/officeart/2005/8/layout/target1"/>
    <dgm:cxn modelId="{34C29AE0-C341-4C47-8403-C138AF0C774A}" type="presParOf" srcId="{BE632D77-9D6B-4960-8195-914C96353CBF}" destId="{DFBB1645-ADEB-43E9-A7AB-ACB2BC68CC3B}" srcOrd="6" destOrd="0" presId="urn:microsoft.com/office/officeart/2005/8/layout/target1"/>
    <dgm:cxn modelId="{8DD5FB08-985B-4A97-B44E-64DD70674A33}" type="presParOf" srcId="{BE632D77-9D6B-4960-8195-914C96353CBF}" destId="{676D43FA-9A23-46B9-88D3-26A21F709B09}" srcOrd="7" destOrd="0" presId="urn:microsoft.com/office/officeart/2005/8/layout/target1"/>
    <dgm:cxn modelId="{84585E2B-8E16-49FE-832E-1BE75967D9EB}" type="presParOf" srcId="{BE632D77-9D6B-4960-8195-914C96353CBF}" destId="{25BDDA63-3819-49F0-B3B9-D153C215B24A}" srcOrd="8" destOrd="0" presId="urn:microsoft.com/office/officeart/2005/8/layout/target1"/>
    <dgm:cxn modelId="{B7F11496-8E58-498B-8EA5-745F1399F460}" type="presParOf" srcId="{BE632D77-9D6B-4960-8195-914C96353CBF}" destId="{C33AAEDE-9F75-409D-8F9E-3426EEEDEAEC}" srcOrd="9" destOrd="0" presId="urn:microsoft.com/office/officeart/2005/8/layout/target1"/>
    <dgm:cxn modelId="{604CD96E-CF90-45A8-BE60-8C1FC366B3F8}" type="presParOf" srcId="{BE632D77-9D6B-4960-8195-914C96353CBF}" destId="{D007D024-4270-462A-BB3C-C33B49189DE6}" srcOrd="10" destOrd="0" presId="urn:microsoft.com/office/officeart/2005/8/layout/target1"/>
    <dgm:cxn modelId="{71B1A46C-29CC-4200-946A-68970C85AB3E}" type="presParOf" srcId="{BE632D77-9D6B-4960-8195-914C96353CBF}" destId="{B078387C-2FD0-4071-BE5B-E40CFF143C8B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55F188-A2B9-4F00-A7D7-C4419B45A70F}" type="doc">
      <dgm:prSet loTypeId="urn:microsoft.com/office/officeart/2005/8/layout/target1" loCatId="relationship" qsTypeId="urn:microsoft.com/office/officeart/2005/8/quickstyle/simple2" qsCatId="simple" csTypeId="urn:microsoft.com/office/officeart/2005/8/colors/colorful2" csCatId="colorful" phldr="1"/>
      <dgm:spPr/>
    </dgm:pt>
    <dgm:pt modelId="{63F5ED0D-33C2-4928-89E8-A1BA6838B5C8}">
      <dgm:prSet phldrT="[Text]"/>
      <dgm:spPr/>
      <dgm:t>
        <a:bodyPr/>
        <a:lstStyle/>
        <a:p>
          <a:r>
            <a:rPr lang="en-GB">
              <a:solidFill>
                <a:schemeClr val="accent2"/>
              </a:solidFill>
            </a:rPr>
            <a:t>Financially viable</a:t>
          </a:r>
        </a:p>
      </dgm:t>
    </dgm:pt>
    <dgm:pt modelId="{B3462D86-7B95-46E5-B5D3-E9A27AF3DA15}" type="parTrans" cxnId="{11892794-30B0-4893-B0ED-0854B5994524}">
      <dgm:prSet/>
      <dgm:spPr/>
      <dgm:t>
        <a:bodyPr/>
        <a:lstStyle/>
        <a:p>
          <a:endParaRPr lang="en-GB"/>
        </a:p>
      </dgm:t>
    </dgm:pt>
    <dgm:pt modelId="{F8774FE4-CA32-4E6D-B1A6-49AF7BBDD911}" type="sibTrans" cxnId="{11892794-30B0-4893-B0ED-0854B5994524}">
      <dgm:prSet/>
      <dgm:spPr/>
      <dgm:t>
        <a:bodyPr/>
        <a:lstStyle/>
        <a:p>
          <a:endParaRPr lang="en-GB"/>
        </a:p>
      </dgm:t>
    </dgm:pt>
    <dgm:pt modelId="{B72C50B4-8FDC-4326-B1DF-934451F20C80}">
      <dgm:prSet phldrT="[Text]"/>
      <dgm:spPr/>
      <dgm:t>
        <a:bodyPr/>
        <a:lstStyle/>
        <a:p>
          <a:r>
            <a:rPr lang="en-GB">
              <a:solidFill>
                <a:srgbClr val="C48170"/>
              </a:solidFill>
            </a:rPr>
            <a:t>Technically recoverable</a:t>
          </a:r>
        </a:p>
      </dgm:t>
    </dgm:pt>
    <dgm:pt modelId="{F9EB203A-4962-4B35-8407-BE01C384E807}" type="parTrans" cxnId="{28F2AE2B-9AD8-4330-AC00-7F3A15E7BB96}">
      <dgm:prSet/>
      <dgm:spPr/>
      <dgm:t>
        <a:bodyPr/>
        <a:lstStyle/>
        <a:p>
          <a:endParaRPr lang="en-GB"/>
        </a:p>
      </dgm:t>
    </dgm:pt>
    <dgm:pt modelId="{FD84EB3A-76AB-41F0-9936-EB66FF99E895}" type="sibTrans" cxnId="{28F2AE2B-9AD8-4330-AC00-7F3A15E7BB96}">
      <dgm:prSet/>
      <dgm:spPr/>
      <dgm:t>
        <a:bodyPr/>
        <a:lstStyle/>
        <a:p>
          <a:endParaRPr lang="en-GB"/>
        </a:p>
      </dgm:t>
    </dgm:pt>
    <dgm:pt modelId="{4874AE3B-78A8-437A-8C00-582C91960162}">
      <dgm:prSet phldrT="[Text]"/>
      <dgm:spPr/>
      <dgm:t>
        <a:bodyPr/>
        <a:lstStyle/>
        <a:p>
          <a:r>
            <a:rPr lang="en-GB">
              <a:solidFill>
                <a:schemeClr val="bg1">
                  <a:lumMod val="50000"/>
                </a:schemeClr>
              </a:solidFill>
            </a:rPr>
            <a:t>Ground heat resource</a:t>
          </a:r>
        </a:p>
      </dgm:t>
    </dgm:pt>
    <dgm:pt modelId="{8615A2B8-28C9-4C13-840A-7A6A0C7A4C23}" type="parTrans" cxnId="{F09363E6-D2DA-488B-8AD3-AE2CC96F1B88}">
      <dgm:prSet/>
      <dgm:spPr/>
      <dgm:t>
        <a:bodyPr/>
        <a:lstStyle/>
        <a:p>
          <a:endParaRPr lang="en-GB"/>
        </a:p>
      </dgm:t>
    </dgm:pt>
    <dgm:pt modelId="{227EC6A9-F67F-43CC-84BC-20A8EF853B95}" type="sibTrans" cxnId="{F09363E6-D2DA-488B-8AD3-AE2CC96F1B88}">
      <dgm:prSet/>
      <dgm:spPr/>
      <dgm:t>
        <a:bodyPr/>
        <a:lstStyle/>
        <a:p>
          <a:endParaRPr lang="en-GB"/>
        </a:p>
      </dgm:t>
    </dgm:pt>
    <dgm:pt modelId="{BE632D77-9D6B-4960-8195-914C96353CBF}" type="pres">
      <dgm:prSet presAssocID="{2355F188-A2B9-4F00-A7D7-C4419B45A70F}" presName="composite" presStyleCnt="0">
        <dgm:presLayoutVars>
          <dgm:chMax val="5"/>
          <dgm:dir/>
          <dgm:resizeHandles val="exact"/>
        </dgm:presLayoutVars>
      </dgm:prSet>
      <dgm:spPr/>
    </dgm:pt>
    <dgm:pt modelId="{E1AA8605-BFD7-4AAE-BF55-F223216E4BB2}" type="pres">
      <dgm:prSet presAssocID="{63F5ED0D-33C2-4928-89E8-A1BA6838B5C8}" presName="circle1" presStyleLbl="lnNode1" presStyleIdx="0" presStyleCnt="3"/>
      <dgm:spPr/>
    </dgm:pt>
    <dgm:pt modelId="{A8799425-FB02-418C-9B03-B0FDF28EBAD1}" type="pres">
      <dgm:prSet presAssocID="{63F5ED0D-33C2-4928-89E8-A1BA6838B5C8}" presName="text1" presStyleLbl="revTx" presStyleIdx="0" presStyleCnt="3">
        <dgm:presLayoutVars>
          <dgm:bulletEnabled val="1"/>
        </dgm:presLayoutVars>
      </dgm:prSet>
      <dgm:spPr/>
    </dgm:pt>
    <dgm:pt modelId="{1C659DB9-4DEF-4B3A-A228-EAF61DAA4CD3}" type="pres">
      <dgm:prSet presAssocID="{63F5ED0D-33C2-4928-89E8-A1BA6838B5C8}" presName="line1" presStyleLbl="callout" presStyleIdx="0" presStyleCnt="6"/>
      <dgm:spPr/>
    </dgm:pt>
    <dgm:pt modelId="{58641C0F-381D-4DC9-8E78-D00CF551521D}" type="pres">
      <dgm:prSet presAssocID="{63F5ED0D-33C2-4928-89E8-A1BA6838B5C8}" presName="d1" presStyleLbl="callout" presStyleIdx="1" presStyleCnt="6"/>
      <dgm:spPr/>
    </dgm:pt>
    <dgm:pt modelId="{AA485524-6F0D-4626-A94D-4C69DA08C74C}" type="pres">
      <dgm:prSet presAssocID="{B72C50B4-8FDC-4326-B1DF-934451F20C80}" presName="circle2" presStyleLbl="lnNode1" presStyleIdx="1" presStyleCnt="3"/>
      <dgm:spPr/>
    </dgm:pt>
    <dgm:pt modelId="{27B519F0-2AB9-4A7A-AA3E-5C038C3018F2}" type="pres">
      <dgm:prSet presAssocID="{B72C50B4-8FDC-4326-B1DF-934451F20C80}" presName="text2" presStyleLbl="revTx" presStyleIdx="1" presStyleCnt="3">
        <dgm:presLayoutVars>
          <dgm:bulletEnabled val="1"/>
        </dgm:presLayoutVars>
      </dgm:prSet>
      <dgm:spPr/>
    </dgm:pt>
    <dgm:pt modelId="{DFBB1645-ADEB-43E9-A7AB-ACB2BC68CC3B}" type="pres">
      <dgm:prSet presAssocID="{B72C50B4-8FDC-4326-B1DF-934451F20C80}" presName="line2" presStyleLbl="callout" presStyleIdx="2" presStyleCnt="6"/>
      <dgm:spPr/>
    </dgm:pt>
    <dgm:pt modelId="{676D43FA-9A23-46B9-88D3-26A21F709B09}" type="pres">
      <dgm:prSet presAssocID="{B72C50B4-8FDC-4326-B1DF-934451F20C80}" presName="d2" presStyleLbl="callout" presStyleIdx="3" presStyleCnt="6"/>
      <dgm:spPr/>
    </dgm:pt>
    <dgm:pt modelId="{25BDDA63-3819-49F0-B3B9-D153C215B24A}" type="pres">
      <dgm:prSet presAssocID="{4874AE3B-78A8-437A-8C00-582C91960162}" presName="circle3" presStyleLbl="lnNode1" presStyleIdx="2" presStyleCnt="3"/>
      <dgm:spPr/>
    </dgm:pt>
    <dgm:pt modelId="{C33AAEDE-9F75-409D-8F9E-3426EEEDEAEC}" type="pres">
      <dgm:prSet presAssocID="{4874AE3B-78A8-437A-8C00-582C91960162}" presName="text3" presStyleLbl="revTx" presStyleIdx="2" presStyleCnt="3">
        <dgm:presLayoutVars>
          <dgm:bulletEnabled val="1"/>
        </dgm:presLayoutVars>
      </dgm:prSet>
      <dgm:spPr/>
    </dgm:pt>
    <dgm:pt modelId="{D007D024-4270-462A-BB3C-C33B49189DE6}" type="pres">
      <dgm:prSet presAssocID="{4874AE3B-78A8-437A-8C00-582C91960162}" presName="line3" presStyleLbl="callout" presStyleIdx="4" presStyleCnt="6"/>
      <dgm:spPr/>
    </dgm:pt>
    <dgm:pt modelId="{B078387C-2FD0-4071-BE5B-E40CFF143C8B}" type="pres">
      <dgm:prSet presAssocID="{4874AE3B-78A8-437A-8C00-582C91960162}" presName="d3" presStyleLbl="callout" presStyleIdx="5" presStyleCnt="6"/>
      <dgm:spPr/>
    </dgm:pt>
  </dgm:ptLst>
  <dgm:cxnLst>
    <dgm:cxn modelId="{28F2AE2B-9AD8-4330-AC00-7F3A15E7BB96}" srcId="{2355F188-A2B9-4F00-A7D7-C4419B45A70F}" destId="{B72C50B4-8FDC-4326-B1DF-934451F20C80}" srcOrd="1" destOrd="0" parTransId="{F9EB203A-4962-4B35-8407-BE01C384E807}" sibTransId="{FD84EB3A-76AB-41F0-9936-EB66FF99E895}"/>
    <dgm:cxn modelId="{11892794-30B0-4893-B0ED-0854B5994524}" srcId="{2355F188-A2B9-4F00-A7D7-C4419B45A70F}" destId="{63F5ED0D-33C2-4928-89E8-A1BA6838B5C8}" srcOrd="0" destOrd="0" parTransId="{B3462D86-7B95-46E5-B5D3-E9A27AF3DA15}" sibTransId="{F8774FE4-CA32-4E6D-B1A6-49AF7BBDD911}"/>
    <dgm:cxn modelId="{7C9CEC9D-37FC-4C03-9B02-5F86119A64D5}" type="presOf" srcId="{B72C50B4-8FDC-4326-B1DF-934451F20C80}" destId="{27B519F0-2AB9-4A7A-AA3E-5C038C3018F2}" srcOrd="0" destOrd="0" presId="urn:microsoft.com/office/officeart/2005/8/layout/target1"/>
    <dgm:cxn modelId="{62D14CAF-29F3-4CD7-9BBB-EC8FFFEC2B0D}" type="presOf" srcId="{63F5ED0D-33C2-4928-89E8-A1BA6838B5C8}" destId="{A8799425-FB02-418C-9B03-B0FDF28EBAD1}" srcOrd="0" destOrd="0" presId="urn:microsoft.com/office/officeart/2005/8/layout/target1"/>
    <dgm:cxn modelId="{A5EF9DB2-4569-4541-BC7C-67CD6704275B}" type="presOf" srcId="{2355F188-A2B9-4F00-A7D7-C4419B45A70F}" destId="{BE632D77-9D6B-4960-8195-914C96353CBF}" srcOrd="0" destOrd="0" presId="urn:microsoft.com/office/officeart/2005/8/layout/target1"/>
    <dgm:cxn modelId="{F652A7DF-DACD-4B54-815C-C0CFA0CD873E}" type="presOf" srcId="{4874AE3B-78A8-437A-8C00-582C91960162}" destId="{C33AAEDE-9F75-409D-8F9E-3426EEEDEAEC}" srcOrd="0" destOrd="0" presId="urn:microsoft.com/office/officeart/2005/8/layout/target1"/>
    <dgm:cxn modelId="{F09363E6-D2DA-488B-8AD3-AE2CC96F1B88}" srcId="{2355F188-A2B9-4F00-A7D7-C4419B45A70F}" destId="{4874AE3B-78A8-437A-8C00-582C91960162}" srcOrd="2" destOrd="0" parTransId="{8615A2B8-28C9-4C13-840A-7A6A0C7A4C23}" sibTransId="{227EC6A9-F67F-43CC-84BC-20A8EF853B95}"/>
    <dgm:cxn modelId="{6FEA2C6F-A966-4B85-A529-E7227A3F7552}" type="presParOf" srcId="{BE632D77-9D6B-4960-8195-914C96353CBF}" destId="{E1AA8605-BFD7-4AAE-BF55-F223216E4BB2}" srcOrd="0" destOrd="0" presId="urn:microsoft.com/office/officeart/2005/8/layout/target1"/>
    <dgm:cxn modelId="{314CB0CD-176F-401A-9FD1-7EFDEDA06EF0}" type="presParOf" srcId="{BE632D77-9D6B-4960-8195-914C96353CBF}" destId="{A8799425-FB02-418C-9B03-B0FDF28EBAD1}" srcOrd="1" destOrd="0" presId="urn:microsoft.com/office/officeart/2005/8/layout/target1"/>
    <dgm:cxn modelId="{D8D68D32-AEAB-4792-B90A-763D6FFCCBDE}" type="presParOf" srcId="{BE632D77-9D6B-4960-8195-914C96353CBF}" destId="{1C659DB9-4DEF-4B3A-A228-EAF61DAA4CD3}" srcOrd="2" destOrd="0" presId="urn:microsoft.com/office/officeart/2005/8/layout/target1"/>
    <dgm:cxn modelId="{430085FA-C732-4BF5-80B1-2B3CD5D41C52}" type="presParOf" srcId="{BE632D77-9D6B-4960-8195-914C96353CBF}" destId="{58641C0F-381D-4DC9-8E78-D00CF551521D}" srcOrd="3" destOrd="0" presId="urn:microsoft.com/office/officeart/2005/8/layout/target1"/>
    <dgm:cxn modelId="{D6BDE243-D81A-4F3E-9EA3-CD2559E1B748}" type="presParOf" srcId="{BE632D77-9D6B-4960-8195-914C96353CBF}" destId="{AA485524-6F0D-4626-A94D-4C69DA08C74C}" srcOrd="4" destOrd="0" presId="urn:microsoft.com/office/officeart/2005/8/layout/target1"/>
    <dgm:cxn modelId="{70A46F30-CF04-44C4-80DF-778FEDAB54B8}" type="presParOf" srcId="{BE632D77-9D6B-4960-8195-914C96353CBF}" destId="{27B519F0-2AB9-4A7A-AA3E-5C038C3018F2}" srcOrd="5" destOrd="0" presId="urn:microsoft.com/office/officeart/2005/8/layout/target1"/>
    <dgm:cxn modelId="{34C29AE0-C341-4C47-8403-C138AF0C774A}" type="presParOf" srcId="{BE632D77-9D6B-4960-8195-914C96353CBF}" destId="{DFBB1645-ADEB-43E9-A7AB-ACB2BC68CC3B}" srcOrd="6" destOrd="0" presId="urn:microsoft.com/office/officeart/2005/8/layout/target1"/>
    <dgm:cxn modelId="{8DD5FB08-985B-4A97-B44E-64DD70674A33}" type="presParOf" srcId="{BE632D77-9D6B-4960-8195-914C96353CBF}" destId="{676D43FA-9A23-46B9-88D3-26A21F709B09}" srcOrd="7" destOrd="0" presId="urn:microsoft.com/office/officeart/2005/8/layout/target1"/>
    <dgm:cxn modelId="{84585E2B-8E16-49FE-832E-1BE75967D9EB}" type="presParOf" srcId="{BE632D77-9D6B-4960-8195-914C96353CBF}" destId="{25BDDA63-3819-49F0-B3B9-D153C215B24A}" srcOrd="8" destOrd="0" presId="urn:microsoft.com/office/officeart/2005/8/layout/target1"/>
    <dgm:cxn modelId="{B7F11496-8E58-498B-8EA5-745F1399F460}" type="presParOf" srcId="{BE632D77-9D6B-4960-8195-914C96353CBF}" destId="{C33AAEDE-9F75-409D-8F9E-3426EEEDEAEC}" srcOrd="9" destOrd="0" presId="urn:microsoft.com/office/officeart/2005/8/layout/target1"/>
    <dgm:cxn modelId="{604CD96E-CF90-45A8-BE60-8C1FC366B3F8}" type="presParOf" srcId="{BE632D77-9D6B-4960-8195-914C96353CBF}" destId="{D007D024-4270-462A-BB3C-C33B49189DE6}" srcOrd="10" destOrd="0" presId="urn:microsoft.com/office/officeart/2005/8/layout/target1"/>
    <dgm:cxn modelId="{71B1A46C-29CC-4200-946A-68970C85AB3E}" type="presParOf" srcId="{BE632D77-9D6B-4960-8195-914C96353CBF}" destId="{B078387C-2FD0-4071-BE5B-E40CFF143C8B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DDA63-3819-49F0-B3B9-D153C215B24A}">
      <dsp:nvSpPr>
        <dsp:cNvPr id="0" name=""/>
        <dsp:cNvSpPr/>
      </dsp:nvSpPr>
      <dsp:spPr>
        <a:xfrm>
          <a:off x="0" y="724175"/>
          <a:ext cx="1877698" cy="1877698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485524-6F0D-4626-A94D-4C69DA08C74C}">
      <dsp:nvSpPr>
        <dsp:cNvPr id="0" name=""/>
        <dsp:cNvSpPr/>
      </dsp:nvSpPr>
      <dsp:spPr>
        <a:xfrm>
          <a:off x="375539" y="1099715"/>
          <a:ext cx="1126619" cy="1126619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AA8605-BFD7-4AAE-BF55-F223216E4BB2}">
      <dsp:nvSpPr>
        <dsp:cNvPr id="0" name=""/>
        <dsp:cNvSpPr/>
      </dsp:nvSpPr>
      <dsp:spPr>
        <a:xfrm>
          <a:off x="751079" y="1475255"/>
          <a:ext cx="375539" cy="3755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799425-FB02-418C-9B03-B0FDF28EBAD1}">
      <dsp:nvSpPr>
        <dsp:cNvPr id="0" name=""/>
        <dsp:cNvSpPr/>
      </dsp:nvSpPr>
      <dsp:spPr>
        <a:xfrm>
          <a:off x="2190648" y="98276"/>
          <a:ext cx="938849" cy="547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Financially viable</a:t>
          </a:r>
        </a:p>
      </dsp:txBody>
      <dsp:txXfrm>
        <a:off x="2190648" y="98276"/>
        <a:ext cx="938849" cy="547662"/>
      </dsp:txXfrm>
    </dsp:sp>
    <dsp:sp modelId="{1C659DB9-4DEF-4B3A-A228-EAF61DAA4CD3}">
      <dsp:nvSpPr>
        <dsp:cNvPr id="0" name=""/>
        <dsp:cNvSpPr/>
      </dsp:nvSpPr>
      <dsp:spPr>
        <a:xfrm>
          <a:off x="1955936" y="372107"/>
          <a:ext cx="2347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8641C0F-381D-4DC9-8E78-D00CF551521D}">
      <dsp:nvSpPr>
        <dsp:cNvPr id="0" name=""/>
        <dsp:cNvSpPr/>
      </dsp:nvSpPr>
      <dsp:spPr>
        <a:xfrm rot="5400000">
          <a:off x="801620" y="509648"/>
          <a:ext cx="1290604" cy="1016148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7B519F0-2AB9-4A7A-AA3E-5C038C3018F2}">
      <dsp:nvSpPr>
        <dsp:cNvPr id="0" name=""/>
        <dsp:cNvSpPr/>
      </dsp:nvSpPr>
      <dsp:spPr>
        <a:xfrm>
          <a:off x="2190648" y="645938"/>
          <a:ext cx="938849" cy="547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rgbClr val="C48170"/>
              </a:solidFill>
              <a:latin typeface="Arial" panose="020B0604020202020204" pitchFamily="34" charset="0"/>
              <a:cs typeface="Arial" panose="020B0604020202020204" pitchFamily="34" charset="0"/>
            </a:rPr>
            <a:t>Technically recoverable</a:t>
          </a:r>
        </a:p>
      </dsp:txBody>
      <dsp:txXfrm>
        <a:off x="2190648" y="645938"/>
        <a:ext cx="938849" cy="547662"/>
      </dsp:txXfrm>
    </dsp:sp>
    <dsp:sp modelId="{DFBB1645-ADEB-43E9-A7AB-ACB2BC68CC3B}">
      <dsp:nvSpPr>
        <dsp:cNvPr id="0" name=""/>
        <dsp:cNvSpPr/>
      </dsp:nvSpPr>
      <dsp:spPr>
        <a:xfrm>
          <a:off x="1955936" y="919769"/>
          <a:ext cx="2347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6D43FA-9A23-46B9-88D3-26A21F709B09}">
      <dsp:nvSpPr>
        <dsp:cNvPr id="0" name=""/>
        <dsp:cNvSpPr/>
      </dsp:nvSpPr>
      <dsp:spPr>
        <a:xfrm rot="5400000">
          <a:off x="1078644" y="1048767"/>
          <a:ext cx="1005695" cy="74701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33AAEDE-9F75-409D-8F9E-3426EEEDEAEC}">
      <dsp:nvSpPr>
        <dsp:cNvPr id="0" name=""/>
        <dsp:cNvSpPr/>
      </dsp:nvSpPr>
      <dsp:spPr>
        <a:xfrm>
          <a:off x="2190648" y="1193600"/>
          <a:ext cx="938849" cy="547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Ground heat resource</a:t>
          </a:r>
        </a:p>
      </dsp:txBody>
      <dsp:txXfrm>
        <a:off x="2190648" y="1193600"/>
        <a:ext cx="938849" cy="547662"/>
      </dsp:txXfrm>
    </dsp:sp>
    <dsp:sp modelId="{D007D024-4270-462A-BB3C-C33B49189DE6}">
      <dsp:nvSpPr>
        <dsp:cNvPr id="0" name=""/>
        <dsp:cNvSpPr/>
      </dsp:nvSpPr>
      <dsp:spPr>
        <a:xfrm>
          <a:off x="1955936" y="1467431"/>
          <a:ext cx="2347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78387C-2FD0-4071-BE5B-E40CFF143C8B}">
      <dsp:nvSpPr>
        <dsp:cNvPr id="0" name=""/>
        <dsp:cNvSpPr/>
      </dsp:nvSpPr>
      <dsp:spPr>
        <a:xfrm rot="5400000">
          <a:off x="1356011" y="1587447"/>
          <a:ext cx="718532" cy="47787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DDA63-3819-49F0-B3B9-D153C215B24A}">
      <dsp:nvSpPr>
        <dsp:cNvPr id="0" name=""/>
        <dsp:cNvSpPr/>
      </dsp:nvSpPr>
      <dsp:spPr>
        <a:xfrm>
          <a:off x="36414" y="893471"/>
          <a:ext cx="2680416" cy="268041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485524-6F0D-4626-A94D-4C69DA08C74C}">
      <dsp:nvSpPr>
        <dsp:cNvPr id="0" name=""/>
        <dsp:cNvSpPr/>
      </dsp:nvSpPr>
      <dsp:spPr>
        <a:xfrm>
          <a:off x="572497" y="1429555"/>
          <a:ext cx="1608249" cy="1608249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AA8605-BFD7-4AAE-BF55-F223216E4BB2}">
      <dsp:nvSpPr>
        <dsp:cNvPr id="0" name=""/>
        <dsp:cNvSpPr/>
      </dsp:nvSpPr>
      <dsp:spPr>
        <a:xfrm>
          <a:off x="1108580" y="1965638"/>
          <a:ext cx="536083" cy="5360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799425-FB02-418C-9B03-B0FDF28EBAD1}">
      <dsp:nvSpPr>
        <dsp:cNvPr id="0" name=""/>
        <dsp:cNvSpPr/>
      </dsp:nvSpPr>
      <dsp:spPr>
        <a:xfrm>
          <a:off x="3163566" y="0"/>
          <a:ext cx="1340208" cy="781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accent2"/>
              </a:solidFill>
            </a:rPr>
            <a:t>Financially viable</a:t>
          </a:r>
        </a:p>
      </dsp:txBody>
      <dsp:txXfrm>
        <a:off x="3163566" y="0"/>
        <a:ext cx="1340208" cy="781788"/>
      </dsp:txXfrm>
    </dsp:sp>
    <dsp:sp modelId="{1C659DB9-4DEF-4B3A-A228-EAF61DAA4CD3}">
      <dsp:nvSpPr>
        <dsp:cNvPr id="0" name=""/>
        <dsp:cNvSpPr/>
      </dsp:nvSpPr>
      <dsp:spPr>
        <a:xfrm>
          <a:off x="2828514" y="390893"/>
          <a:ext cx="3350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8641C0F-381D-4DC9-8E78-D00CF551521D}">
      <dsp:nvSpPr>
        <dsp:cNvPr id="0" name=""/>
        <dsp:cNvSpPr/>
      </dsp:nvSpPr>
      <dsp:spPr>
        <a:xfrm rot="5400000">
          <a:off x="1180728" y="587234"/>
          <a:ext cx="1842339" cy="145055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7B519F0-2AB9-4A7A-AA3E-5C038C3018F2}">
      <dsp:nvSpPr>
        <dsp:cNvPr id="0" name=""/>
        <dsp:cNvSpPr/>
      </dsp:nvSpPr>
      <dsp:spPr>
        <a:xfrm>
          <a:off x="3163566" y="781787"/>
          <a:ext cx="1340208" cy="781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rgbClr val="C48170"/>
              </a:solidFill>
            </a:rPr>
            <a:t>Technically recoverable</a:t>
          </a:r>
        </a:p>
      </dsp:txBody>
      <dsp:txXfrm>
        <a:off x="3163566" y="781787"/>
        <a:ext cx="1340208" cy="781788"/>
      </dsp:txXfrm>
    </dsp:sp>
    <dsp:sp modelId="{DFBB1645-ADEB-43E9-A7AB-ACB2BC68CC3B}">
      <dsp:nvSpPr>
        <dsp:cNvPr id="0" name=""/>
        <dsp:cNvSpPr/>
      </dsp:nvSpPr>
      <dsp:spPr>
        <a:xfrm>
          <a:off x="2828514" y="1172681"/>
          <a:ext cx="3350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6D43FA-9A23-46B9-88D3-26A21F709B09}">
      <dsp:nvSpPr>
        <dsp:cNvPr id="0" name=""/>
        <dsp:cNvSpPr/>
      </dsp:nvSpPr>
      <dsp:spPr>
        <a:xfrm rot="5400000">
          <a:off x="1576179" y="1356826"/>
          <a:ext cx="1435630" cy="1066358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33AAEDE-9F75-409D-8F9E-3426EEEDEAEC}">
      <dsp:nvSpPr>
        <dsp:cNvPr id="0" name=""/>
        <dsp:cNvSpPr/>
      </dsp:nvSpPr>
      <dsp:spPr>
        <a:xfrm>
          <a:off x="3163566" y="1563575"/>
          <a:ext cx="1340208" cy="781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bg1">
                  <a:lumMod val="50000"/>
                </a:schemeClr>
              </a:solidFill>
            </a:rPr>
            <a:t>Ground heat resource</a:t>
          </a:r>
        </a:p>
      </dsp:txBody>
      <dsp:txXfrm>
        <a:off x="3163566" y="1563575"/>
        <a:ext cx="1340208" cy="781788"/>
      </dsp:txXfrm>
    </dsp:sp>
    <dsp:sp modelId="{D007D024-4270-462A-BB3C-C33B49189DE6}">
      <dsp:nvSpPr>
        <dsp:cNvPr id="0" name=""/>
        <dsp:cNvSpPr/>
      </dsp:nvSpPr>
      <dsp:spPr>
        <a:xfrm>
          <a:off x="2828514" y="1954469"/>
          <a:ext cx="33505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78387C-2FD0-4071-BE5B-E40CFF143C8B}">
      <dsp:nvSpPr>
        <dsp:cNvPr id="0" name=""/>
        <dsp:cNvSpPr/>
      </dsp:nvSpPr>
      <dsp:spPr>
        <a:xfrm rot="5400000">
          <a:off x="1972121" y="2125793"/>
          <a:ext cx="1025705" cy="68216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EF267-04C3-40CE-AA67-B315CC0C9E06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95712-1EBD-494A-9A40-A27BAF762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30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95712-1EBD-494A-9A40-A27BAF762EE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525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What is really needed</a:t>
            </a:r>
          </a:p>
          <a:p>
            <a:r>
              <a:rPr lang="en-GB"/>
              <a:t>Reviewing what technology is available from other countries which can be adapted for UK (learnings/ </a:t>
            </a:r>
            <a:r>
              <a:rPr lang="en-GB" err="1"/>
              <a:t>sharings</a:t>
            </a:r>
            <a:r>
              <a:rPr lang="en-GB"/>
              <a:t>/ transition path from other sectors)</a:t>
            </a:r>
          </a:p>
          <a:p>
            <a:endParaRPr lang="en-GB"/>
          </a:p>
          <a:p>
            <a:r>
              <a:rPr lang="en-GB"/>
              <a:t>Forecast – if you take heat out and rate created –will not run out, but uncertainty around rate &amp; cost of needing a heat pump vs reservoir depletion –feasibility of abstraction at replenishment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95712-1EBD-494A-9A40-A27BAF762EE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276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this presentation, we would like to highlight what we, as policy makers, know of the potential for geothermal and present what we see as the unaddressed barriers to further deployment. </a:t>
            </a:r>
          </a:p>
          <a:p>
            <a:r>
              <a:rPr lang="en-GB" dirty="0"/>
              <a:t>Position:</a:t>
            </a:r>
          </a:p>
          <a:p>
            <a:r>
              <a:rPr lang="en-GB" dirty="0">
                <a:cs typeface="Calibri"/>
              </a:rPr>
              <a:t>HBS – Heating 13 </a:t>
            </a:r>
            <a:r>
              <a:rPr lang="en-GB" dirty="0" err="1">
                <a:cs typeface="Calibri"/>
              </a:rPr>
              <a:t>mn</a:t>
            </a:r>
            <a:r>
              <a:rPr lang="en-GB" dirty="0">
                <a:cs typeface="Calibri"/>
              </a:rPr>
              <a:t> homes, all pathways of decarbonisation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u="none" strike="noStrike" baseline="0" dirty="0">
                <a:solidFill>
                  <a:srgbClr val="000000"/>
                </a:solidFill>
                <a:latin typeface="HelveticaNeueLT Pro 45 Lt"/>
              </a:rPr>
              <a:t>“To transform the national heating system, we need to replace many of the existing sources of heat with a variety of energy efficient, low-carbon technologies. We see heat pumps, heat networks and hydrogen as potentially playing a pivotal role in decarbonising heat. </a:t>
            </a:r>
            <a:r>
              <a:rPr lang="en-GB" sz="1200" b="1" i="1" u="none" strike="noStrike" baseline="0" dirty="0">
                <a:solidFill>
                  <a:srgbClr val="000000"/>
                </a:solidFill>
                <a:latin typeface="HelveticaNeueLT Pro 45 Lt"/>
              </a:rPr>
              <a:t>But we recognise that other technologies such as bioenergy, geothermal heat, and storage heaters may be a more viable alternative in some cases.”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i="1" u="none" strike="noStrike" baseline="0" dirty="0">
              <a:solidFill>
                <a:srgbClr val="000000"/>
              </a:solidFill>
              <a:latin typeface="HelveticaNeueLT Pro 45 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u="none" strike="noStrike" baseline="0" dirty="0">
                <a:solidFill>
                  <a:srgbClr val="000000"/>
                </a:solidFill>
                <a:latin typeface="HelveticaNeueLT Pro 45 Lt"/>
              </a:rPr>
              <a:t>Parliamentary debate – working on developing workshop with industry </a:t>
            </a:r>
            <a:endParaRPr lang="en-GB" sz="1200" b="1" i="1" dirty="0"/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High levels of activity in geothermal this year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Government in NI – Energy Strategy – advisory group initiated by </a:t>
            </a:r>
            <a:r>
              <a:rPr lang="en-GB" dirty="0" err="1">
                <a:cs typeface="Calibri"/>
              </a:rPr>
              <a:t>Dpt</a:t>
            </a:r>
            <a:r>
              <a:rPr lang="en-GB" dirty="0">
                <a:cs typeface="Calibri"/>
              </a:rPr>
              <a:t> of Economy – inform </a:t>
            </a:r>
            <a:r>
              <a:rPr lang="en-GB" dirty="0" err="1">
                <a:cs typeface="Calibri"/>
              </a:rPr>
              <a:t>dpt</a:t>
            </a:r>
            <a:r>
              <a:rPr lang="en-GB" dirty="0">
                <a:cs typeface="Calibri"/>
              </a:rPr>
              <a:t> and advise on geothermal opportunities – with aim to prepare a geothermal roadmap- chaired by Geological Survey of NI (subs of BGS) – industry + policy makers + academics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95712-1EBD-494A-9A40-A27BAF762E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689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We have four promising sites in the UK- the purpose of this taskforce is to find out</a:t>
            </a:r>
          </a:p>
          <a:p>
            <a:r>
              <a:rPr lang="en-GB"/>
              <a:t>Arup says we could have 25 operational sites by 2025 – how? What would be the timeline required, how does everything align to achieve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95712-1EBD-494A-9A40-A27BAF762EE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075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Exo 2"/>
              </a:rPr>
              <a:t>Position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Exo 2"/>
              </a:rPr>
              <a:t>[1] </a:t>
            </a:r>
            <a:r>
              <a:rPr lang="en-GB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Keeping warm: a review of deep geothermal potential of the UK. </a:t>
            </a:r>
            <a:r>
              <a:rPr lang="en-GB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Gluyas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J G, et al.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1,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s.l.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: Proceedings of the Institution of Mechanical Engineers, Part A: Journal of Power and Energy, 2018, Vol. 232.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Exo 2"/>
              </a:rPr>
              <a:t>[2] </a:t>
            </a:r>
            <a:r>
              <a:rPr lang="en-GB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Unlocking the potential of geothermal energy in the UK.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Keyworth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Nottingham : UKRI, 2020.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Exo 2"/>
              </a:rPr>
              <a:t>[3] https://www.ukri.org/news/eleven-projects-launched-to-decarbonise-heating-and-cooling/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Exo 2"/>
              </a:rPr>
              <a:t>[4] Taff’s geothermal spring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Exo 2"/>
              </a:rPr>
              <a:t>Picture from: </a:t>
            </a:r>
            <a:r>
              <a:rPr lang="en-GB" sz="1200" dirty="0">
                <a:effectLst/>
                <a:latin typeface="Proxima Nova Lt"/>
                <a:ea typeface="Calibri" panose="020F0502020204030204" pitchFamily="34" charset="0"/>
                <a:cs typeface="Times New Roman" panose="02020603050405020304" pitchFamily="18" charset="0"/>
              </a:rPr>
              <a:t>https://www.bbc.co.uk/news/uk-wales-54965889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200" dirty="0">
              <a:effectLst/>
              <a:latin typeface="Proxima Nova 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[5]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[6]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95712-1EBD-494A-9A40-A27BAF762EE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363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Photos from Jon </a:t>
            </a:r>
            <a:r>
              <a:rPr lang="en-GB" err="1"/>
              <a:t>Gluyas</a:t>
            </a:r>
            <a:r>
              <a:rPr lang="en-GB"/>
              <a:t>: </a:t>
            </a:r>
            <a:r>
              <a:rPr lang="en-GB" sz="1200"/>
              <a:t>Sherwood Sandstone </a:t>
            </a:r>
            <a:r>
              <a:rPr lang="en-GB" sz="1200" err="1"/>
              <a:t>Ladram</a:t>
            </a:r>
            <a:r>
              <a:rPr lang="en-GB" sz="1200"/>
              <a:t> Bay, Devon, October 2011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95712-1EBD-494A-9A40-A27BAF762EE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59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95712-1EBD-494A-9A40-A27BAF762EE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697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Figure is from 2013 Atkins report on deep geothermal for heat and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95712-1EBD-494A-9A40-A27BAF762EE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703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 – Southampton scheme by Jon </a:t>
            </a:r>
            <a:r>
              <a:rPr lang="en-GB" dirty="0" err="1"/>
              <a:t>Gluayas</a:t>
            </a:r>
            <a:endParaRPr lang="en-GB" dirty="0"/>
          </a:p>
          <a:p>
            <a:endParaRPr lang="en-GB" dirty="0"/>
          </a:p>
          <a:p>
            <a:r>
              <a:rPr lang="en-GB" dirty="0">
                <a:cs typeface="Calibri" panose="020F0502020204030204"/>
              </a:rPr>
              <a:t>Geothermal energy can be connected to heat networks: a distribution system of insulated pipes that carry hot water to homes or businesses. </a:t>
            </a:r>
          </a:p>
          <a:p>
            <a:endParaRPr lang="en-GB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National and local rules must include a definition of geothermal energy resources and related terms, in line with Directive 2009/28/EC.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Ownership rights should be guaranteed.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Administrative procedures for geothermal licensing have to be fit to purpose.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The rules concerning the authorisation and licensing procedures must be proportionate and simplified, and transferred to regional or administration level. The administrative process must be reduced.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Rules for district heating (DH) should be as decentralised as possible in order to be adaptable to the local context, and stipulate a mandatory minimum level of energy from renewable sources, in line with Article 13 §3 of Directive 2009/28/EC.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A unique geothermal licensing authority should be set up.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Information on geothermal resources suitable for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GeoDH</a:t>
            </a:r>
            <a:r>
              <a:rPr lang="en-GB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 systems should be available and easily accessible.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GeoDH</a:t>
            </a:r>
            <a:r>
              <a:rPr lang="en-GB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 should be included in national, regional and local energy planning and strategies.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Policy-makers and civil servants should be well informed about geothermal.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Technicians and Energy Service Companies should be trained in geothermal technologies.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The public should be informed and consulted about Geothermal DH project development in order to support public acceptance.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Geothermal energy should be given priority in legislation over other uses such as for unconventional fossil fuels, CCS, and nuclear waste deposits.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95712-1EBD-494A-9A40-A27BAF762EE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244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Barriers to developing a pipeline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GB">
                <a:sym typeface="Wingdings" panose="05000000000000000000" pitchFamily="2" charset="2"/>
              </a:rPr>
              <a:t>Key outcome should be understanding the supply chain, and how to make heat customers align with heat source, and develop positive business case for this</a:t>
            </a:r>
            <a:br>
              <a:rPr lang="en-GB">
                <a:cs typeface="+mn-lt"/>
              </a:rPr>
            </a:br>
            <a:r>
              <a:rPr lang="en-GB">
                <a:sym typeface="Wingdings" panose="05000000000000000000" pitchFamily="2" charset="2"/>
              </a:rPr>
              <a:t>Cost estimates are different for everyone –</a:t>
            </a:r>
            <a:endParaRPr lang="en-GB">
              <a:cs typeface="Calibri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GB">
                <a:sym typeface="Wingdings" panose="05000000000000000000" pitchFamily="2" charset="2"/>
              </a:rPr>
              <a:t>Can we achieve a constant cost matrix – drilling methods, oil &amp; gas industry standard, different frameworks  - construction market – large range of prices  - what is the minimum framework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95712-1EBD-494A-9A40-A27BAF762EE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1FD84-7B67-4FAE-A470-DFFD0DD8C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783805-D76F-465F-AD1D-C024A7386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335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E0545A-7AF5-416C-B008-CD22E7267556}"/>
              </a:ext>
            </a:extLst>
          </p:cNvPr>
          <p:cNvSpPr txBox="1">
            <a:spLocks/>
          </p:cNvSpPr>
          <p:nvPr userDrawn="1"/>
        </p:nvSpPr>
        <p:spPr>
          <a:xfrm>
            <a:off x="465600" y="6231601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DC20618-E5D9-4E5B-AE98-0F53F165EA74}" type="datetime3">
              <a:rPr lang="en-GB" sz="1200" smtClean="0"/>
              <a:pPr algn="l"/>
              <a:t>23 May, 2022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18656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orange - 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C35B7-437D-4BE6-9B66-ED0B9A0A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09F8-429B-4557-A486-27A5770CB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40861"/>
          </a:xfr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FA0CB7-314C-46E8-8087-959F9F66F278}"/>
              </a:ext>
            </a:extLst>
          </p:cNvPr>
          <p:cNvSpPr txBox="1">
            <a:spLocks/>
          </p:cNvSpPr>
          <p:nvPr userDrawn="1"/>
        </p:nvSpPr>
        <p:spPr>
          <a:xfrm>
            <a:off x="0" y="5905500"/>
            <a:ext cx="12192000" cy="952500"/>
          </a:xfrm>
          <a:prstGeom prst="rect">
            <a:avLst/>
          </a:prstGeom>
          <a:gradFill>
            <a:gsLst>
              <a:gs pos="0">
                <a:srgbClr val="EE751B"/>
              </a:gs>
              <a:gs pos="100000">
                <a:srgbClr val="F9AE2D"/>
              </a:gs>
            </a:gsLst>
            <a:lin ang="2700000" scaled="0"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>
              <a:solidFill>
                <a:srgbClr val="004A7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0A885-BAA2-4890-9018-4D60866D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Event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82590-118A-4F46-A2EA-2A85E397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Department for Business, Energy and Industrial Strategy crest" title="Department for Business, Energy and Industrial Strategy">
            <a:extLst>
              <a:ext uri="{FF2B5EF4-FFF2-40B4-BE49-F238E27FC236}">
                <a16:creationId xmlns:a16="http://schemas.microsoft.com/office/drawing/2014/main" id="{64FFE862-56D9-4D88-B9C7-BBC36A818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00" y="6093296"/>
            <a:ext cx="1196930" cy="6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8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violet - 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C35B7-437D-4BE6-9B66-ED0B9A0A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09F8-429B-4557-A486-27A5770CB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40861"/>
          </a:xfr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37B99E-9BC4-481F-9216-F39A0CD5626F}"/>
              </a:ext>
            </a:extLst>
          </p:cNvPr>
          <p:cNvSpPr/>
          <p:nvPr userDrawn="1"/>
        </p:nvSpPr>
        <p:spPr>
          <a:xfrm>
            <a:off x="0" y="5909661"/>
            <a:ext cx="12192000" cy="954000"/>
          </a:xfrm>
          <a:prstGeom prst="rect">
            <a:avLst/>
          </a:prstGeom>
          <a:gradFill>
            <a:gsLst>
              <a:gs pos="0">
                <a:srgbClr val="AA1580"/>
              </a:gs>
              <a:gs pos="100000">
                <a:srgbClr val="E8348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0A885-BAA2-4890-9018-4D60866D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Event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82590-118A-4F46-A2EA-2A85E397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Department for Business, Energy and Industrial Strategy crest" title="Department for Business, Energy and Industrial Strategy">
            <a:extLst>
              <a:ext uri="{FF2B5EF4-FFF2-40B4-BE49-F238E27FC236}">
                <a16:creationId xmlns:a16="http://schemas.microsoft.com/office/drawing/2014/main" id="{B7B3A306-8C4A-4E92-967C-4E92BA0028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00" y="6093296"/>
            <a:ext cx="1196930" cy="6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49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6B217-DE68-414A-B123-62BE05FEC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32462-9E6A-4AA6-9384-5EACBAAE5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1770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DCE9E-CE4E-4330-A556-67E22511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Event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3E786-5A25-453E-8032-FB4F8B166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523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BA971-033E-4C9B-A764-87770B793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4200-F2C0-4BA9-878F-9C61285A0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56200" cy="39408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93718-FD5D-47E9-A3F9-4F812AA91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6"/>
            <a:ext cx="5156200" cy="39408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5208A-87CA-4A82-B2BC-CBB59B37F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Event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8F956BC-A9F4-43AF-9DA6-F610B8D1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7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0353-8B7F-49E3-9A51-FC1545C28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F1E82-FC51-4EC1-B592-107D997D7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41E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9ABA7-3F80-4F91-8503-555CC52DD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4"/>
            <a:ext cx="5158316" cy="32614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C6BDBC-8FC7-4DB9-B231-E63D5B3E6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41E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88E1DA-9AD4-47DF-B87F-D3583B490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2614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7ABE9E-BEEC-4BBC-A2AA-F692A8FD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Event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AF424FE-5761-4F71-AACB-D40D22FD0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525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B4E33-0BE5-4495-831B-B0B350330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D4869-F21B-4D37-9BA0-C50E74A27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Event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2F908-AE9A-48CF-953D-B401BF9B6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830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4244F-83D4-4984-8713-188D5E33C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Event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253A38-951D-4789-8BE7-947D3B00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980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C7FD-2EEC-4990-A9E9-04DFF1DC2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E741-406C-4CEB-80A6-1C07C574E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7790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2A90E-E4DE-428A-BDFF-826E653C5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709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D61F2-C602-4E21-A127-83D96D995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Event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7949ACD-5CE9-4EF0-B2A8-DF128FD0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399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82118-D9EE-41EE-9CCE-13A6031D0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221C-8068-4121-A0AB-9D2E58AE1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7790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742E5-9290-4C19-993E-8B2F5C1BD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709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5AE10-A9FF-4209-8ACD-DF74AFD0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Event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9089D4F-B540-4BBB-8F10-D02BF5C25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093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6868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BB266D9-1CFF-4C85-A8B3-978FD5C54D8B}"/>
              </a:ext>
            </a:extLst>
          </p:cNvPr>
          <p:cNvSpPr txBox="1">
            <a:spLocks/>
          </p:cNvSpPr>
          <p:nvPr userDrawn="1"/>
        </p:nvSpPr>
        <p:spPr>
          <a:xfrm>
            <a:off x="9182400" y="6325201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DC20618-E5D9-4E5B-AE98-0F53F165EA74}" type="datetime3">
              <a:rPr lang="en-GB" sz="1200" smtClean="0"/>
              <a:pPr algn="r"/>
              <a:t>23 May, 2022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715803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4287E-D309-4A9A-9002-06097225DF41}"/>
              </a:ext>
            </a:extLst>
          </p:cNvPr>
          <p:cNvSpPr/>
          <p:nvPr userDrawn="1"/>
        </p:nvSpPr>
        <p:spPr>
          <a:xfrm>
            <a:off x="0" y="-1"/>
            <a:ext cx="12192000" cy="5914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207000" indent="0" algn="ctr"/>
            <a:r>
              <a:rPr lang="en-GB" sz="1800">
                <a:solidFill>
                  <a:srgbClr val="868686"/>
                </a:solidFill>
              </a:rPr>
              <a:t>Insert image</a:t>
            </a:r>
          </a:p>
          <a:p>
            <a:pPr marL="52070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rgbClr val="868686"/>
                </a:solidFill>
              </a:rPr>
              <a:t>(Send backwards until  image appears </a:t>
            </a:r>
            <a:br>
              <a:rPr lang="en-GB" sz="1200">
                <a:solidFill>
                  <a:srgbClr val="868686"/>
                </a:solidFill>
              </a:rPr>
            </a:br>
            <a:r>
              <a:rPr lang="en-GB" sz="1200">
                <a:solidFill>
                  <a:srgbClr val="868686"/>
                </a:solidFill>
              </a:rPr>
              <a:t>behind title. Do not cover the footer banner.)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1FD84-7B67-4FAE-A470-DFFD0DD8C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57" y="1944130"/>
            <a:ext cx="6098757" cy="1565833"/>
          </a:xfrm>
          <a:solidFill>
            <a:srgbClr val="003478">
              <a:alpha val="71765"/>
            </a:srgbClr>
          </a:solidFill>
        </p:spPr>
        <p:txBody>
          <a:bodyPr anchor="b">
            <a:normAutofit/>
          </a:bodyPr>
          <a:lstStyle>
            <a:lvl1pPr marL="361950" indent="0"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783805-D76F-465F-AD1D-C024A7386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753" y="3503183"/>
            <a:ext cx="6098753" cy="904061"/>
          </a:xfrm>
          <a:solidFill>
            <a:srgbClr val="003478">
              <a:alpha val="72000"/>
            </a:srgbClr>
          </a:solidFill>
        </p:spPr>
        <p:txBody>
          <a:bodyPr/>
          <a:lstStyle>
            <a:lvl1pPr marL="36195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9E296F-03BB-4CE0-AFAE-F535A6CBB143}"/>
              </a:ext>
            </a:extLst>
          </p:cNvPr>
          <p:cNvSpPr txBox="1">
            <a:spLocks/>
          </p:cNvSpPr>
          <p:nvPr userDrawn="1"/>
        </p:nvSpPr>
        <p:spPr>
          <a:xfrm>
            <a:off x="465600" y="6231601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DC20618-E5D9-4E5B-AE98-0F53F165EA74}" type="datetime3">
              <a:rPr lang="en-GB" sz="1200" smtClean="0"/>
              <a:pPr algn="l"/>
              <a:t>23 May, 2022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335699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D8A06CE-65D5-474A-A8E3-B5A42A34DCC8}"/>
              </a:ext>
            </a:extLst>
          </p:cNvPr>
          <p:cNvSpPr/>
          <p:nvPr userDrawn="1"/>
        </p:nvSpPr>
        <p:spPr>
          <a:xfrm>
            <a:off x="6096000" y="0"/>
            <a:ext cx="6096000" cy="696421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>
                <a:solidFill>
                  <a:srgbClr val="868686"/>
                </a:solidFill>
              </a:rPr>
              <a:t>          Insert image here</a:t>
            </a:r>
          </a:p>
          <a:p>
            <a:pPr marL="534988" indent="0" algn="ctr">
              <a:tabLst>
                <a:tab pos="534988" algn="l"/>
              </a:tabLst>
            </a:pPr>
            <a:r>
              <a:rPr lang="en-GB" sz="1200">
                <a:solidFill>
                  <a:srgbClr val="868686"/>
                </a:solidFill>
              </a:rPr>
              <a:t>(send backwards until  image appears </a:t>
            </a:r>
            <a:br>
              <a:rPr lang="en-GB" sz="1200">
                <a:solidFill>
                  <a:srgbClr val="868686"/>
                </a:solidFill>
              </a:rPr>
            </a:br>
            <a:r>
              <a:rPr lang="en-GB" sz="1200">
                <a:solidFill>
                  <a:srgbClr val="868686"/>
                </a:solidFill>
              </a:rPr>
              <a:t>behind swipes and logo)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4210" y="1301578"/>
            <a:ext cx="6698039" cy="2127422"/>
          </a:xfrm>
        </p:spPr>
        <p:txBody>
          <a:bodyPr anchor="b">
            <a:normAutofit/>
          </a:bodyPr>
          <a:lstStyle>
            <a:lvl1pPr marL="0" indent="0"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10" y="3517558"/>
            <a:ext cx="6698039" cy="58488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id="{8E05420A-97FE-4BC9-B93B-B98F32CDC894}"/>
              </a:ext>
            </a:extLst>
          </p:cNvPr>
          <p:cNvSpPr/>
          <p:nvPr userDrawn="1"/>
        </p:nvSpPr>
        <p:spPr>
          <a:xfrm>
            <a:off x="10187122" y="5855380"/>
            <a:ext cx="3163369" cy="864000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7DAE1CEC-5561-42AE-82B1-B060ADF0DF5F}"/>
              </a:ext>
            </a:extLst>
          </p:cNvPr>
          <p:cNvSpPr txBox="1">
            <a:spLocks/>
          </p:cNvSpPr>
          <p:nvPr userDrawn="1"/>
        </p:nvSpPr>
        <p:spPr>
          <a:xfrm>
            <a:off x="585600" y="6325201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C20618-E5D9-4E5B-AE98-0F53F165EA74}" type="datetime3">
              <a:rPr lang="en-GB" sz="1200" smtClean="0"/>
              <a:pPr/>
              <a:t>23 May, 2022</a:t>
            </a:fld>
            <a:endParaRPr lang="en-GB" sz="120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25FB03C-C81C-44EC-B54E-F51EFE105E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71" y="423255"/>
            <a:ext cx="1363440" cy="7241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76A0C46-78E4-45F5-A42C-79EBB4367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6" t="51296" r="62973" b="6614"/>
          <a:stretch/>
        </p:blipFill>
        <p:spPr>
          <a:xfrm>
            <a:off x="10162017" y="5857419"/>
            <a:ext cx="1894703" cy="86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51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781" y="365127"/>
            <a:ext cx="105664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784" y="1825626"/>
            <a:ext cx="10566400" cy="39490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42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083278"/>
            <a:ext cx="10515600" cy="243428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616413"/>
            <a:ext cx="10515600" cy="1614615"/>
          </a:xfrm>
        </p:spPr>
        <p:txBody>
          <a:bodyPr/>
          <a:lstStyle>
            <a:lvl1pPr marL="0" indent="0">
              <a:buNone/>
              <a:defRPr sz="2400">
                <a:solidFill>
                  <a:srgbClr val="86868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336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586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586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039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2907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2907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525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000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373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4248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8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145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42483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8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757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6868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D6A1B3-F917-437D-BCF8-BCC5AF243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2400" y="6325516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126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C35B7-437D-4BE6-9B66-ED0B9A0A9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51" y="448839"/>
            <a:ext cx="12085749" cy="948519"/>
          </a:xfrm>
        </p:spPr>
        <p:txBody>
          <a:bodyPr/>
          <a:lstStyle>
            <a:lvl1pPr>
              <a:defRPr b="1">
                <a:latin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09F8-429B-4557-A486-27A5770CB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40861"/>
          </a:xfr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0A885-BAA2-4890-9018-4D60866D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Event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82590-118A-4F46-A2EA-2A85E397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5BC32C-1C70-436C-807C-356ECD590BC6}"/>
              </a:ext>
            </a:extLst>
          </p:cNvPr>
          <p:cNvSpPr/>
          <p:nvPr userDrawn="1"/>
        </p:nvSpPr>
        <p:spPr>
          <a:xfrm>
            <a:off x="0" y="0"/>
            <a:ext cx="12192000" cy="444321"/>
          </a:xfrm>
          <a:prstGeom prst="rect">
            <a:avLst/>
          </a:prstGeom>
          <a:solidFill>
            <a:srgbClr val="004A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1137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D8A06CE-65D5-474A-A8E3-B5A42A34DCC8}"/>
              </a:ext>
            </a:extLst>
          </p:cNvPr>
          <p:cNvSpPr/>
          <p:nvPr userDrawn="1"/>
        </p:nvSpPr>
        <p:spPr>
          <a:xfrm>
            <a:off x="6123708" y="1"/>
            <a:ext cx="6096000" cy="69826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>
                <a:solidFill>
                  <a:srgbClr val="868686"/>
                </a:solidFill>
              </a:rPr>
              <a:t>          Insert image here</a:t>
            </a:r>
          </a:p>
          <a:p>
            <a:pPr marL="534988" indent="0" algn="ctr">
              <a:tabLst>
                <a:tab pos="534988" algn="l"/>
              </a:tabLst>
            </a:pPr>
            <a:r>
              <a:rPr lang="en-GB" sz="1200">
                <a:solidFill>
                  <a:srgbClr val="868686"/>
                </a:solidFill>
              </a:rPr>
              <a:t>(send backwards until  image appears </a:t>
            </a:r>
            <a:br>
              <a:rPr lang="en-GB" sz="1200">
                <a:solidFill>
                  <a:srgbClr val="868686"/>
                </a:solidFill>
              </a:rPr>
            </a:br>
            <a:r>
              <a:rPr lang="en-GB" sz="1200">
                <a:solidFill>
                  <a:srgbClr val="868686"/>
                </a:solidFill>
              </a:rPr>
              <a:t>behind swipes and logo)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4210" y="1301578"/>
            <a:ext cx="6698039" cy="2127422"/>
          </a:xfrm>
        </p:spPr>
        <p:txBody>
          <a:bodyPr anchor="b">
            <a:normAutofit/>
          </a:bodyPr>
          <a:lstStyle>
            <a:lvl1pPr marL="0" indent="0"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10" y="3517558"/>
            <a:ext cx="6698039" cy="58488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id="{8E05420A-97FE-4BC9-B93B-B98F32CDC894}"/>
              </a:ext>
            </a:extLst>
          </p:cNvPr>
          <p:cNvSpPr/>
          <p:nvPr userDrawn="1"/>
        </p:nvSpPr>
        <p:spPr>
          <a:xfrm>
            <a:off x="10162800" y="5855380"/>
            <a:ext cx="3163369" cy="864000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DA7A8C-490D-4580-9CD4-73EC48B3A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9" y="424800"/>
            <a:ext cx="1411717" cy="4736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6EC131-DD75-4CF8-A2A4-9B06FA1785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6" t="51296" r="62973" b="6614"/>
          <a:stretch/>
        </p:blipFill>
        <p:spPr>
          <a:xfrm>
            <a:off x="10162017" y="5857419"/>
            <a:ext cx="1894703" cy="864973"/>
          </a:xfrm>
          <a:prstGeom prst="rect">
            <a:avLst/>
          </a:prstGeom>
        </p:spPr>
      </p:pic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7DAE1CEC-5561-42AE-82B1-B060ADF0DF5F}"/>
              </a:ext>
            </a:extLst>
          </p:cNvPr>
          <p:cNvSpPr txBox="1">
            <a:spLocks/>
          </p:cNvSpPr>
          <p:nvPr userDrawn="1"/>
        </p:nvSpPr>
        <p:spPr>
          <a:xfrm>
            <a:off x="585600" y="6325201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C20618-E5D9-4E5B-AE98-0F53F165EA74}" type="datetime3">
              <a:rPr lang="en-GB" sz="1200" smtClean="0"/>
              <a:pPr/>
              <a:t>23 May, 2022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331471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781" y="365127"/>
            <a:ext cx="105664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784" y="1825626"/>
            <a:ext cx="10566400" cy="3586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954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083278"/>
            <a:ext cx="10515600" cy="243428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616413"/>
            <a:ext cx="10515600" cy="1614615"/>
          </a:xfrm>
        </p:spPr>
        <p:txBody>
          <a:bodyPr/>
          <a:lstStyle>
            <a:lvl1pPr marL="0" indent="0">
              <a:buNone/>
              <a:defRPr sz="2400">
                <a:solidFill>
                  <a:srgbClr val="86868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09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586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586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631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29154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29154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11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5440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925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4248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8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8746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42483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8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89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ED73D2-2BAE-432F-94C8-38438D372807}"/>
              </a:ext>
            </a:extLst>
          </p:cNvPr>
          <p:cNvSpPr/>
          <p:nvPr userDrawn="1"/>
        </p:nvSpPr>
        <p:spPr>
          <a:xfrm>
            <a:off x="0" y="5909661"/>
            <a:ext cx="12192000" cy="954000"/>
          </a:xfrm>
          <a:prstGeom prst="rect">
            <a:avLst/>
          </a:prstGeom>
          <a:solidFill>
            <a:srgbClr val="1C9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C35B7-437D-4BE6-9B66-ED0B9A0A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09F8-429B-4557-A486-27A5770CB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40861"/>
          </a:xfr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0A885-BAA2-4890-9018-4D60866D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Event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82590-118A-4F46-A2EA-2A85E397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Department for Business, Energy and Industrial Strategy crest" title="Department for Business, Energy and Industrial Strategy">
            <a:extLst>
              <a:ext uri="{FF2B5EF4-FFF2-40B4-BE49-F238E27FC236}">
                <a16:creationId xmlns:a16="http://schemas.microsoft.com/office/drawing/2014/main" id="{0C95B566-EAE7-4876-848B-98228D5F9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00" y="6093296"/>
            <a:ext cx="1196930" cy="6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8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ED73D2-2BAE-432F-94C8-38438D372807}"/>
              </a:ext>
            </a:extLst>
          </p:cNvPr>
          <p:cNvSpPr/>
          <p:nvPr userDrawn="1"/>
        </p:nvSpPr>
        <p:spPr>
          <a:xfrm>
            <a:off x="0" y="5909661"/>
            <a:ext cx="12192000" cy="954000"/>
          </a:xfrm>
          <a:prstGeom prst="rect">
            <a:avLst/>
          </a:prstGeom>
          <a:solidFill>
            <a:srgbClr val="73B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C35B7-437D-4BE6-9B66-ED0B9A0A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09F8-429B-4557-A486-27A5770CB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40861"/>
          </a:xfr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0A885-BAA2-4890-9018-4D60866D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Event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82590-118A-4F46-A2EA-2A85E397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Department for Business, Energy and Industrial Strategy crest" title="Department for Business, Energy and Industrial Strategy">
            <a:extLst>
              <a:ext uri="{FF2B5EF4-FFF2-40B4-BE49-F238E27FC236}">
                <a16:creationId xmlns:a16="http://schemas.microsoft.com/office/drawing/2014/main" id="{6F8DEABF-AA32-4F61-9113-507A9AC680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00" y="6093296"/>
            <a:ext cx="1196930" cy="6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9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ED73D2-2BAE-432F-94C8-38438D372807}"/>
              </a:ext>
            </a:extLst>
          </p:cNvPr>
          <p:cNvSpPr/>
          <p:nvPr userDrawn="1"/>
        </p:nvSpPr>
        <p:spPr>
          <a:xfrm>
            <a:off x="0" y="5909661"/>
            <a:ext cx="12192000" cy="954000"/>
          </a:xfrm>
          <a:prstGeom prst="rect">
            <a:avLst/>
          </a:prstGeom>
          <a:solidFill>
            <a:srgbClr val="F9A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C35B7-437D-4BE6-9B66-ED0B9A0A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09F8-429B-4557-A486-27A5770CB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40861"/>
          </a:xfr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0A885-BAA2-4890-9018-4D60866D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Event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82590-118A-4F46-A2EA-2A85E397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Department for Business, Energy and Industrial Strategy crest" title="Department for Business, Energy and Industrial Strategy">
            <a:extLst>
              <a:ext uri="{FF2B5EF4-FFF2-40B4-BE49-F238E27FC236}">
                <a16:creationId xmlns:a16="http://schemas.microsoft.com/office/drawing/2014/main" id="{FC09D322-24DB-4E08-98A6-C423583B65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00" y="6093296"/>
            <a:ext cx="1196930" cy="6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4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viol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ED73D2-2BAE-432F-94C8-38438D372807}"/>
              </a:ext>
            </a:extLst>
          </p:cNvPr>
          <p:cNvSpPr/>
          <p:nvPr userDrawn="1"/>
        </p:nvSpPr>
        <p:spPr>
          <a:xfrm>
            <a:off x="0" y="5909661"/>
            <a:ext cx="12192000" cy="954000"/>
          </a:xfrm>
          <a:prstGeom prst="rect">
            <a:avLst/>
          </a:prstGeom>
          <a:solidFill>
            <a:srgbClr val="AA1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C35B7-437D-4BE6-9B66-ED0B9A0A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09F8-429B-4557-A486-27A5770CB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40861"/>
          </a:xfr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0A885-BAA2-4890-9018-4D60866D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Event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82590-118A-4F46-A2EA-2A85E397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Department for Business, Energy and Industrial Strategy crest" title="Department for Business, Energy and Industrial Strategy">
            <a:extLst>
              <a:ext uri="{FF2B5EF4-FFF2-40B4-BE49-F238E27FC236}">
                <a16:creationId xmlns:a16="http://schemas.microsoft.com/office/drawing/2014/main" id="{E62F3C83-B271-477C-90E2-1DE95981F4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00" y="6093296"/>
            <a:ext cx="1196930" cy="6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3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Light blue - 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ED73D2-2BAE-432F-94C8-38438D372807}"/>
              </a:ext>
            </a:extLst>
          </p:cNvPr>
          <p:cNvSpPr/>
          <p:nvPr userDrawn="1"/>
        </p:nvSpPr>
        <p:spPr>
          <a:xfrm>
            <a:off x="0" y="5909661"/>
            <a:ext cx="12192000" cy="954000"/>
          </a:xfrm>
          <a:prstGeom prst="rect">
            <a:avLst/>
          </a:prstGeom>
          <a:gradFill>
            <a:gsLst>
              <a:gs pos="0">
                <a:srgbClr val="004A7F"/>
              </a:gs>
              <a:gs pos="100000">
                <a:srgbClr val="1C9CD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C35B7-437D-4BE6-9B66-ED0B9A0A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09F8-429B-4557-A486-27A5770CB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40861"/>
          </a:xfr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0A885-BAA2-4890-9018-4D60866D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Event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82590-118A-4F46-A2EA-2A85E397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Department for Business, Energy and Industrial Strategy crest" title="Department for Business, Energy and Industrial Strategy">
            <a:extLst>
              <a:ext uri="{FF2B5EF4-FFF2-40B4-BE49-F238E27FC236}">
                <a16:creationId xmlns:a16="http://schemas.microsoft.com/office/drawing/2014/main" id="{48F195AA-D0DA-49E7-84E2-8D2880E5D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00" y="6093296"/>
            <a:ext cx="1196930" cy="6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2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en - 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C35B7-437D-4BE6-9B66-ED0B9A0A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09F8-429B-4557-A486-27A5770CB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40861"/>
          </a:xfr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0E277DE-69E1-40E5-8363-40ED817AE4B3}"/>
              </a:ext>
            </a:extLst>
          </p:cNvPr>
          <p:cNvSpPr txBox="1">
            <a:spLocks/>
          </p:cNvSpPr>
          <p:nvPr userDrawn="1"/>
        </p:nvSpPr>
        <p:spPr>
          <a:xfrm>
            <a:off x="0" y="5909661"/>
            <a:ext cx="12192000" cy="952500"/>
          </a:xfrm>
          <a:prstGeom prst="rect">
            <a:avLst/>
          </a:prstGeom>
          <a:gradFill>
            <a:gsLst>
              <a:gs pos="0">
                <a:srgbClr val="73B72B"/>
              </a:gs>
              <a:gs pos="100000">
                <a:srgbClr val="BCCF00"/>
              </a:gs>
            </a:gsLst>
            <a:lin ang="2700000" scaled="0"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>
              <a:solidFill>
                <a:srgbClr val="004A7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0A885-BAA2-4890-9018-4D60866D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Event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82590-118A-4F46-A2EA-2A85E397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Department for Business, Energy and Industrial Strategy crest" title="Department for Business, Energy and Industrial Strategy">
            <a:extLst>
              <a:ext uri="{FF2B5EF4-FFF2-40B4-BE49-F238E27FC236}">
                <a16:creationId xmlns:a16="http://schemas.microsoft.com/office/drawing/2014/main" id="{F3FA3194-03CD-404A-82B7-B498EDECCC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00" y="6093296"/>
            <a:ext cx="1196930" cy="6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6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CC29F5-9D38-4F92-9787-5C69E638BD2C}"/>
              </a:ext>
            </a:extLst>
          </p:cNvPr>
          <p:cNvSpPr/>
          <p:nvPr userDrawn="1"/>
        </p:nvSpPr>
        <p:spPr>
          <a:xfrm>
            <a:off x="0" y="5910106"/>
            <a:ext cx="12192000" cy="954000"/>
          </a:xfrm>
          <a:prstGeom prst="rect">
            <a:avLst/>
          </a:prstGeom>
          <a:solidFill>
            <a:srgbClr val="004A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C08958-870B-4E65-B32D-F274CCFBB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D40D6-D6CF-4338-B18C-CBFA3AA7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759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1A119-C713-44E6-AEAE-A3327772B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F5BD9-F13F-4A14-ACDE-7BA62DF8E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30DFD-335B-4480-BEA0-C8D897832E8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B135CC-373B-4BC2-BBB7-26394D4E6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Event title</a:t>
            </a:r>
          </a:p>
        </p:txBody>
      </p:sp>
      <p:pic>
        <p:nvPicPr>
          <p:cNvPr id="10" name="Picture 9" descr="Department for Business, Energy and Industrial Strategy crest" title="Department for Business, Energy and Industrial Strategy">
            <a:extLst>
              <a:ext uri="{FF2B5EF4-FFF2-40B4-BE49-F238E27FC236}">
                <a16:creationId xmlns:a16="http://schemas.microsoft.com/office/drawing/2014/main" id="{D47B0A10-0077-4F3E-8FA9-D8FE9B3760C4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00" y="6093296"/>
            <a:ext cx="1196930" cy="6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5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04" r:id="rId2"/>
    <p:sldLayoutId id="2147483682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41E4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70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A0997-1D83-42DA-B216-2E0545FABAA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B035A8A-1317-4C7A-B7D6-112AC0E84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4"/>
          <a:stretch/>
        </p:blipFill>
        <p:spPr>
          <a:xfrm>
            <a:off x="2502280" y="5371027"/>
            <a:ext cx="9689720" cy="1485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FEDE63-93E4-4E3A-B692-30AA82726B9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0" y="5530322"/>
            <a:ext cx="1640742" cy="87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6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02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41E4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C2B37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C2B37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C2B3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C2B3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C2B3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94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A0997-1D83-42DA-B216-2E0545FABAA9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307BC52-A738-40B6-B002-BA5FA39736D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9272"/>
            <a:ext cx="121920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41E4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C2B37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C2B37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C2B3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C2B3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C2B3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3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55.jpeg"/><Relationship Id="rId15" Type="http://schemas.openxmlformats.org/officeDocument/2006/relationships/image" Target="../media/image57.svg"/><Relationship Id="rId10" Type="http://schemas.openxmlformats.org/officeDocument/2006/relationships/image" Target="../media/image13.png"/><Relationship Id="rId4" Type="http://schemas.openxmlformats.org/officeDocument/2006/relationships/image" Target="../media/image37.svg"/><Relationship Id="rId9" Type="http://schemas.openxmlformats.org/officeDocument/2006/relationships/image" Target="../media/image12.svg"/><Relationship Id="rId1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microsoft.com/office/2007/relationships/diagramDrawing" Target="../diagrams/drawing1.xml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" Type="http://schemas.openxmlformats.org/officeDocument/2006/relationships/image" Target="../media/image58.png"/><Relationship Id="rId21" Type="http://schemas.openxmlformats.org/officeDocument/2006/relationships/image" Target="../media/image67.svg"/><Relationship Id="rId7" Type="http://schemas.openxmlformats.org/officeDocument/2006/relationships/image" Target="../media/image62.png"/><Relationship Id="rId12" Type="http://schemas.openxmlformats.org/officeDocument/2006/relationships/diagramColors" Target="../diagrams/colors1.xml"/><Relationship Id="rId17" Type="http://schemas.openxmlformats.org/officeDocument/2006/relationships/image" Target="../media/image10.svg"/><Relationship Id="rId25" Type="http://schemas.openxmlformats.org/officeDocument/2006/relationships/image" Target="../media/image18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svg"/><Relationship Id="rId11" Type="http://schemas.openxmlformats.org/officeDocument/2006/relationships/diagramQuickStyle" Target="../diagrams/quickStyle1.xml"/><Relationship Id="rId24" Type="http://schemas.openxmlformats.org/officeDocument/2006/relationships/image" Target="../media/image17.png"/><Relationship Id="rId5" Type="http://schemas.openxmlformats.org/officeDocument/2006/relationships/image" Target="../media/image60.png"/><Relationship Id="rId15" Type="http://schemas.openxmlformats.org/officeDocument/2006/relationships/image" Target="../media/image65.svg"/><Relationship Id="rId23" Type="http://schemas.openxmlformats.org/officeDocument/2006/relationships/image" Target="../media/image16.svg"/><Relationship Id="rId10" Type="http://schemas.openxmlformats.org/officeDocument/2006/relationships/diagramLayout" Target="../diagrams/layout1.xml"/><Relationship Id="rId19" Type="http://schemas.openxmlformats.org/officeDocument/2006/relationships/image" Target="../media/image12.svg"/><Relationship Id="rId4" Type="http://schemas.openxmlformats.org/officeDocument/2006/relationships/image" Target="../media/image59.svg"/><Relationship Id="rId9" Type="http://schemas.openxmlformats.org/officeDocument/2006/relationships/diagramData" Target="../diagrams/data1.xml"/><Relationship Id="rId14" Type="http://schemas.openxmlformats.org/officeDocument/2006/relationships/image" Target="../media/image64.png"/><Relationship Id="rId22" Type="http://schemas.openxmlformats.org/officeDocument/2006/relationships/image" Target="../media/image15.png"/><Relationship Id="rId27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3.png"/><Relationship Id="rId11" Type="http://schemas.openxmlformats.org/officeDocument/2006/relationships/image" Target="../media/image11.png"/><Relationship Id="rId5" Type="http://schemas.openxmlformats.org/officeDocument/2006/relationships/image" Target="../media/image22.sv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21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11" Type="http://schemas.openxmlformats.org/officeDocument/2006/relationships/image" Target="../media/image13.png"/><Relationship Id="rId5" Type="http://schemas.openxmlformats.org/officeDocument/2006/relationships/image" Target="../media/image26.jpe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22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18" Type="http://schemas.openxmlformats.org/officeDocument/2006/relationships/image" Target="../media/image13.png"/><Relationship Id="rId3" Type="http://schemas.openxmlformats.org/officeDocument/2006/relationships/image" Target="../media/image29.svg"/><Relationship Id="rId21" Type="http://schemas.openxmlformats.org/officeDocument/2006/relationships/image" Target="../media/image16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17" Type="http://schemas.openxmlformats.org/officeDocument/2006/relationships/image" Target="../media/image12.svg"/><Relationship Id="rId25" Type="http://schemas.openxmlformats.org/officeDocument/2006/relationships/image" Target="../media/image20.svg"/><Relationship Id="rId2" Type="http://schemas.openxmlformats.org/officeDocument/2006/relationships/image" Target="../media/image28.pn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24" Type="http://schemas.openxmlformats.org/officeDocument/2006/relationships/image" Target="../media/image19.png"/><Relationship Id="rId5" Type="http://schemas.openxmlformats.org/officeDocument/2006/relationships/image" Target="../media/image31.svg"/><Relationship Id="rId15" Type="http://schemas.openxmlformats.org/officeDocument/2006/relationships/image" Target="../media/image10.svg"/><Relationship Id="rId23" Type="http://schemas.openxmlformats.org/officeDocument/2006/relationships/image" Target="../media/image18.svg"/><Relationship Id="rId10" Type="http://schemas.openxmlformats.org/officeDocument/2006/relationships/image" Target="../media/image36.png"/><Relationship Id="rId19" Type="http://schemas.openxmlformats.org/officeDocument/2006/relationships/image" Target="../media/image14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9.png"/><Relationship Id="rId2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40.jpeg"/><Relationship Id="rId7" Type="http://schemas.openxmlformats.org/officeDocument/2006/relationships/image" Target="../media/image42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13.png"/><Relationship Id="rId5" Type="http://schemas.openxmlformats.org/officeDocument/2006/relationships/image" Target="../media/image29.sv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28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30.png"/><Relationship Id="rId7" Type="http://schemas.openxmlformats.org/officeDocument/2006/relationships/image" Target="../media/image46.jpe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eg"/><Relationship Id="rId11" Type="http://schemas.openxmlformats.org/officeDocument/2006/relationships/image" Target="../media/image48.svg"/><Relationship Id="rId5" Type="http://schemas.openxmlformats.org/officeDocument/2006/relationships/image" Target="../media/image44.jpeg"/><Relationship Id="rId15" Type="http://schemas.openxmlformats.org/officeDocument/2006/relationships/image" Target="../media/image16.svg"/><Relationship Id="rId10" Type="http://schemas.openxmlformats.org/officeDocument/2006/relationships/image" Target="../media/image47.png"/><Relationship Id="rId19" Type="http://schemas.openxmlformats.org/officeDocument/2006/relationships/image" Target="../media/image20.svg"/><Relationship Id="rId4" Type="http://schemas.openxmlformats.org/officeDocument/2006/relationships/image" Target="../media/image31.sv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0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49.png"/><Relationship Id="rId10" Type="http://schemas.openxmlformats.org/officeDocument/2006/relationships/image" Target="../media/image14.svg"/><Relationship Id="rId4" Type="http://schemas.openxmlformats.org/officeDocument/2006/relationships/image" Target="../media/image39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38.png"/><Relationship Id="rId7" Type="http://schemas.openxmlformats.org/officeDocument/2006/relationships/image" Target="../media/image32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4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11" Type="http://schemas.openxmlformats.org/officeDocument/2006/relationships/image" Target="../media/image11.png"/><Relationship Id="rId5" Type="http://schemas.openxmlformats.org/officeDocument/2006/relationships/image" Target="../media/image51.png"/><Relationship Id="rId15" Type="http://schemas.openxmlformats.org/officeDocument/2006/relationships/image" Target="../media/image53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39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den Project Core building and Biomes">
            <a:extLst>
              <a:ext uri="{FF2B5EF4-FFF2-40B4-BE49-F238E27FC236}">
                <a16:creationId xmlns:a16="http://schemas.microsoft.com/office/drawing/2014/main" id="{1937B484-B913-4803-9394-C7DCC24B94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4" r="9703"/>
          <a:stretch/>
        </p:blipFill>
        <p:spPr bwMode="auto">
          <a:xfrm>
            <a:off x="-1" y="0"/>
            <a:ext cx="12269755" cy="594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99DFC-9BCF-4B7F-978A-C53BA5A98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58" y="1944130"/>
            <a:ext cx="7776000" cy="1565833"/>
          </a:xfrm>
        </p:spPr>
        <p:txBody>
          <a:bodyPr>
            <a:normAutofit fontScale="90000"/>
          </a:bodyPr>
          <a:lstStyle/>
          <a:p>
            <a:r>
              <a:rPr lang="en-GB">
                <a:latin typeface="Arial"/>
                <a:cs typeface="Arial"/>
              </a:rPr>
              <a:t>Deep geothermal heat workshop</a:t>
            </a:r>
            <a:br>
              <a:rPr lang="en-GB"/>
            </a:br>
            <a:r>
              <a:rPr lang="en-GB" sz="3100">
                <a:latin typeface="Arial"/>
                <a:cs typeface="Arial"/>
              </a:rPr>
              <a:t>7th February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4F368-12F0-44B3-AF72-315ADDE28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754" y="3503183"/>
            <a:ext cx="7776000" cy="904061"/>
          </a:xfrm>
        </p:spPr>
        <p:txBody>
          <a:bodyPr/>
          <a:lstStyle/>
          <a:p>
            <a:r>
              <a:rPr lang="en-GB" sz="2000"/>
              <a:t>Dr Melanie Jans-Singh</a:t>
            </a:r>
          </a:p>
          <a:p>
            <a:r>
              <a:rPr lang="en-GB" sz="2400"/>
              <a:t>Shivali Mathur</a:t>
            </a:r>
          </a:p>
          <a:p>
            <a:endParaRPr lang="en-GB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C24D487-3A2B-4EF2-8453-454A092FB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96" y="6017566"/>
            <a:ext cx="1825186" cy="73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49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0CA10-10D2-4E58-ADE0-6CA1C0FAF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2 - Regulatory potential and barriers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9CE82C-CF50-415B-A173-524904568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Deep geothermal workshop, 7</a:t>
            </a:r>
            <a:r>
              <a:rPr lang="en-GB" baseline="30000"/>
              <a:t>th</a:t>
            </a:r>
            <a:r>
              <a:rPr lang="en-GB"/>
              <a:t> February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92A63-FB36-4407-A16B-76403D764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DFD-335B-4480-BEA0-C8D897832E82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Rectangle 5" descr="Scales of Justice">
            <a:extLst>
              <a:ext uri="{FF2B5EF4-FFF2-40B4-BE49-F238E27FC236}">
                <a16:creationId xmlns:a16="http://schemas.microsoft.com/office/drawing/2014/main" id="{7EF1D612-2DDD-4C6A-A23D-9E5DD402DEEE}"/>
              </a:ext>
            </a:extLst>
          </p:cNvPr>
          <p:cNvSpPr/>
          <p:nvPr/>
        </p:nvSpPr>
        <p:spPr>
          <a:xfrm>
            <a:off x="506678" y="1849005"/>
            <a:ext cx="720000" cy="720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EF8B56-7DEB-43D5-837D-5B194549F704}"/>
              </a:ext>
            </a:extLst>
          </p:cNvPr>
          <p:cNvSpPr txBox="1"/>
          <p:nvPr/>
        </p:nvSpPr>
        <p:spPr>
          <a:xfrm>
            <a:off x="1288474" y="2056176"/>
            <a:ext cx="166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Regulatory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7735102-E6DB-42C0-A461-4410354E8F13}"/>
              </a:ext>
            </a:extLst>
          </p:cNvPr>
          <p:cNvSpPr txBox="1">
            <a:spLocks/>
          </p:cNvSpPr>
          <p:nvPr/>
        </p:nvSpPr>
        <p:spPr>
          <a:xfrm>
            <a:off x="7941100" y="1621255"/>
            <a:ext cx="4027415" cy="2769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>
                <a:latin typeface="Arial"/>
                <a:cs typeface="Arial"/>
              </a:rPr>
              <a:t>Barriers</a:t>
            </a:r>
          </a:p>
          <a:p>
            <a:r>
              <a:rPr lang="en-GB" sz="1500">
                <a:latin typeface="Arial"/>
                <a:cs typeface="Arial"/>
              </a:rPr>
              <a:t>Legislating heat as a resource</a:t>
            </a:r>
          </a:p>
          <a:p>
            <a:r>
              <a:rPr lang="en-GB" sz="1500">
                <a:latin typeface="Arial"/>
                <a:cs typeface="Arial"/>
              </a:rPr>
              <a:t>End-of-life and repairs</a:t>
            </a:r>
          </a:p>
          <a:p>
            <a:r>
              <a:rPr lang="en-GB" sz="1500">
                <a:latin typeface="Arial"/>
                <a:cs typeface="Arial"/>
              </a:rPr>
              <a:t>Integration into heat networks</a:t>
            </a:r>
          </a:p>
          <a:p>
            <a:r>
              <a:rPr lang="en-GB" sz="1500">
                <a:latin typeface="Arial"/>
                <a:cs typeface="Arial"/>
              </a:rPr>
              <a:t>Multi-stakeholder acceptance and awareness</a:t>
            </a:r>
          </a:p>
          <a:p>
            <a:r>
              <a:rPr lang="en-GB" sz="1500">
                <a:latin typeface="Arial"/>
                <a:cs typeface="Arial"/>
              </a:rPr>
              <a:t>Management of risk profile</a:t>
            </a:r>
            <a:endParaRPr lang="en-GB" sz="15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C99A79-B5EE-457E-A562-22487CE3C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7597" y="1973505"/>
            <a:ext cx="4135408" cy="275985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FD968D-C151-4AF4-AD4C-07FCB19B03A0}"/>
              </a:ext>
            </a:extLst>
          </p:cNvPr>
          <p:cNvSpPr txBox="1"/>
          <p:nvPr/>
        </p:nvSpPr>
        <p:spPr>
          <a:xfrm>
            <a:off x="508543" y="2953463"/>
            <a:ext cx="2459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>
                <a:latin typeface="Arial" panose="020B0604020202020204" pitchFamily="34" charset="0"/>
                <a:cs typeface="Arial" panose="020B0604020202020204" pitchFamily="34" charset="0"/>
              </a:rPr>
              <a:t>Potential to integrate with heat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>
                <a:latin typeface="Arial" panose="020B0604020202020204" pitchFamily="34" charset="0"/>
                <a:cs typeface="Arial" panose="020B0604020202020204" pitchFamily="34" charset="0"/>
              </a:rPr>
              <a:t>Licensing system with Environment Agency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ADA449-1DD9-4A27-BBDB-7D0FDFA5F83F}"/>
              </a:ext>
            </a:extLst>
          </p:cNvPr>
          <p:cNvSpPr txBox="1"/>
          <p:nvPr/>
        </p:nvSpPr>
        <p:spPr>
          <a:xfrm>
            <a:off x="8268718" y="4175923"/>
            <a:ext cx="3237075" cy="16878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How would regulatory change affect the business model?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F6C437-6965-497A-8450-16CF28CC3E14}"/>
              </a:ext>
            </a:extLst>
          </p:cNvPr>
          <p:cNvGrpSpPr/>
          <p:nvPr/>
        </p:nvGrpSpPr>
        <p:grpSpPr>
          <a:xfrm>
            <a:off x="170597" y="49733"/>
            <a:ext cx="11790547" cy="360000"/>
            <a:chOff x="170597" y="49733"/>
            <a:chExt cx="11790547" cy="360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7342088-ED8B-4FEC-9335-3D2F1D4CA9F7}"/>
                </a:ext>
              </a:extLst>
            </p:cNvPr>
            <p:cNvGrpSpPr/>
            <p:nvPr/>
          </p:nvGrpSpPr>
          <p:grpSpPr>
            <a:xfrm>
              <a:off x="170597" y="53122"/>
              <a:ext cx="11790547" cy="353222"/>
              <a:chOff x="170597" y="47994"/>
              <a:chExt cx="11790547" cy="35322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E399373-61DF-4C0E-AD60-D35C2C591EAD}"/>
                  </a:ext>
                </a:extLst>
              </p:cNvPr>
              <p:cNvSpPr txBox="1"/>
              <p:nvPr/>
            </p:nvSpPr>
            <p:spPr>
              <a:xfrm>
                <a:off x="170597" y="52883"/>
                <a:ext cx="1548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– Context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A9EC98F-A664-411D-B53E-A4436C6D7F76}"/>
                  </a:ext>
                </a:extLst>
              </p:cNvPr>
              <p:cNvSpPr txBox="1"/>
              <p:nvPr/>
            </p:nvSpPr>
            <p:spPr>
              <a:xfrm>
                <a:off x="1800536" y="47994"/>
                <a:ext cx="26394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– Potential and barriers 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9E01EA-7768-4301-86BC-52A77A292DC0}"/>
                  </a:ext>
                </a:extLst>
              </p:cNvPr>
              <p:cNvSpPr txBox="1"/>
              <p:nvPr/>
            </p:nvSpPr>
            <p:spPr>
              <a:xfrm>
                <a:off x="10413144" y="62662"/>
                <a:ext cx="1548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– Outlook</a:t>
                </a:r>
              </a:p>
            </p:txBody>
          </p:sp>
        </p:grpSp>
        <p:pic>
          <p:nvPicPr>
            <p:cNvPr id="14" name="Graphic 13" descr="Earth globe: Africa and Europe with solid fill">
              <a:extLst>
                <a:ext uri="{FF2B5EF4-FFF2-40B4-BE49-F238E27FC236}">
                  <a16:creationId xmlns:a16="http://schemas.microsoft.com/office/drawing/2014/main" id="{43449FD7-D5D0-4278-9992-BA8CE191D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36385" y="49733"/>
              <a:ext cx="360000" cy="360000"/>
            </a:xfrm>
            <a:prstGeom prst="rect">
              <a:avLst/>
            </a:prstGeom>
          </p:spPr>
        </p:pic>
        <p:sp>
          <p:nvSpPr>
            <p:cNvPr id="15" name="Rectangle 14" descr="Mountains">
              <a:extLst>
                <a:ext uri="{FF2B5EF4-FFF2-40B4-BE49-F238E27FC236}">
                  <a16:creationId xmlns:a16="http://schemas.microsoft.com/office/drawing/2014/main" id="{839DDBAD-0035-4426-AB3C-AFB6FFE30C3A}"/>
                </a:ext>
              </a:extLst>
            </p:cNvPr>
            <p:cNvSpPr/>
            <p:nvPr/>
          </p:nvSpPr>
          <p:spPr>
            <a:xfrm>
              <a:off x="5660548" y="49733"/>
              <a:ext cx="360000" cy="360000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 descr="Money">
              <a:extLst>
                <a:ext uri="{FF2B5EF4-FFF2-40B4-BE49-F238E27FC236}">
                  <a16:creationId xmlns:a16="http://schemas.microsoft.com/office/drawing/2014/main" id="{A351E897-C299-4618-887F-B6B3BE83B6AE}"/>
                </a:ext>
              </a:extLst>
            </p:cNvPr>
            <p:cNvSpPr/>
            <p:nvPr/>
          </p:nvSpPr>
          <p:spPr>
            <a:xfrm>
              <a:off x="9757202" y="49733"/>
              <a:ext cx="360000" cy="360000"/>
            </a:xfrm>
            <a:prstGeom prst="rect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 descr="Mining Tools">
              <a:extLst>
                <a:ext uri="{FF2B5EF4-FFF2-40B4-BE49-F238E27FC236}">
                  <a16:creationId xmlns:a16="http://schemas.microsoft.com/office/drawing/2014/main" id="{7FE8C867-B4B6-4FA6-9746-31536D6946BD}"/>
                </a:ext>
              </a:extLst>
            </p:cNvPr>
            <p:cNvSpPr/>
            <p:nvPr/>
          </p:nvSpPr>
          <p:spPr>
            <a:xfrm>
              <a:off x="7708874" y="49733"/>
              <a:ext cx="360000" cy="360000"/>
            </a:xfrm>
            <a:prstGeom prst="rect">
              <a:avLst/>
            </a:prstGeom>
            <a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 descr="Scales of Justice">
              <a:extLst>
                <a:ext uri="{FF2B5EF4-FFF2-40B4-BE49-F238E27FC236}">
                  <a16:creationId xmlns:a16="http://schemas.microsoft.com/office/drawing/2014/main" id="{E1ADAF11-B4FB-412A-9E73-504D7F354527}"/>
                </a:ext>
              </a:extLst>
            </p:cNvPr>
            <p:cNvSpPr/>
            <p:nvPr/>
          </p:nvSpPr>
          <p:spPr>
            <a:xfrm>
              <a:off x="8733037" y="49733"/>
              <a:ext cx="360000" cy="360000"/>
            </a:xfrm>
            <a:prstGeom prst="rect">
              <a:avLst/>
            </a:prstGeom>
            <a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pic>
          <p:nvPicPr>
            <p:cNvPr id="19" name="Graphic 18" descr="Target Audience with solid fill">
              <a:extLst>
                <a:ext uri="{FF2B5EF4-FFF2-40B4-BE49-F238E27FC236}">
                  <a16:creationId xmlns:a16="http://schemas.microsoft.com/office/drawing/2014/main" id="{FFE83369-2009-4B84-8CAA-B312CF61F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684711" y="49733"/>
              <a:ext cx="360000" cy="36000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BF75707-9A14-4E25-810A-26F477021870}"/>
              </a:ext>
            </a:extLst>
          </p:cNvPr>
          <p:cNvSpPr txBox="1"/>
          <p:nvPr/>
        </p:nvSpPr>
        <p:spPr>
          <a:xfrm>
            <a:off x="3384983" y="4827495"/>
            <a:ext cx="3964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Photo: Southampton plant by Jon </a:t>
            </a:r>
            <a:r>
              <a:rPr lang="en-GB" err="1"/>
              <a:t>Gluyas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952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9150-56EA-4D09-A4E1-374D8A387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3 – Role of BEIS in working group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B46C85-402D-4B40-ABA9-75AD2E05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Deep geothermal workshop, 7</a:t>
            </a:r>
            <a:r>
              <a:rPr lang="en-GB" baseline="30000"/>
              <a:t>th</a:t>
            </a:r>
            <a:r>
              <a:rPr lang="en-GB"/>
              <a:t> February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DFC6C-7F6D-4BC1-A334-7A3F25817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DFD-335B-4480-BEA0-C8D897832E82}" type="slidenum">
              <a:rPr lang="en-GB" smtClean="0"/>
              <a:pPr/>
              <a:t>11</a:t>
            </a:fld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3B517B-41C0-48A0-820D-050B3A4C740C}"/>
              </a:ext>
            </a:extLst>
          </p:cNvPr>
          <p:cNvGrpSpPr/>
          <p:nvPr/>
        </p:nvGrpSpPr>
        <p:grpSpPr>
          <a:xfrm>
            <a:off x="412531" y="1615964"/>
            <a:ext cx="864000" cy="864000"/>
            <a:chOff x="404647" y="1694792"/>
            <a:chExt cx="851340" cy="8513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682DC6E-6C16-45C0-969B-181A3DDF9213}"/>
                </a:ext>
              </a:extLst>
            </p:cNvPr>
            <p:cNvSpPr/>
            <p:nvPr/>
          </p:nvSpPr>
          <p:spPr>
            <a:xfrm>
              <a:off x="404647" y="1694792"/>
              <a:ext cx="851340" cy="851340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ectangle 13" descr="Signpost">
              <a:extLst>
                <a:ext uri="{FF2B5EF4-FFF2-40B4-BE49-F238E27FC236}">
                  <a16:creationId xmlns:a16="http://schemas.microsoft.com/office/drawing/2014/main" id="{A06E42CB-D7C3-44C5-A838-559B1E188864}"/>
                </a:ext>
              </a:extLst>
            </p:cNvPr>
            <p:cNvSpPr/>
            <p:nvPr/>
          </p:nvSpPr>
          <p:spPr>
            <a:xfrm>
              <a:off x="586080" y="1876225"/>
              <a:ext cx="488472" cy="488472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E6046E-7BE4-482D-9CAC-785797FC4ABA}"/>
              </a:ext>
            </a:extLst>
          </p:cNvPr>
          <p:cNvGrpSpPr/>
          <p:nvPr/>
        </p:nvGrpSpPr>
        <p:grpSpPr>
          <a:xfrm>
            <a:off x="4115994" y="1643195"/>
            <a:ext cx="864000" cy="864000"/>
            <a:chOff x="7135075" y="1590867"/>
            <a:chExt cx="1264141" cy="126414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2D0D92E-22A3-49E5-9F8F-2AB416D05E78}"/>
                </a:ext>
              </a:extLst>
            </p:cNvPr>
            <p:cNvSpPr/>
            <p:nvPr/>
          </p:nvSpPr>
          <p:spPr>
            <a:xfrm>
              <a:off x="7135075" y="1590867"/>
              <a:ext cx="1264141" cy="1264141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 descr="Money">
              <a:extLst>
                <a:ext uri="{FF2B5EF4-FFF2-40B4-BE49-F238E27FC236}">
                  <a16:creationId xmlns:a16="http://schemas.microsoft.com/office/drawing/2014/main" id="{744C8553-5014-4F87-A2B2-B06EA62264FD}"/>
                </a:ext>
              </a:extLst>
            </p:cNvPr>
            <p:cNvSpPr/>
            <p:nvPr/>
          </p:nvSpPr>
          <p:spPr>
            <a:xfrm>
              <a:off x="7404482" y="1860274"/>
              <a:ext cx="725326" cy="725326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3F3AB50-6484-49EE-98F0-22E65E2E4567}"/>
              </a:ext>
            </a:extLst>
          </p:cNvPr>
          <p:cNvGrpSpPr/>
          <p:nvPr/>
        </p:nvGrpSpPr>
        <p:grpSpPr>
          <a:xfrm>
            <a:off x="8586841" y="1551483"/>
            <a:ext cx="864000" cy="864000"/>
            <a:chOff x="5463930" y="2796929"/>
            <a:chExt cx="1264141" cy="126414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56B63F9-88F9-4ED9-A038-BCC0581821F2}"/>
                </a:ext>
              </a:extLst>
            </p:cNvPr>
            <p:cNvSpPr/>
            <p:nvPr/>
          </p:nvSpPr>
          <p:spPr>
            <a:xfrm>
              <a:off x="5463930" y="2796929"/>
              <a:ext cx="1264141" cy="1264141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 21" descr="Open Book">
              <a:extLst>
                <a:ext uri="{FF2B5EF4-FFF2-40B4-BE49-F238E27FC236}">
                  <a16:creationId xmlns:a16="http://schemas.microsoft.com/office/drawing/2014/main" id="{528D52F7-F281-4655-AC47-8EC8B861FD9C}"/>
                </a:ext>
              </a:extLst>
            </p:cNvPr>
            <p:cNvSpPr/>
            <p:nvPr/>
          </p:nvSpPr>
          <p:spPr>
            <a:xfrm>
              <a:off x="5733337" y="3066336"/>
              <a:ext cx="725326" cy="725326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47F486C-4A61-4E75-B42B-60F51DF8949D}"/>
              </a:ext>
            </a:extLst>
          </p:cNvPr>
          <p:cNvSpPr txBox="1"/>
          <p:nvPr/>
        </p:nvSpPr>
        <p:spPr>
          <a:xfrm flipH="1">
            <a:off x="1440966" y="1718442"/>
            <a:ext cx="2387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Signposting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NERC/EPSRC research projects</a:t>
            </a:r>
          </a:p>
          <a:p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7FC1AE-F6BD-4B03-89B9-D6F4A654F54B}"/>
              </a:ext>
            </a:extLst>
          </p:cNvPr>
          <p:cNvSpPr txBox="1"/>
          <p:nvPr/>
        </p:nvSpPr>
        <p:spPr>
          <a:xfrm flipH="1">
            <a:off x="5093307" y="3251463"/>
            <a:ext cx="5630110" cy="24669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Ask policy relevant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What is the scale of the opportunity?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Supporting evidence for the full set of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How varied are project costs?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ED31AF-5AE5-4091-AAAF-679F7240A6D5}"/>
              </a:ext>
            </a:extLst>
          </p:cNvPr>
          <p:cNvSpPr txBox="1"/>
          <p:nvPr/>
        </p:nvSpPr>
        <p:spPr>
          <a:xfrm flipH="1">
            <a:off x="5142941" y="1654213"/>
            <a:ext cx="32578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Funding NELEP taskforce for facilitation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Through Green Heat Networks Fund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1FE74E-9426-493A-919A-FDD15EF41785}"/>
              </a:ext>
            </a:extLst>
          </p:cNvPr>
          <p:cNvSpPr txBox="1"/>
          <p:nvPr/>
        </p:nvSpPr>
        <p:spPr>
          <a:xfrm flipH="1">
            <a:off x="9653604" y="1585854"/>
            <a:ext cx="2267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Listen, learn and review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Deep geothermal white paper</a:t>
            </a:r>
          </a:p>
          <a:p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DF8C9FA0-3FED-4056-B0EC-969F4C7D58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1326588"/>
              </p:ext>
            </p:extLst>
          </p:nvPr>
        </p:nvGraphicFramePr>
        <p:xfrm>
          <a:off x="1413163" y="3124608"/>
          <a:ext cx="3129498" cy="270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2" name="Rectangle 31" descr="Money">
            <a:extLst>
              <a:ext uri="{FF2B5EF4-FFF2-40B4-BE49-F238E27FC236}">
                <a16:creationId xmlns:a16="http://schemas.microsoft.com/office/drawing/2014/main" id="{AF7A20DB-959D-4987-8F44-A5499A066CC0}"/>
              </a:ext>
            </a:extLst>
          </p:cNvPr>
          <p:cNvSpPr/>
          <p:nvPr/>
        </p:nvSpPr>
        <p:spPr>
          <a:xfrm>
            <a:off x="4549520" y="3119331"/>
            <a:ext cx="720000" cy="720000"/>
          </a:xfrm>
          <a:prstGeom prst="rect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99EA7AB-14EB-4F3F-9C1C-326BFA19FAD6}"/>
              </a:ext>
            </a:extLst>
          </p:cNvPr>
          <p:cNvGrpSpPr/>
          <p:nvPr/>
        </p:nvGrpSpPr>
        <p:grpSpPr>
          <a:xfrm>
            <a:off x="170597" y="49733"/>
            <a:ext cx="11790547" cy="360000"/>
            <a:chOff x="170597" y="49733"/>
            <a:chExt cx="11790547" cy="3600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FB77A4D-1E0F-4637-9C81-671CFE75E6EE}"/>
                </a:ext>
              </a:extLst>
            </p:cNvPr>
            <p:cNvGrpSpPr/>
            <p:nvPr/>
          </p:nvGrpSpPr>
          <p:grpSpPr>
            <a:xfrm>
              <a:off x="170597" y="53122"/>
              <a:ext cx="11790547" cy="353222"/>
              <a:chOff x="170597" y="47994"/>
              <a:chExt cx="11790547" cy="353222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788831F-D91E-4A60-9055-5CADC153C245}"/>
                  </a:ext>
                </a:extLst>
              </p:cNvPr>
              <p:cNvSpPr txBox="1"/>
              <p:nvPr/>
            </p:nvSpPr>
            <p:spPr>
              <a:xfrm>
                <a:off x="170597" y="52883"/>
                <a:ext cx="1548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– Context 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A1F21B3-61DA-4709-8564-14E9692E2D62}"/>
                  </a:ext>
                </a:extLst>
              </p:cNvPr>
              <p:cNvSpPr txBox="1"/>
              <p:nvPr/>
            </p:nvSpPr>
            <p:spPr>
              <a:xfrm>
                <a:off x="1800536" y="47994"/>
                <a:ext cx="26394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>
                    <a:solidFill>
                      <a:srgbClr val="AFABA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– Potential and barriers 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2E4FEE1-C201-43E9-ADC7-C85EBD79717B}"/>
                  </a:ext>
                </a:extLst>
              </p:cNvPr>
              <p:cNvSpPr txBox="1"/>
              <p:nvPr/>
            </p:nvSpPr>
            <p:spPr>
              <a:xfrm>
                <a:off x="10413144" y="62662"/>
                <a:ext cx="1548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– Outlook</a:t>
                </a:r>
              </a:p>
            </p:txBody>
          </p:sp>
        </p:grpSp>
        <p:pic>
          <p:nvPicPr>
            <p:cNvPr id="35" name="Graphic 34" descr="Earth globe: Africa and Europe with solid fill">
              <a:extLst>
                <a:ext uri="{FF2B5EF4-FFF2-40B4-BE49-F238E27FC236}">
                  <a16:creationId xmlns:a16="http://schemas.microsoft.com/office/drawing/2014/main" id="{2623FA53-7B43-43FA-89CD-5951F278D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636385" y="49733"/>
              <a:ext cx="360000" cy="360000"/>
            </a:xfrm>
            <a:prstGeom prst="rect">
              <a:avLst/>
            </a:prstGeom>
          </p:spPr>
        </p:pic>
        <p:sp>
          <p:nvSpPr>
            <p:cNvPr id="36" name="Rectangle 35" descr="Mountains">
              <a:extLst>
                <a:ext uri="{FF2B5EF4-FFF2-40B4-BE49-F238E27FC236}">
                  <a16:creationId xmlns:a16="http://schemas.microsoft.com/office/drawing/2014/main" id="{59C90454-5593-4476-85C6-87F8E1A7FAA4}"/>
                </a:ext>
              </a:extLst>
            </p:cNvPr>
            <p:cNvSpPr/>
            <p:nvPr/>
          </p:nvSpPr>
          <p:spPr>
            <a:xfrm>
              <a:off x="5660548" y="49733"/>
              <a:ext cx="360000" cy="360000"/>
            </a:xfrm>
            <a:prstGeom prst="rect">
              <a:avLst/>
            </a:prstGeom>
            <a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angle 36" descr="Money">
              <a:extLst>
                <a:ext uri="{FF2B5EF4-FFF2-40B4-BE49-F238E27FC236}">
                  <a16:creationId xmlns:a16="http://schemas.microsoft.com/office/drawing/2014/main" id="{9E256685-D005-4C88-8037-BE9773D2483B}"/>
                </a:ext>
              </a:extLst>
            </p:cNvPr>
            <p:cNvSpPr/>
            <p:nvPr/>
          </p:nvSpPr>
          <p:spPr>
            <a:xfrm>
              <a:off x="9757202" y="49733"/>
              <a:ext cx="360000" cy="360000"/>
            </a:xfrm>
            <a:prstGeom prst="rect">
              <a:avLst/>
            </a:prstGeom>
            <a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tangle 37" descr="Mining Tools">
              <a:extLst>
                <a:ext uri="{FF2B5EF4-FFF2-40B4-BE49-F238E27FC236}">
                  <a16:creationId xmlns:a16="http://schemas.microsoft.com/office/drawing/2014/main" id="{C50B82C0-30A6-4835-88FC-AAE53E6E4AE9}"/>
                </a:ext>
              </a:extLst>
            </p:cNvPr>
            <p:cNvSpPr/>
            <p:nvPr/>
          </p:nvSpPr>
          <p:spPr>
            <a:xfrm>
              <a:off x="7708874" y="49733"/>
              <a:ext cx="360000" cy="360000"/>
            </a:xfrm>
            <a:prstGeom prst="rect">
              <a:avLst/>
            </a:prstGeom>
            <a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 38" descr="Scales of Justice">
              <a:extLst>
                <a:ext uri="{FF2B5EF4-FFF2-40B4-BE49-F238E27FC236}">
                  <a16:creationId xmlns:a16="http://schemas.microsoft.com/office/drawing/2014/main" id="{E447E497-6075-441B-B025-D2CCC269FC48}"/>
                </a:ext>
              </a:extLst>
            </p:cNvPr>
            <p:cNvSpPr/>
            <p:nvPr/>
          </p:nvSpPr>
          <p:spPr>
            <a:xfrm>
              <a:off x="8733037" y="49733"/>
              <a:ext cx="360000" cy="360000"/>
            </a:xfrm>
            <a:prstGeom prst="rect">
              <a:avLst/>
            </a:prstGeom>
            <a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40" name="Graphic 39" descr="Target Audience with solid fill">
              <a:extLst>
                <a:ext uri="{FF2B5EF4-FFF2-40B4-BE49-F238E27FC236}">
                  <a16:creationId xmlns:a16="http://schemas.microsoft.com/office/drawing/2014/main" id="{C3DF5F12-5FBA-4A3E-A785-9694054E5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684711" y="49733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844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62FBA-C8AA-4C0C-A282-FD201684F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46370-B25C-4010-AC1E-BD91E803D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/>
              <a:t>1. Keeping warm: a review of deep geothermal potential of the UK. </a:t>
            </a:r>
            <a:r>
              <a:rPr lang="en-GB" err="1"/>
              <a:t>Gluyas</a:t>
            </a:r>
            <a:r>
              <a:rPr lang="en-GB"/>
              <a:t>, J G, et al. 1, </a:t>
            </a:r>
            <a:r>
              <a:rPr lang="en-GB" err="1"/>
              <a:t>s.l.</a:t>
            </a:r>
            <a:r>
              <a:rPr lang="en-GB"/>
              <a:t> : Proceedings of the Institution of Mechanical Engineers, Part A: Journal of Power and Energy, 2018, Vol. 232.</a:t>
            </a:r>
          </a:p>
          <a:p>
            <a:r>
              <a:rPr lang="en-GB"/>
              <a:t>2. Abesser, Corinna, et al. Unlocking the potential of geothermal energy in the UK. </a:t>
            </a:r>
            <a:r>
              <a:rPr lang="en-GB" err="1"/>
              <a:t>Keyworth</a:t>
            </a:r>
            <a:r>
              <a:rPr lang="en-GB"/>
              <a:t>, Nottingham : UKRI, 2020.</a:t>
            </a:r>
          </a:p>
          <a:p>
            <a:r>
              <a:rPr lang="en-GB"/>
              <a:t>3. Deep Geothermal Energy: Economic decarbonisation opportunities for the United Kingdom. Arup. </a:t>
            </a:r>
            <a:r>
              <a:rPr lang="en-GB" err="1"/>
              <a:t>s.l.</a:t>
            </a:r>
            <a:r>
              <a:rPr lang="en-GB"/>
              <a:t> : Renewable Energy Association, 2021.</a:t>
            </a:r>
          </a:p>
          <a:p>
            <a:r>
              <a:rPr lang="en-GB"/>
              <a:t>4. </a:t>
            </a:r>
            <a:r>
              <a:rPr lang="en-GB" err="1"/>
              <a:t>Brownsort</a:t>
            </a:r>
            <a:r>
              <a:rPr lang="en-GB"/>
              <a:t>, P, G, Johnson and Storage, Scottish Carbon Capture &amp;. A synthesis report covering four feasibility studies. Edinburgh : Edinburgh Centre for Carbon Innovation, 2017. SCCS0174.</a:t>
            </a:r>
          </a:p>
          <a:p>
            <a:r>
              <a:rPr lang="en-GB"/>
              <a:t>5. DECC. Underground Access Rights clauses in 2014 Infrastructure Bill – Impact on deep geothermal activities. London : Department of Energy and Climate Change, 2014. DECC0179.</a:t>
            </a:r>
          </a:p>
          <a:p>
            <a:r>
              <a:rPr lang="en-GB"/>
              <a:t>6. </a:t>
            </a:r>
            <a:r>
              <a:rPr lang="en-GB" err="1"/>
              <a:t>GeoDH</a:t>
            </a:r>
            <a:r>
              <a:rPr lang="en-GB"/>
              <a:t>. UK - An integrated Energy Scheme using Geothermal Energy in Southampton. </a:t>
            </a:r>
            <a:r>
              <a:rPr lang="en-GB" err="1"/>
              <a:t>s.l.</a:t>
            </a:r>
            <a:r>
              <a:rPr lang="en-GB"/>
              <a:t> : European Union, 2014.</a:t>
            </a:r>
          </a:p>
          <a:p>
            <a:r>
              <a:rPr lang="en-GB"/>
              <a:t>7. Atkins. Deep Geothermal Review Study. London : Department of Energy and Climate Change (DECC), 2013.</a:t>
            </a:r>
          </a:p>
          <a:p>
            <a:r>
              <a:rPr lang="en-GB"/>
              <a:t>8. AECOM. Study into the Potential for Deep Geothermal Energy in Scotland. </a:t>
            </a:r>
            <a:r>
              <a:rPr lang="en-GB" err="1"/>
              <a:t>s.l.</a:t>
            </a:r>
            <a:r>
              <a:rPr lang="en-GB"/>
              <a:t> : The Scottish Government, 2013.</a:t>
            </a:r>
          </a:p>
          <a:p>
            <a:r>
              <a:rPr lang="en-GB"/>
              <a:t>9. “On The Rocks” – Exploring Business Models for Geothermal Heat in the Land of Scotch. Townsend, D H, et al. </a:t>
            </a:r>
            <a:r>
              <a:rPr lang="en-GB" err="1"/>
              <a:t>Reykavik</a:t>
            </a:r>
            <a:r>
              <a:rPr lang="en-GB"/>
              <a:t>, Iceland : Proceedings of World Geothermal Congress 2020, 2020.</a:t>
            </a:r>
          </a:p>
          <a:p>
            <a:r>
              <a:rPr lang="en-GB"/>
              <a:t>10. </a:t>
            </a:r>
            <a:r>
              <a:rPr lang="en-GB" err="1"/>
              <a:t>Bojek</a:t>
            </a:r>
            <a:r>
              <a:rPr lang="en-GB"/>
              <a:t>, Piotr and </a:t>
            </a:r>
            <a:r>
              <a:rPr lang="en-GB" err="1"/>
              <a:t>Bahar</a:t>
            </a:r>
            <a:r>
              <a:rPr lang="en-GB"/>
              <a:t>, </a:t>
            </a:r>
            <a:r>
              <a:rPr lang="en-GB" err="1"/>
              <a:t>Heymi</a:t>
            </a:r>
            <a:r>
              <a:rPr lang="en-GB"/>
              <a:t>. Geothermal power. </a:t>
            </a:r>
            <a:r>
              <a:rPr lang="en-GB" err="1"/>
              <a:t>s.l.</a:t>
            </a:r>
            <a:r>
              <a:rPr lang="en-GB"/>
              <a:t> : International Energy Agency, 2021.</a:t>
            </a:r>
          </a:p>
          <a:p>
            <a:r>
              <a:rPr lang="en-GB"/>
              <a:t>11. A Review of the Performance of </a:t>
            </a:r>
            <a:r>
              <a:rPr lang="en-GB" err="1"/>
              <a:t>Minewater</a:t>
            </a:r>
            <a:r>
              <a:rPr lang="en-GB"/>
              <a:t> Heating and Cooling Systems. Walls, B, et al. 6215, </a:t>
            </a:r>
            <a:r>
              <a:rPr lang="en-GB" err="1"/>
              <a:t>s.l.</a:t>
            </a:r>
            <a:r>
              <a:rPr lang="en-GB"/>
              <a:t> : Energies, 2021, Vol. 14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47E3B-D09C-4776-991D-1A232C953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Event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31C036-5A7D-4CD1-B20C-BEE08EFA0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DFD-335B-4480-BEA0-C8D897832E8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940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039980C-397C-442B-AE6A-2E2B9710E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4 – Summary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8282C7-AF96-4C81-A432-0347798FF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Event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7E5F12-96E5-4969-8D8D-A6C7C92C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DFD-335B-4480-BEA0-C8D897832E82}" type="slidenum">
              <a:rPr lang="en-GB" smtClean="0"/>
              <a:pPr/>
              <a:t>13</a:t>
            </a:fld>
            <a:endParaRPr lang="en-GB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85529BA-C814-4ED8-9198-2959C37D61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9792023"/>
              </p:ext>
            </p:extLst>
          </p:nvPr>
        </p:nvGraphicFramePr>
        <p:xfrm>
          <a:off x="265076" y="1732548"/>
          <a:ext cx="4540189" cy="357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B3F45D1-B636-4D81-BF0D-3CDBD513A343}"/>
              </a:ext>
            </a:extLst>
          </p:cNvPr>
          <p:cNvSpPr txBox="1"/>
          <p:nvPr/>
        </p:nvSpPr>
        <p:spPr>
          <a:xfrm>
            <a:off x="4259009" y="4787152"/>
            <a:ext cx="2337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4A7F"/>
                </a:solidFill>
              </a:rPr>
              <a:t>Cost of exploration risk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44B27B-0B93-4D65-8D89-67133AB696AF}"/>
              </a:ext>
            </a:extLst>
          </p:cNvPr>
          <p:cNvSpPr txBox="1"/>
          <p:nvPr/>
        </p:nvSpPr>
        <p:spPr>
          <a:xfrm>
            <a:off x="5312720" y="1941172"/>
            <a:ext cx="2790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4A7F"/>
                </a:solidFill>
              </a:rPr>
              <a:t>Cost of technological and long-term (depletion) risk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B1372B-DE0C-47EB-8CF0-7CD7C058EB7D}"/>
              </a:ext>
            </a:extLst>
          </p:cNvPr>
          <p:cNvGrpSpPr/>
          <p:nvPr/>
        </p:nvGrpSpPr>
        <p:grpSpPr>
          <a:xfrm>
            <a:off x="170597" y="52883"/>
            <a:ext cx="11922573" cy="338554"/>
            <a:chOff x="170597" y="52883"/>
            <a:chExt cx="11922573" cy="3385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17D19C-A69F-47D3-8939-80C0C0587339}"/>
                </a:ext>
              </a:extLst>
            </p:cNvPr>
            <p:cNvSpPr txBox="1"/>
            <p:nvPr/>
          </p:nvSpPr>
          <p:spPr>
            <a:xfrm>
              <a:off x="170597" y="52883"/>
              <a:ext cx="154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– Context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932318-1F5E-4B40-8D9A-1BF191E0CEE4}"/>
                </a:ext>
              </a:extLst>
            </p:cNvPr>
            <p:cNvSpPr txBox="1"/>
            <p:nvPr/>
          </p:nvSpPr>
          <p:spPr>
            <a:xfrm>
              <a:off x="2245512" y="52883"/>
              <a:ext cx="154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– Benefits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B4A8EE-2452-4584-95AA-870610404BEB}"/>
                </a:ext>
              </a:extLst>
            </p:cNvPr>
            <p:cNvSpPr txBox="1"/>
            <p:nvPr/>
          </p:nvSpPr>
          <p:spPr>
            <a:xfrm>
              <a:off x="4320427" y="52883"/>
              <a:ext cx="154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– UK Sites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F13E12-9800-4A4E-A3D8-07ABC9921E61}"/>
                </a:ext>
              </a:extLst>
            </p:cNvPr>
            <p:cNvSpPr txBox="1"/>
            <p:nvPr/>
          </p:nvSpPr>
          <p:spPr>
            <a:xfrm>
              <a:off x="6379575" y="52883"/>
              <a:ext cx="1700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– Challenges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7A13E9-4089-431A-A997-B0BE9C28C945}"/>
                </a:ext>
              </a:extLst>
            </p:cNvPr>
            <p:cNvSpPr txBox="1"/>
            <p:nvPr/>
          </p:nvSpPr>
          <p:spPr>
            <a:xfrm>
              <a:off x="8470257" y="52883"/>
              <a:ext cx="154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– Our role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22FC99D-C250-497B-9C94-45CB9DD008F9}"/>
                </a:ext>
              </a:extLst>
            </p:cNvPr>
            <p:cNvSpPr txBox="1"/>
            <p:nvPr/>
          </p:nvSpPr>
          <p:spPr>
            <a:xfrm>
              <a:off x="10545170" y="52883"/>
              <a:ext cx="154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– Outlook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394A075-2C66-4241-B1C9-974737B6A056}"/>
              </a:ext>
            </a:extLst>
          </p:cNvPr>
          <p:cNvSpPr txBox="1"/>
          <p:nvPr/>
        </p:nvSpPr>
        <p:spPr>
          <a:xfrm>
            <a:off x="5735068" y="2780963"/>
            <a:ext cx="2997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004A7F"/>
                </a:solidFill>
              </a:rPr>
              <a:t>Uncertain &amp; high drilling costs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6DCB24-D012-406A-ABCC-48D409EAF2F7}"/>
              </a:ext>
            </a:extLst>
          </p:cNvPr>
          <p:cNvSpPr txBox="1"/>
          <p:nvPr/>
        </p:nvSpPr>
        <p:spPr>
          <a:xfrm>
            <a:off x="4711592" y="1269332"/>
            <a:ext cx="3760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4A7F"/>
                </a:solidFill>
              </a:rPr>
              <a:t>underdeveloped supply chain causing delays and higher cost of maintenance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A0582C-0881-49A6-8026-3A110FA24DBA}"/>
              </a:ext>
            </a:extLst>
          </p:cNvPr>
          <p:cNvSpPr txBox="1"/>
          <p:nvPr/>
        </p:nvSpPr>
        <p:spPr>
          <a:xfrm>
            <a:off x="5516285" y="3379445"/>
            <a:ext cx="318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4A7F"/>
                </a:solidFill>
              </a:rPr>
              <a:t>Lack of deep geological data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1EADBE-078F-476A-8067-8E69F5E2DB44}"/>
              </a:ext>
            </a:extLst>
          </p:cNvPr>
          <p:cNvSpPr txBox="1"/>
          <p:nvPr/>
        </p:nvSpPr>
        <p:spPr>
          <a:xfrm>
            <a:off x="7348838" y="5283319"/>
            <a:ext cx="455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Challenges and innovations of increasing transmissivity of subsurface reservoirs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73B292-3DA9-49DA-A869-E77750107699}"/>
              </a:ext>
            </a:extLst>
          </p:cNvPr>
          <p:cNvSpPr txBox="1"/>
          <p:nvPr/>
        </p:nvSpPr>
        <p:spPr>
          <a:xfrm>
            <a:off x="7572129" y="4628532"/>
            <a:ext cx="388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Accuracy challenge to model 3D subsurface (lack of data)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082591-3076-4854-A567-0D827092A376}"/>
              </a:ext>
            </a:extLst>
          </p:cNvPr>
          <p:cNvSpPr txBox="1"/>
          <p:nvPr/>
        </p:nvSpPr>
        <p:spPr>
          <a:xfrm>
            <a:off x="3147383" y="5300371"/>
            <a:ext cx="404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4A7F"/>
                </a:solidFill>
              </a:rPr>
              <a:t>Availability of aquifer or ground water flow, type of bedrock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2D7672-86EC-480A-9FEE-956FB13D5D7F}"/>
              </a:ext>
            </a:extLst>
          </p:cNvPr>
          <p:cNvSpPr txBox="1"/>
          <p:nvPr/>
        </p:nvSpPr>
        <p:spPr>
          <a:xfrm>
            <a:off x="8898294" y="3379445"/>
            <a:ext cx="3293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Further exploratory boreholes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8C6B3A-7289-4425-A212-4CCA43F02127}"/>
              </a:ext>
            </a:extLst>
          </p:cNvPr>
          <p:cNvSpPr txBox="1"/>
          <p:nvPr/>
        </p:nvSpPr>
        <p:spPr>
          <a:xfrm>
            <a:off x="8916629" y="1269332"/>
            <a:ext cx="2790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Learn from other industries and supply chains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8832D4-7156-4515-B943-56D6FC0E36C4}"/>
              </a:ext>
            </a:extLst>
          </p:cNvPr>
          <p:cNvSpPr txBox="1"/>
          <p:nvPr/>
        </p:nvSpPr>
        <p:spPr>
          <a:xfrm>
            <a:off x="8888009" y="1996351"/>
            <a:ext cx="298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Improved forecast modelling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384BED-2FDC-471A-B659-6499EF2038EF}"/>
              </a:ext>
            </a:extLst>
          </p:cNvPr>
          <p:cNvSpPr txBox="1"/>
          <p:nvPr/>
        </p:nvSpPr>
        <p:spPr>
          <a:xfrm>
            <a:off x="9132808" y="2613012"/>
            <a:ext cx="305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Library of case studies and guidance documents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AED467-2E54-4E13-868C-EE80D9024E45}"/>
              </a:ext>
            </a:extLst>
          </p:cNvPr>
          <p:cNvSpPr txBox="1"/>
          <p:nvPr/>
        </p:nvSpPr>
        <p:spPr>
          <a:xfrm>
            <a:off x="4878691" y="3956692"/>
            <a:ext cx="289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4A7F"/>
                </a:solidFill>
              </a:rPr>
              <a:t>Linking geothermal source to heat network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3CBD97-0EBF-46D6-81DD-1A3E893FCEE3}"/>
              </a:ext>
            </a:extLst>
          </p:cNvPr>
          <p:cNvSpPr txBox="1"/>
          <p:nvPr/>
        </p:nvSpPr>
        <p:spPr>
          <a:xfrm>
            <a:off x="8174421" y="3956692"/>
            <a:ext cx="389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Platform with drilling companies, Coal Authority, local government association</a:t>
            </a:r>
          </a:p>
        </p:txBody>
      </p:sp>
    </p:spTree>
    <p:extLst>
      <p:ext uri="{BB962C8B-B14F-4D97-AF65-F5344CB8AC3E}">
        <p14:creationId xmlns:p14="http://schemas.microsoft.com/office/powerpoint/2010/main" val="391897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CD6FA-9062-45FD-B982-39FF7BC2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A7D6A-AB46-4108-984D-76630B1E1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7"/>
            <a:ext cx="10515600" cy="3763250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1 – Context: why now?</a:t>
            </a:r>
          </a:p>
          <a:p>
            <a:pPr marL="0" indent="0">
              <a:buNone/>
            </a:pPr>
            <a:r>
              <a:rPr lang="en-GB"/>
              <a:t>2 – Potential and barriers of deep geothermal heat</a:t>
            </a:r>
          </a:p>
          <a:p>
            <a:pPr marL="0" indent="0">
              <a:buNone/>
            </a:pPr>
            <a:r>
              <a:rPr lang="en-GB"/>
              <a:t>3 – Outlook for the working group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3CC05-9CC5-4870-8BCA-6DD28E43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Deep geothermal workshop, 7</a:t>
            </a:r>
            <a:r>
              <a:rPr lang="en-GB" baseline="30000"/>
              <a:t>th</a:t>
            </a:r>
            <a:r>
              <a:rPr lang="en-GB"/>
              <a:t> February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2FEFB-A9F6-4E9A-9033-327A470E6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DFD-335B-4480-BEA0-C8D897832E82}" type="slidenum">
              <a:rPr lang="en-GB" smtClean="0"/>
              <a:pPr/>
              <a:t>2</a:t>
            </a:fld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0D4AC9-0A12-4297-AFE8-3142C6F846D1}"/>
              </a:ext>
            </a:extLst>
          </p:cNvPr>
          <p:cNvGrpSpPr/>
          <p:nvPr/>
        </p:nvGrpSpPr>
        <p:grpSpPr>
          <a:xfrm>
            <a:off x="170597" y="49733"/>
            <a:ext cx="11790547" cy="360000"/>
            <a:chOff x="170597" y="49733"/>
            <a:chExt cx="11790547" cy="3600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7C5C655-6529-4FAF-BD27-DC12A67D0F21}"/>
                </a:ext>
              </a:extLst>
            </p:cNvPr>
            <p:cNvGrpSpPr/>
            <p:nvPr/>
          </p:nvGrpSpPr>
          <p:grpSpPr>
            <a:xfrm>
              <a:off x="170597" y="53122"/>
              <a:ext cx="11790547" cy="353222"/>
              <a:chOff x="170597" y="47994"/>
              <a:chExt cx="11790547" cy="353222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9DE5E6-4FF2-466A-B4B1-5C773319DC1E}"/>
                  </a:ext>
                </a:extLst>
              </p:cNvPr>
              <p:cNvSpPr txBox="1"/>
              <p:nvPr/>
            </p:nvSpPr>
            <p:spPr>
              <a:xfrm>
                <a:off x="170597" y="52883"/>
                <a:ext cx="1548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– Context 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DE7E32-8440-4F92-A34B-8E87BF4DC7A7}"/>
                  </a:ext>
                </a:extLst>
              </p:cNvPr>
              <p:cNvSpPr txBox="1"/>
              <p:nvPr/>
            </p:nvSpPr>
            <p:spPr>
              <a:xfrm>
                <a:off x="1800536" y="47994"/>
                <a:ext cx="26394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– Potential and barriers 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4CD1F5-1FD1-48A8-872C-69F504336663}"/>
                  </a:ext>
                </a:extLst>
              </p:cNvPr>
              <p:cNvSpPr txBox="1"/>
              <p:nvPr/>
            </p:nvSpPr>
            <p:spPr>
              <a:xfrm>
                <a:off x="10413144" y="62662"/>
                <a:ext cx="1548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– Outlook</a:t>
                </a:r>
              </a:p>
            </p:txBody>
          </p:sp>
        </p:grpSp>
        <p:pic>
          <p:nvPicPr>
            <p:cNvPr id="13" name="Graphic 12" descr="Earth globe: Africa and Europe with solid fill">
              <a:extLst>
                <a:ext uri="{FF2B5EF4-FFF2-40B4-BE49-F238E27FC236}">
                  <a16:creationId xmlns:a16="http://schemas.microsoft.com/office/drawing/2014/main" id="{7EE5A90A-6A2E-4F37-96DF-6224456CE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36385" y="49733"/>
              <a:ext cx="360000" cy="360000"/>
            </a:xfrm>
            <a:prstGeom prst="rect">
              <a:avLst/>
            </a:prstGeom>
          </p:spPr>
        </p:pic>
        <p:sp>
          <p:nvSpPr>
            <p:cNvPr id="14" name="Rectangle 13" descr="Mountains">
              <a:extLst>
                <a:ext uri="{FF2B5EF4-FFF2-40B4-BE49-F238E27FC236}">
                  <a16:creationId xmlns:a16="http://schemas.microsoft.com/office/drawing/2014/main" id="{4E419F22-1302-45F5-A362-915411734838}"/>
                </a:ext>
              </a:extLst>
            </p:cNvPr>
            <p:cNvSpPr/>
            <p:nvPr/>
          </p:nvSpPr>
          <p:spPr>
            <a:xfrm>
              <a:off x="5660548" y="49733"/>
              <a:ext cx="360000" cy="360000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 descr="Money">
              <a:extLst>
                <a:ext uri="{FF2B5EF4-FFF2-40B4-BE49-F238E27FC236}">
                  <a16:creationId xmlns:a16="http://schemas.microsoft.com/office/drawing/2014/main" id="{9E28419B-E6DB-4AB0-829B-312844EFD4F3}"/>
                </a:ext>
              </a:extLst>
            </p:cNvPr>
            <p:cNvSpPr/>
            <p:nvPr/>
          </p:nvSpPr>
          <p:spPr>
            <a:xfrm>
              <a:off x="9757202" y="49733"/>
              <a:ext cx="360000" cy="360000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 descr="Mining Tools">
              <a:extLst>
                <a:ext uri="{FF2B5EF4-FFF2-40B4-BE49-F238E27FC236}">
                  <a16:creationId xmlns:a16="http://schemas.microsoft.com/office/drawing/2014/main" id="{6E0ABA11-90A9-418D-873D-B7D695A38361}"/>
                </a:ext>
              </a:extLst>
            </p:cNvPr>
            <p:cNvSpPr/>
            <p:nvPr/>
          </p:nvSpPr>
          <p:spPr>
            <a:xfrm>
              <a:off x="7708874" y="49733"/>
              <a:ext cx="360000" cy="360000"/>
            </a:xfrm>
            <a:prstGeom prst="rect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 descr="Scales of Justice">
              <a:extLst>
                <a:ext uri="{FF2B5EF4-FFF2-40B4-BE49-F238E27FC236}">
                  <a16:creationId xmlns:a16="http://schemas.microsoft.com/office/drawing/2014/main" id="{3CA00C68-7C6B-418E-B562-2BFE3655054F}"/>
                </a:ext>
              </a:extLst>
            </p:cNvPr>
            <p:cNvSpPr/>
            <p:nvPr/>
          </p:nvSpPr>
          <p:spPr>
            <a:xfrm>
              <a:off x="8733037" y="49733"/>
              <a:ext cx="360000" cy="360000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18" name="Graphic 17" descr="Target Audience with solid fill">
              <a:extLst>
                <a:ext uri="{FF2B5EF4-FFF2-40B4-BE49-F238E27FC236}">
                  <a16:creationId xmlns:a16="http://schemas.microsoft.com/office/drawing/2014/main" id="{19EAA45B-54AC-4DE3-A0BC-A79D886A5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684711" y="49733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1620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58C8B-E5E1-4371-AAED-DA0709A56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51" y="448839"/>
            <a:ext cx="12085749" cy="948519"/>
          </a:xfrm>
        </p:spPr>
        <p:txBody>
          <a:bodyPr>
            <a:normAutofit fontScale="90000"/>
          </a:bodyPr>
          <a:lstStyle/>
          <a:p>
            <a:r>
              <a:rPr lang="en-GB"/>
              <a:t>1 – Context for deep geothermal heat workshop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EB398-8648-4DF4-BC54-3ADEF7115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Deep geothermal workshop, 7</a:t>
            </a:r>
            <a:r>
              <a:rPr lang="en-GB" baseline="30000"/>
              <a:t>th</a:t>
            </a:r>
            <a:r>
              <a:rPr lang="en-GB"/>
              <a:t> February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32941F-63BB-4C15-9085-20BACEED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DFD-335B-4480-BEA0-C8D897832E82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BD96D6A-3321-4C44-8851-588CBC6D1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07301" y="1660488"/>
            <a:ext cx="2290704" cy="355921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A38B167-F0D9-4D0D-B22A-4E050922D707}"/>
              </a:ext>
            </a:extLst>
          </p:cNvPr>
          <p:cNvGrpSpPr/>
          <p:nvPr/>
        </p:nvGrpSpPr>
        <p:grpSpPr>
          <a:xfrm>
            <a:off x="5782800" y="4609320"/>
            <a:ext cx="267480" cy="267480"/>
            <a:chOff x="2773020" y="1698600"/>
            <a:chExt cx="252000" cy="25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9554344-5B9B-4AE9-97BF-D5E0F290C8BF}"/>
                </a:ext>
              </a:extLst>
            </p:cNvPr>
            <p:cNvSpPr/>
            <p:nvPr/>
          </p:nvSpPr>
          <p:spPr>
            <a:xfrm>
              <a:off x="2773020" y="1698600"/>
              <a:ext cx="252000" cy="252000"/>
            </a:xfrm>
            <a:prstGeom prst="ellipse">
              <a:avLst/>
            </a:prstGeom>
            <a:solidFill>
              <a:srgbClr val="DE4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284F33B-7C44-422E-B878-9EE95C006DF0}"/>
                </a:ext>
              </a:extLst>
            </p:cNvPr>
            <p:cNvSpPr/>
            <p:nvPr/>
          </p:nvSpPr>
          <p:spPr>
            <a:xfrm>
              <a:off x="2791020" y="1716600"/>
              <a:ext cx="216000" cy="216000"/>
            </a:xfrm>
            <a:prstGeom prst="ellipse">
              <a:avLst/>
            </a:prstGeom>
            <a:solidFill>
              <a:srgbClr val="D27C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EF8E78-A4DE-4907-97A3-BB38306CC386}"/>
                </a:ext>
              </a:extLst>
            </p:cNvPr>
            <p:cNvSpPr/>
            <p:nvPr/>
          </p:nvSpPr>
          <p:spPr>
            <a:xfrm>
              <a:off x="2809020" y="1734600"/>
              <a:ext cx="180000" cy="180000"/>
            </a:xfrm>
            <a:prstGeom prst="ellipse">
              <a:avLst/>
            </a:prstGeom>
            <a:solidFill>
              <a:srgbClr val="BC9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A86DDB6-B099-458D-BD7C-F67EE0717FFA}"/>
                </a:ext>
              </a:extLst>
            </p:cNvPr>
            <p:cNvSpPr/>
            <p:nvPr/>
          </p:nvSpPr>
          <p:spPr>
            <a:xfrm>
              <a:off x="2827020" y="1752600"/>
              <a:ext cx="144000" cy="144000"/>
            </a:xfrm>
            <a:prstGeom prst="ellipse">
              <a:avLst/>
            </a:prstGeom>
            <a:solidFill>
              <a:srgbClr val="7857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4C1E1A-9737-4DE1-8538-4500EAFDBBFE}"/>
              </a:ext>
            </a:extLst>
          </p:cNvPr>
          <p:cNvGrpSpPr/>
          <p:nvPr/>
        </p:nvGrpSpPr>
        <p:grpSpPr>
          <a:xfrm>
            <a:off x="4441680" y="3100560"/>
            <a:ext cx="267480" cy="267480"/>
            <a:chOff x="2773020" y="1698600"/>
            <a:chExt cx="252000" cy="25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E9D9CD1-232C-429B-8D23-288D85DD904E}"/>
                </a:ext>
              </a:extLst>
            </p:cNvPr>
            <p:cNvSpPr/>
            <p:nvPr/>
          </p:nvSpPr>
          <p:spPr>
            <a:xfrm>
              <a:off x="2773020" y="1698600"/>
              <a:ext cx="252000" cy="252000"/>
            </a:xfrm>
            <a:prstGeom prst="ellipse">
              <a:avLst/>
            </a:prstGeom>
            <a:solidFill>
              <a:srgbClr val="DE4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C0B7D56-9D0F-4FA6-9FAA-FEAC0B6A5E44}"/>
                </a:ext>
              </a:extLst>
            </p:cNvPr>
            <p:cNvSpPr/>
            <p:nvPr/>
          </p:nvSpPr>
          <p:spPr>
            <a:xfrm>
              <a:off x="2791020" y="1716600"/>
              <a:ext cx="216000" cy="216000"/>
            </a:xfrm>
            <a:prstGeom prst="ellipse">
              <a:avLst/>
            </a:prstGeom>
            <a:solidFill>
              <a:srgbClr val="D27C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0725B63-1B7D-4840-B40A-5D0E8D54F42E}"/>
                </a:ext>
              </a:extLst>
            </p:cNvPr>
            <p:cNvSpPr/>
            <p:nvPr/>
          </p:nvSpPr>
          <p:spPr>
            <a:xfrm>
              <a:off x="2809020" y="1734600"/>
              <a:ext cx="180000" cy="180000"/>
            </a:xfrm>
            <a:prstGeom prst="ellipse">
              <a:avLst/>
            </a:prstGeom>
            <a:solidFill>
              <a:srgbClr val="BC9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AFFEBF1-BD7F-4918-B4C5-54078CE50BC2}"/>
                </a:ext>
              </a:extLst>
            </p:cNvPr>
            <p:cNvSpPr/>
            <p:nvPr/>
          </p:nvSpPr>
          <p:spPr>
            <a:xfrm>
              <a:off x="2827020" y="1752600"/>
              <a:ext cx="144000" cy="144000"/>
            </a:xfrm>
            <a:prstGeom prst="ellipse">
              <a:avLst/>
            </a:prstGeom>
            <a:solidFill>
              <a:srgbClr val="7857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29663A-3B4A-46A8-BECD-F1A275971C29}"/>
              </a:ext>
            </a:extLst>
          </p:cNvPr>
          <p:cNvGrpSpPr/>
          <p:nvPr/>
        </p:nvGrpSpPr>
        <p:grpSpPr>
          <a:xfrm>
            <a:off x="5645640" y="3367260"/>
            <a:ext cx="267480" cy="267480"/>
            <a:chOff x="2773020" y="1698600"/>
            <a:chExt cx="252000" cy="252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EBD46B1-12A6-4BE7-86D9-3F1A9419F88A}"/>
                </a:ext>
              </a:extLst>
            </p:cNvPr>
            <p:cNvSpPr/>
            <p:nvPr/>
          </p:nvSpPr>
          <p:spPr>
            <a:xfrm>
              <a:off x="2773020" y="1698600"/>
              <a:ext cx="252000" cy="252000"/>
            </a:xfrm>
            <a:prstGeom prst="ellipse">
              <a:avLst/>
            </a:prstGeom>
            <a:solidFill>
              <a:srgbClr val="DE4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2C1D935-63AB-4A1B-B08D-D2678B5DF69E}"/>
                </a:ext>
              </a:extLst>
            </p:cNvPr>
            <p:cNvSpPr/>
            <p:nvPr/>
          </p:nvSpPr>
          <p:spPr>
            <a:xfrm>
              <a:off x="2791020" y="1716600"/>
              <a:ext cx="216000" cy="216000"/>
            </a:xfrm>
            <a:prstGeom prst="ellipse">
              <a:avLst/>
            </a:prstGeom>
            <a:solidFill>
              <a:srgbClr val="D27C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AF5E1BC-E453-4E74-B55C-C532E83460B8}"/>
                </a:ext>
              </a:extLst>
            </p:cNvPr>
            <p:cNvSpPr/>
            <p:nvPr/>
          </p:nvSpPr>
          <p:spPr>
            <a:xfrm>
              <a:off x="2809020" y="1734600"/>
              <a:ext cx="180000" cy="180000"/>
            </a:xfrm>
            <a:prstGeom prst="ellipse">
              <a:avLst/>
            </a:prstGeom>
            <a:solidFill>
              <a:srgbClr val="BC9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5A13680-35C0-449C-8A15-4131193D3845}"/>
                </a:ext>
              </a:extLst>
            </p:cNvPr>
            <p:cNvSpPr/>
            <p:nvPr/>
          </p:nvSpPr>
          <p:spPr>
            <a:xfrm>
              <a:off x="2827020" y="1752600"/>
              <a:ext cx="144000" cy="144000"/>
            </a:xfrm>
            <a:prstGeom prst="ellipse">
              <a:avLst/>
            </a:prstGeom>
            <a:solidFill>
              <a:srgbClr val="7857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7CFAC8-67E3-4FB0-9406-953F28E3A7CD}"/>
              </a:ext>
            </a:extLst>
          </p:cNvPr>
          <p:cNvCxnSpPr>
            <a:stCxn id="18" idx="6"/>
          </p:cNvCxnSpPr>
          <p:nvPr/>
        </p:nvCxnSpPr>
        <p:spPr>
          <a:xfrm flipV="1">
            <a:off x="5913120" y="2346960"/>
            <a:ext cx="1775460" cy="1154040"/>
          </a:xfrm>
          <a:prstGeom prst="line">
            <a:avLst/>
          </a:prstGeom>
          <a:ln w="28575">
            <a:solidFill>
              <a:srgbClr val="7857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F59509D-E14B-4377-9901-CAFBD78E431B}"/>
              </a:ext>
            </a:extLst>
          </p:cNvPr>
          <p:cNvSpPr txBox="1"/>
          <p:nvPr/>
        </p:nvSpPr>
        <p:spPr>
          <a:xfrm>
            <a:off x="7269480" y="1668780"/>
            <a:ext cx="2593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25</a:t>
            </a:r>
            <a:r>
              <a:rPr lang="en-GB" baseline="30000"/>
              <a:t>th</a:t>
            </a:r>
            <a:r>
              <a:rPr lang="en-GB"/>
              <a:t> May 2021</a:t>
            </a:r>
          </a:p>
          <a:p>
            <a:r>
              <a:rPr lang="en-GB" b="1" i="1">
                <a:latin typeface="Calibri" panose="020F0502020204030204" pitchFamily="34" charset="0"/>
                <a:cs typeface="Calibri" panose="020F0502020204030204" pitchFamily="34" charset="0"/>
              </a:rPr>
              <a:t>Mine energy white paper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AFDDF4-DCEA-4CEE-A329-21EC7A55B8A8}"/>
              </a:ext>
            </a:extLst>
          </p:cNvPr>
          <p:cNvSpPr txBox="1"/>
          <p:nvPr/>
        </p:nvSpPr>
        <p:spPr>
          <a:xfrm>
            <a:off x="6583680" y="4030980"/>
            <a:ext cx="4556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14</a:t>
            </a:r>
            <a:r>
              <a:rPr lang="en-GB" baseline="30000"/>
              <a:t>th</a:t>
            </a:r>
            <a:r>
              <a:rPr lang="en-GB"/>
              <a:t> September 2021</a:t>
            </a:r>
          </a:p>
          <a:p>
            <a:r>
              <a:rPr lang="en-GB" sz="18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Parliamentary debate</a:t>
            </a:r>
          </a:p>
          <a:p>
            <a:r>
              <a:rPr lang="en-GB" sz="18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Opportunities for geothermal energy extraction in the UK</a:t>
            </a:r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82863A-8025-4E29-86E2-231E8C6C2A83}"/>
              </a:ext>
            </a:extLst>
          </p:cNvPr>
          <p:cNvSpPr txBox="1"/>
          <p:nvPr/>
        </p:nvSpPr>
        <p:spPr>
          <a:xfrm>
            <a:off x="416864" y="3660563"/>
            <a:ext cx="3383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July 2021</a:t>
            </a:r>
          </a:p>
          <a:p>
            <a:r>
              <a:rPr lang="en-GB" sz="18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Geothermal Advisory Committee</a:t>
            </a:r>
          </a:p>
          <a:p>
            <a:r>
              <a:rPr lang="en-GB" b="1" i="1">
                <a:latin typeface="Calibri" panose="020F0502020204030204" pitchFamily="34" charset="0"/>
              </a:rPr>
              <a:t>for Northern Ireland</a:t>
            </a:r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8E2EF1-0807-4841-AD42-4C01DACE3567}"/>
              </a:ext>
            </a:extLst>
          </p:cNvPr>
          <p:cNvSpPr txBox="1"/>
          <p:nvPr/>
        </p:nvSpPr>
        <p:spPr>
          <a:xfrm>
            <a:off x="6598920" y="5242560"/>
            <a:ext cx="2861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19</a:t>
            </a:r>
            <a:r>
              <a:rPr lang="en-GB" baseline="30000"/>
              <a:t>th</a:t>
            </a:r>
            <a:r>
              <a:rPr lang="en-GB"/>
              <a:t> October 2021</a:t>
            </a:r>
          </a:p>
          <a:p>
            <a:r>
              <a:rPr lang="en-GB" sz="18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Heat and Buildings Strategy</a:t>
            </a:r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70F8400-2BA0-435E-B33C-E3EC1A1427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1265" y="1325880"/>
            <a:ext cx="1700213" cy="2400300"/>
          </a:xfrm>
          <a:prstGeom prst="rect">
            <a:avLst/>
          </a:prstGeom>
          <a:ln>
            <a:solidFill>
              <a:srgbClr val="78573B"/>
            </a:solidFill>
          </a:ln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585E576-BD14-48A0-80E3-0372B6AF60D1}"/>
              </a:ext>
            </a:extLst>
          </p:cNvPr>
          <p:cNvCxnSpPr>
            <a:cxnSpLocks/>
            <a:stCxn id="10" idx="6"/>
            <a:endCxn id="24" idx="1"/>
          </p:cNvCxnSpPr>
          <p:nvPr/>
        </p:nvCxnSpPr>
        <p:spPr>
          <a:xfrm flipV="1">
            <a:off x="6012068" y="4631145"/>
            <a:ext cx="571612" cy="111915"/>
          </a:xfrm>
          <a:prstGeom prst="line">
            <a:avLst/>
          </a:prstGeom>
          <a:ln w="28575">
            <a:solidFill>
              <a:srgbClr val="7857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D35D165-5D0A-437D-B6D9-84C81E9CDEEE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3272589" y="3234301"/>
            <a:ext cx="1188197" cy="471425"/>
          </a:xfrm>
          <a:prstGeom prst="line">
            <a:avLst/>
          </a:prstGeom>
          <a:ln w="28575">
            <a:solidFill>
              <a:srgbClr val="7857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2021 United Nations Climate Change Conference - Wikipedia">
            <a:extLst>
              <a:ext uri="{FF2B5EF4-FFF2-40B4-BE49-F238E27FC236}">
                <a16:creationId xmlns:a16="http://schemas.microsoft.com/office/drawing/2014/main" id="{5A5394FD-0813-4C8B-BBAB-04CC5E7E0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47" y="1617679"/>
            <a:ext cx="22860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AB20E003-DC52-476F-9BE1-CB6BD46E2A69}"/>
              </a:ext>
            </a:extLst>
          </p:cNvPr>
          <p:cNvGrpSpPr/>
          <p:nvPr/>
        </p:nvGrpSpPr>
        <p:grpSpPr>
          <a:xfrm>
            <a:off x="5158647" y="2729013"/>
            <a:ext cx="267480" cy="267480"/>
            <a:chOff x="2773020" y="1698600"/>
            <a:chExt cx="252000" cy="252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6BE06FE-7DE6-4A98-A96C-1EDC7F0FAF8D}"/>
                </a:ext>
              </a:extLst>
            </p:cNvPr>
            <p:cNvSpPr/>
            <p:nvPr/>
          </p:nvSpPr>
          <p:spPr>
            <a:xfrm>
              <a:off x="2773020" y="1698600"/>
              <a:ext cx="252000" cy="252000"/>
            </a:xfrm>
            <a:prstGeom prst="ellipse">
              <a:avLst/>
            </a:prstGeom>
            <a:solidFill>
              <a:srgbClr val="DE4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7057923-58AF-4A76-AECF-0DC90188CE93}"/>
                </a:ext>
              </a:extLst>
            </p:cNvPr>
            <p:cNvSpPr/>
            <p:nvPr/>
          </p:nvSpPr>
          <p:spPr>
            <a:xfrm>
              <a:off x="2791020" y="1716600"/>
              <a:ext cx="216000" cy="216000"/>
            </a:xfrm>
            <a:prstGeom prst="ellipse">
              <a:avLst/>
            </a:prstGeom>
            <a:solidFill>
              <a:srgbClr val="D27C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AB4CFBB-ADA1-4ADF-B7D5-E2BD7B3723EB}"/>
                </a:ext>
              </a:extLst>
            </p:cNvPr>
            <p:cNvSpPr/>
            <p:nvPr/>
          </p:nvSpPr>
          <p:spPr>
            <a:xfrm>
              <a:off x="2809020" y="1734600"/>
              <a:ext cx="180000" cy="180000"/>
            </a:xfrm>
            <a:prstGeom prst="ellipse">
              <a:avLst/>
            </a:prstGeom>
            <a:solidFill>
              <a:srgbClr val="BC9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30D9315-34A8-4ECA-8200-F690C0B80BD4}"/>
                </a:ext>
              </a:extLst>
            </p:cNvPr>
            <p:cNvSpPr/>
            <p:nvPr/>
          </p:nvSpPr>
          <p:spPr>
            <a:xfrm>
              <a:off x="2827020" y="1752600"/>
              <a:ext cx="144000" cy="144000"/>
            </a:xfrm>
            <a:prstGeom prst="ellipse">
              <a:avLst/>
            </a:prstGeom>
            <a:solidFill>
              <a:srgbClr val="7857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3A20510-36C2-4D63-9FEC-9A19B3BE4425}"/>
              </a:ext>
            </a:extLst>
          </p:cNvPr>
          <p:cNvCxnSpPr>
            <a:cxnSpLocks/>
            <a:endCxn id="33" idx="2"/>
          </p:cNvCxnSpPr>
          <p:nvPr/>
        </p:nvCxnSpPr>
        <p:spPr>
          <a:xfrm>
            <a:off x="4076986" y="2275687"/>
            <a:ext cx="1081661" cy="587066"/>
          </a:xfrm>
          <a:prstGeom prst="line">
            <a:avLst/>
          </a:prstGeom>
          <a:ln w="28575">
            <a:solidFill>
              <a:srgbClr val="7857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851721F7-5E2F-4189-B616-A2863A2B26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4005" y="3869140"/>
            <a:ext cx="1386020" cy="196527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308F8DA-3338-40D7-A428-766C249A80B0}"/>
              </a:ext>
            </a:extLst>
          </p:cNvPr>
          <p:cNvSpPr txBox="1"/>
          <p:nvPr/>
        </p:nvSpPr>
        <p:spPr>
          <a:xfrm>
            <a:off x="440086" y="4919178"/>
            <a:ext cx="3322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Feb 2022</a:t>
            </a:r>
          </a:p>
          <a:p>
            <a:r>
              <a:rPr lang="en-GB" b="1" i="1"/>
              <a:t>Deep geothermal heat workshop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D0E2B9B-1024-4F7A-B53C-25F9229F31E8}"/>
              </a:ext>
            </a:extLst>
          </p:cNvPr>
          <p:cNvCxnSpPr>
            <a:cxnSpLocks/>
          </p:cNvCxnSpPr>
          <p:nvPr/>
        </p:nvCxnSpPr>
        <p:spPr>
          <a:xfrm flipV="1">
            <a:off x="6029172" y="3315312"/>
            <a:ext cx="1457172" cy="1305586"/>
          </a:xfrm>
          <a:prstGeom prst="line">
            <a:avLst/>
          </a:prstGeom>
          <a:ln w="28575">
            <a:solidFill>
              <a:srgbClr val="7857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CC138962-D01B-4640-9B9E-12856CE2096A}"/>
              </a:ext>
            </a:extLst>
          </p:cNvPr>
          <p:cNvSpPr txBox="1"/>
          <p:nvPr/>
        </p:nvSpPr>
        <p:spPr>
          <a:xfrm>
            <a:off x="7456109" y="2926284"/>
            <a:ext cx="1546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March 2021</a:t>
            </a:r>
          </a:p>
          <a:p>
            <a:r>
              <a:rPr lang="en-GB" b="1" i="1">
                <a:latin typeface="Calibri" panose="020F0502020204030204" pitchFamily="34" charset="0"/>
                <a:cs typeface="Calibri" panose="020F0502020204030204" pitchFamily="34" charset="0"/>
              </a:rPr>
              <a:t>End of the RHI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AADD6AD-641A-4456-80F2-C1CD1378604E}"/>
              </a:ext>
            </a:extLst>
          </p:cNvPr>
          <p:cNvGrpSpPr/>
          <p:nvPr/>
        </p:nvGrpSpPr>
        <p:grpSpPr>
          <a:xfrm>
            <a:off x="170597" y="49733"/>
            <a:ext cx="11790547" cy="360000"/>
            <a:chOff x="170597" y="49733"/>
            <a:chExt cx="11790547" cy="36000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C595B0C-4ACB-404D-8FFA-F567D01329BB}"/>
                </a:ext>
              </a:extLst>
            </p:cNvPr>
            <p:cNvGrpSpPr/>
            <p:nvPr/>
          </p:nvGrpSpPr>
          <p:grpSpPr>
            <a:xfrm>
              <a:off x="170597" y="53122"/>
              <a:ext cx="11790547" cy="353222"/>
              <a:chOff x="170597" y="47994"/>
              <a:chExt cx="11790547" cy="353222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47781DD-4179-497D-837F-73FB09F75489}"/>
                  </a:ext>
                </a:extLst>
              </p:cNvPr>
              <p:cNvSpPr txBox="1"/>
              <p:nvPr/>
            </p:nvSpPr>
            <p:spPr>
              <a:xfrm>
                <a:off x="170597" y="52883"/>
                <a:ext cx="1548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– Context 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F97612C-C6D4-4F3A-A290-E6C46099D613}"/>
                  </a:ext>
                </a:extLst>
              </p:cNvPr>
              <p:cNvSpPr txBox="1"/>
              <p:nvPr/>
            </p:nvSpPr>
            <p:spPr>
              <a:xfrm>
                <a:off x="1800536" y="47994"/>
                <a:ext cx="26394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– Potential and barriers 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7B26179-73F4-451A-A7EB-F9463CFA16BE}"/>
                  </a:ext>
                </a:extLst>
              </p:cNvPr>
              <p:cNvSpPr txBox="1"/>
              <p:nvPr/>
            </p:nvSpPr>
            <p:spPr>
              <a:xfrm>
                <a:off x="10413144" y="62662"/>
                <a:ext cx="1548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– Outlook</a:t>
                </a:r>
              </a:p>
            </p:txBody>
          </p:sp>
        </p:grpSp>
        <p:pic>
          <p:nvPicPr>
            <p:cNvPr id="65" name="Graphic 64" descr="Earth globe: Africa and Europe with solid fill">
              <a:extLst>
                <a:ext uri="{FF2B5EF4-FFF2-40B4-BE49-F238E27FC236}">
                  <a16:creationId xmlns:a16="http://schemas.microsoft.com/office/drawing/2014/main" id="{FCC0845B-FC00-4436-9F25-7A4B6A829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36385" y="49733"/>
              <a:ext cx="360000" cy="360000"/>
            </a:xfrm>
            <a:prstGeom prst="rect">
              <a:avLst/>
            </a:prstGeom>
          </p:spPr>
        </p:pic>
        <p:sp>
          <p:nvSpPr>
            <p:cNvPr id="66" name="Rectangle 65" descr="Mountains">
              <a:extLst>
                <a:ext uri="{FF2B5EF4-FFF2-40B4-BE49-F238E27FC236}">
                  <a16:creationId xmlns:a16="http://schemas.microsoft.com/office/drawing/2014/main" id="{3188886C-64FA-4851-AEE7-BDAD80CE288B}"/>
                </a:ext>
              </a:extLst>
            </p:cNvPr>
            <p:cNvSpPr/>
            <p:nvPr/>
          </p:nvSpPr>
          <p:spPr>
            <a:xfrm>
              <a:off x="5660548" y="49733"/>
              <a:ext cx="360000" cy="360000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Rectangle 66" descr="Money">
              <a:extLst>
                <a:ext uri="{FF2B5EF4-FFF2-40B4-BE49-F238E27FC236}">
                  <a16:creationId xmlns:a16="http://schemas.microsoft.com/office/drawing/2014/main" id="{F3C85BC8-F13D-4E1D-AC31-44B61BB1EA8E}"/>
                </a:ext>
              </a:extLst>
            </p:cNvPr>
            <p:cNvSpPr/>
            <p:nvPr/>
          </p:nvSpPr>
          <p:spPr>
            <a:xfrm>
              <a:off x="9757202" y="49733"/>
              <a:ext cx="360000" cy="360000"/>
            </a:xfrm>
            <a:prstGeom prst="rect">
              <a:avLst/>
            </a:prstGeom>
            <a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Rectangle 67" descr="Mining Tools">
              <a:extLst>
                <a:ext uri="{FF2B5EF4-FFF2-40B4-BE49-F238E27FC236}">
                  <a16:creationId xmlns:a16="http://schemas.microsoft.com/office/drawing/2014/main" id="{4ECD1485-4E83-4A75-8BB5-F46FE4B33C25}"/>
                </a:ext>
              </a:extLst>
            </p:cNvPr>
            <p:cNvSpPr/>
            <p:nvPr/>
          </p:nvSpPr>
          <p:spPr>
            <a:xfrm>
              <a:off x="7708874" y="49733"/>
              <a:ext cx="360000" cy="360000"/>
            </a:xfrm>
            <a:prstGeom prst="rect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Rectangle 68" descr="Scales of Justice">
              <a:extLst>
                <a:ext uri="{FF2B5EF4-FFF2-40B4-BE49-F238E27FC236}">
                  <a16:creationId xmlns:a16="http://schemas.microsoft.com/office/drawing/2014/main" id="{C04983FF-E100-4F9C-A67E-98A57D5A894C}"/>
                </a:ext>
              </a:extLst>
            </p:cNvPr>
            <p:cNvSpPr/>
            <p:nvPr/>
          </p:nvSpPr>
          <p:spPr>
            <a:xfrm>
              <a:off x="8733037" y="49733"/>
              <a:ext cx="360000" cy="360000"/>
            </a:xfrm>
            <a:prstGeom prst="rect">
              <a:avLst/>
            </a:prstGeom>
            <a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70" name="Graphic 69" descr="Target Audience with solid fill">
              <a:extLst>
                <a:ext uri="{FF2B5EF4-FFF2-40B4-BE49-F238E27FC236}">
                  <a16:creationId xmlns:a16="http://schemas.microsoft.com/office/drawing/2014/main" id="{BB2BEA7D-4ED8-422D-9045-248CC85F4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684711" y="49733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7197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FFA59-F5BD-4163-8B36-283D2D6C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1 – Deep geothermal sites in the UK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502D4-C6A5-437F-9704-A58D9357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Deep geothermal workshop, 7</a:t>
            </a:r>
            <a:r>
              <a:rPr lang="en-GB" baseline="30000"/>
              <a:t>th</a:t>
            </a:r>
            <a:r>
              <a:rPr lang="en-GB"/>
              <a:t> February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585B1-7647-4275-8FCF-085C773E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DFD-335B-4480-BEA0-C8D897832E82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795C3BC-A42C-4BBC-927F-8E799E82D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6522" y="1590426"/>
            <a:ext cx="2290704" cy="355921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0014A46-0AAA-42B4-9D20-1FF85CC968BC}"/>
              </a:ext>
            </a:extLst>
          </p:cNvPr>
          <p:cNvGrpSpPr/>
          <p:nvPr/>
        </p:nvGrpSpPr>
        <p:grpSpPr>
          <a:xfrm>
            <a:off x="5905277" y="4838674"/>
            <a:ext cx="267480" cy="267480"/>
            <a:chOff x="2773020" y="1698600"/>
            <a:chExt cx="252000" cy="25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1E29C0-E959-46DC-8502-A0D3AD7E0741}"/>
                </a:ext>
              </a:extLst>
            </p:cNvPr>
            <p:cNvSpPr/>
            <p:nvPr/>
          </p:nvSpPr>
          <p:spPr>
            <a:xfrm>
              <a:off x="2773020" y="1698600"/>
              <a:ext cx="252000" cy="252000"/>
            </a:xfrm>
            <a:prstGeom prst="ellipse">
              <a:avLst/>
            </a:prstGeom>
            <a:solidFill>
              <a:srgbClr val="DE4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FA77905-D0C7-4031-B334-505EE4DEF337}"/>
                </a:ext>
              </a:extLst>
            </p:cNvPr>
            <p:cNvSpPr/>
            <p:nvPr/>
          </p:nvSpPr>
          <p:spPr>
            <a:xfrm>
              <a:off x="2791020" y="1716600"/>
              <a:ext cx="216000" cy="216000"/>
            </a:xfrm>
            <a:prstGeom prst="ellipse">
              <a:avLst/>
            </a:prstGeom>
            <a:solidFill>
              <a:srgbClr val="D27C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B621179-8BA1-413E-AB37-A1EA29B4CCD2}"/>
                </a:ext>
              </a:extLst>
            </p:cNvPr>
            <p:cNvSpPr/>
            <p:nvPr/>
          </p:nvSpPr>
          <p:spPr>
            <a:xfrm>
              <a:off x="2809020" y="1734600"/>
              <a:ext cx="180000" cy="180000"/>
            </a:xfrm>
            <a:prstGeom prst="ellipse">
              <a:avLst/>
            </a:prstGeom>
            <a:solidFill>
              <a:srgbClr val="BC9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609FBD3-C29E-49A0-B60F-5DDDD63E09E0}"/>
                </a:ext>
              </a:extLst>
            </p:cNvPr>
            <p:cNvSpPr/>
            <p:nvPr/>
          </p:nvSpPr>
          <p:spPr>
            <a:xfrm>
              <a:off x="2827020" y="1752600"/>
              <a:ext cx="144000" cy="144000"/>
            </a:xfrm>
            <a:prstGeom prst="ellipse">
              <a:avLst/>
            </a:prstGeom>
            <a:solidFill>
              <a:srgbClr val="7857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91A8E8-4EA8-4C09-A2B7-4EF5BE89DF54}"/>
              </a:ext>
            </a:extLst>
          </p:cNvPr>
          <p:cNvGrpSpPr/>
          <p:nvPr/>
        </p:nvGrpSpPr>
        <p:grpSpPr>
          <a:xfrm>
            <a:off x="6188306" y="4832944"/>
            <a:ext cx="267480" cy="267480"/>
            <a:chOff x="2773020" y="1698600"/>
            <a:chExt cx="252000" cy="25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61BD151-321E-4A08-9737-0C3172815956}"/>
                </a:ext>
              </a:extLst>
            </p:cNvPr>
            <p:cNvSpPr/>
            <p:nvPr/>
          </p:nvSpPr>
          <p:spPr>
            <a:xfrm>
              <a:off x="2773020" y="1698600"/>
              <a:ext cx="252000" cy="252000"/>
            </a:xfrm>
            <a:prstGeom prst="ellipse">
              <a:avLst/>
            </a:prstGeom>
            <a:solidFill>
              <a:srgbClr val="DE4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107E2E3-D03A-438F-AC9B-43A2DACF8D9E}"/>
                </a:ext>
              </a:extLst>
            </p:cNvPr>
            <p:cNvSpPr/>
            <p:nvPr/>
          </p:nvSpPr>
          <p:spPr>
            <a:xfrm>
              <a:off x="2791020" y="1716600"/>
              <a:ext cx="216000" cy="216000"/>
            </a:xfrm>
            <a:prstGeom prst="ellipse">
              <a:avLst/>
            </a:prstGeom>
            <a:solidFill>
              <a:srgbClr val="D27C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7840EB1-1615-4066-8E94-95E3352AC7B5}"/>
                </a:ext>
              </a:extLst>
            </p:cNvPr>
            <p:cNvSpPr/>
            <p:nvPr/>
          </p:nvSpPr>
          <p:spPr>
            <a:xfrm>
              <a:off x="2809020" y="1734600"/>
              <a:ext cx="180000" cy="180000"/>
            </a:xfrm>
            <a:prstGeom prst="ellipse">
              <a:avLst/>
            </a:prstGeom>
            <a:solidFill>
              <a:srgbClr val="BC9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62689E8-5A06-432D-9B74-B7021C41D8EF}"/>
                </a:ext>
              </a:extLst>
            </p:cNvPr>
            <p:cNvSpPr/>
            <p:nvPr/>
          </p:nvSpPr>
          <p:spPr>
            <a:xfrm>
              <a:off x="2827020" y="1752600"/>
              <a:ext cx="144000" cy="144000"/>
            </a:xfrm>
            <a:prstGeom prst="ellipse">
              <a:avLst/>
            </a:prstGeom>
            <a:solidFill>
              <a:srgbClr val="7857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12B009-8E79-4F18-96CE-375658459130}"/>
              </a:ext>
            </a:extLst>
          </p:cNvPr>
          <p:cNvGrpSpPr/>
          <p:nvPr/>
        </p:nvGrpSpPr>
        <p:grpSpPr>
          <a:xfrm>
            <a:off x="6905945" y="4809535"/>
            <a:ext cx="267480" cy="267480"/>
            <a:chOff x="2773020" y="1698600"/>
            <a:chExt cx="252000" cy="252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059BC67-21D9-4407-BA1E-70E80140E566}"/>
                </a:ext>
              </a:extLst>
            </p:cNvPr>
            <p:cNvSpPr/>
            <p:nvPr/>
          </p:nvSpPr>
          <p:spPr>
            <a:xfrm>
              <a:off x="2773020" y="1698600"/>
              <a:ext cx="252000" cy="252000"/>
            </a:xfrm>
            <a:prstGeom prst="ellipse">
              <a:avLst/>
            </a:prstGeom>
            <a:solidFill>
              <a:srgbClr val="DE4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9027390-9EE5-44E8-A988-887CF6A85E25}"/>
                </a:ext>
              </a:extLst>
            </p:cNvPr>
            <p:cNvSpPr/>
            <p:nvPr/>
          </p:nvSpPr>
          <p:spPr>
            <a:xfrm>
              <a:off x="2791020" y="1716600"/>
              <a:ext cx="216000" cy="216000"/>
            </a:xfrm>
            <a:prstGeom prst="ellipse">
              <a:avLst/>
            </a:prstGeom>
            <a:solidFill>
              <a:srgbClr val="D27C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DEAD89E-5738-4E33-83C3-B88D9C538E27}"/>
                </a:ext>
              </a:extLst>
            </p:cNvPr>
            <p:cNvSpPr/>
            <p:nvPr/>
          </p:nvSpPr>
          <p:spPr>
            <a:xfrm>
              <a:off x="2809020" y="1734600"/>
              <a:ext cx="180000" cy="180000"/>
            </a:xfrm>
            <a:prstGeom prst="ellipse">
              <a:avLst/>
            </a:prstGeom>
            <a:solidFill>
              <a:srgbClr val="BC9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8C8BFF2-67DC-4A86-989B-5722B08CF396}"/>
                </a:ext>
              </a:extLst>
            </p:cNvPr>
            <p:cNvSpPr/>
            <p:nvPr/>
          </p:nvSpPr>
          <p:spPr>
            <a:xfrm>
              <a:off x="2827020" y="1752600"/>
              <a:ext cx="144000" cy="144000"/>
            </a:xfrm>
            <a:prstGeom prst="ellipse">
              <a:avLst/>
            </a:prstGeom>
            <a:solidFill>
              <a:srgbClr val="7857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1C565F-9725-468C-A6DB-F273A5BDEAEB}"/>
              </a:ext>
            </a:extLst>
          </p:cNvPr>
          <p:cNvGrpSpPr/>
          <p:nvPr/>
        </p:nvGrpSpPr>
        <p:grpSpPr>
          <a:xfrm>
            <a:off x="6919858" y="3986148"/>
            <a:ext cx="267480" cy="267480"/>
            <a:chOff x="2773020" y="1698600"/>
            <a:chExt cx="252000" cy="252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A5CD3CE-5E8C-4379-A57A-D7F012D4F705}"/>
                </a:ext>
              </a:extLst>
            </p:cNvPr>
            <p:cNvSpPr/>
            <p:nvPr/>
          </p:nvSpPr>
          <p:spPr>
            <a:xfrm>
              <a:off x="2773020" y="1698600"/>
              <a:ext cx="252000" cy="252000"/>
            </a:xfrm>
            <a:prstGeom prst="ellipse">
              <a:avLst/>
            </a:prstGeom>
            <a:solidFill>
              <a:srgbClr val="DE4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DF7E6F7-3665-4699-85DA-CA95847B771E}"/>
                </a:ext>
              </a:extLst>
            </p:cNvPr>
            <p:cNvSpPr/>
            <p:nvPr/>
          </p:nvSpPr>
          <p:spPr>
            <a:xfrm>
              <a:off x="2791020" y="1716600"/>
              <a:ext cx="216000" cy="216000"/>
            </a:xfrm>
            <a:prstGeom prst="ellipse">
              <a:avLst/>
            </a:prstGeom>
            <a:solidFill>
              <a:srgbClr val="D27C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EC4BE02-834D-4888-BDAB-F36649514844}"/>
                </a:ext>
              </a:extLst>
            </p:cNvPr>
            <p:cNvSpPr/>
            <p:nvPr/>
          </p:nvSpPr>
          <p:spPr>
            <a:xfrm>
              <a:off x="2809020" y="1734600"/>
              <a:ext cx="180000" cy="180000"/>
            </a:xfrm>
            <a:prstGeom prst="ellipse">
              <a:avLst/>
            </a:prstGeom>
            <a:solidFill>
              <a:srgbClr val="BC9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F30E1CE-2F7F-4B28-846F-9F61AFD120DA}"/>
                </a:ext>
              </a:extLst>
            </p:cNvPr>
            <p:cNvSpPr/>
            <p:nvPr/>
          </p:nvSpPr>
          <p:spPr>
            <a:xfrm>
              <a:off x="2827020" y="1752600"/>
              <a:ext cx="144000" cy="144000"/>
            </a:xfrm>
            <a:prstGeom prst="ellipse">
              <a:avLst/>
            </a:prstGeom>
            <a:solidFill>
              <a:srgbClr val="7857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8" name="Picture 2">
            <a:extLst>
              <a:ext uri="{FF2B5EF4-FFF2-40B4-BE49-F238E27FC236}">
                <a16:creationId xmlns:a16="http://schemas.microsoft.com/office/drawing/2014/main" id="{22B96464-4872-4FFA-9F63-16550C057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91" y="1628561"/>
            <a:ext cx="1294765" cy="144307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Eden Project’s geothermal project in Cornwall/ UK secures EUR 19m in funding">
            <a:extLst>
              <a:ext uri="{FF2B5EF4-FFF2-40B4-BE49-F238E27FC236}">
                <a16:creationId xmlns:a16="http://schemas.microsoft.com/office/drawing/2014/main" id="{6D4BEBC1-7826-41FF-851F-219C14B7A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00" y="4472800"/>
            <a:ext cx="1607346" cy="120551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EA0051C-0702-4D89-87EF-62303039128D}"/>
              </a:ext>
            </a:extLst>
          </p:cNvPr>
          <p:cNvSpPr txBox="1"/>
          <p:nvPr/>
        </p:nvSpPr>
        <p:spPr>
          <a:xfrm>
            <a:off x="8006268" y="3727611"/>
            <a:ext cx="4408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  <a:t>Southampton (Engie)</a:t>
            </a:r>
          </a:p>
          <a:p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Status: Built in 1986, been under repair since 2000s, likely operational again soon</a:t>
            </a:r>
          </a:p>
          <a:p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Capacity: 1.7 </a:t>
            </a:r>
            <a:r>
              <a:rPr lang="en-GB" sz="1600" err="1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GB" sz="1600" baseline="-2500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Funding: £12m?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FF2CFC0-2B60-4D03-AA50-4FEDB5EE8061}"/>
              </a:ext>
            </a:extLst>
          </p:cNvPr>
          <p:cNvSpPr txBox="1"/>
          <p:nvPr/>
        </p:nvSpPr>
        <p:spPr>
          <a:xfrm>
            <a:off x="7978995" y="2466423"/>
            <a:ext cx="4314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  <a:t>Stoke on Trent (GT Energy/</a:t>
            </a:r>
            <a:r>
              <a:rPr lang="en-GB" sz="1600" b="1" err="1">
                <a:latin typeface="Arial" panose="020B0604020202020204" pitchFamily="34" charset="0"/>
                <a:cs typeface="Arial" panose="020B0604020202020204" pitchFamily="34" charset="0"/>
              </a:rPr>
              <a:t>iGAs</a:t>
            </a:r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Status: Received planning permission 2021 []</a:t>
            </a:r>
          </a:p>
          <a:p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Capacity: 12 </a:t>
            </a:r>
            <a:r>
              <a:rPr lang="en-GB" sz="1600" err="1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GB" sz="1600" baseline="-2500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GB" sz="1600" baseline="-25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Funding: £20m (City Deal)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CA0A64-5EA7-4B5F-ACD3-FF59E0FB50CF}"/>
              </a:ext>
            </a:extLst>
          </p:cNvPr>
          <p:cNvSpPr txBox="1"/>
          <p:nvPr/>
        </p:nvSpPr>
        <p:spPr>
          <a:xfrm>
            <a:off x="1842608" y="1478852"/>
            <a:ext cx="4386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  <a:t>United Downs (GEL)</a:t>
            </a:r>
          </a:p>
          <a:p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Status: Testing went well, expected to be complete 2022</a:t>
            </a:r>
          </a:p>
          <a:p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Capacity: 12 </a:t>
            </a:r>
            <a:r>
              <a:rPr lang="en-GB" sz="1600" err="1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GB" sz="1600" baseline="-2500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 and 3 MW</a:t>
            </a:r>
            <a:r>
              <a:rPr lang="en-GB" sz="1600" baseline="-2500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Funding: £10m (ERDF)</a:t>
            </a:r>
          </a:p>
          <a:p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Depth: 2.5km and 5.3km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D43F66-E183-46BE-8A88-3EE95EEB80B5}"/>
              </a:ext>
            </a:extLst>
          </p:cNvPr>
          <p:cNvSpPr txBox="1"/>
          <p:nvPr/>
        </p:nvSpPr>
        <p:spPr>
          <a:xfrm>
            <a:off x="72025" y="3926222"/>
            <a:ext cx="4369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  <a:t>Eden Project (Eden Geothermal)</a:t>
            </a:r>
          </a:p>
          <a:p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Status: Received planning permission 2019</a:t>
            </a:r>
          </a:p>
          <a:p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Capacity: 3.45 </a:t>
            </a:r>
            <a:r>
              <a:rPr lang="en-GB" sz="1600" err="1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GB" sz="1600" baseline="-2500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Cost: £11.5m (ERDF and Council)</a:t>
            </a:r>
          </a:p>
          <a:p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Depth: ~5km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7ADEFDF-A0DE-43FB-86F7-1B9A45694BE3}"/>
              </a:ext>
            </a:extLst>
          </p:cNvPr>
          <p:cNvCxnSpPr>
            <a:cxnSpLocks/>
            <a:stCxn id="23" idx="6"/>
            <a:endCxn id="6" idx="3"/>
          </p:cNvCxnSpPr>
          <p:nvPr/>
        </p:nvCxnSpPr>
        <p:spPr>
          <a:xfrm flipV="1">
            <a:off x="7187338" y="3370032"/>
            <a:ext cx="739888" cy="749856"/>
          </a:xfrm>
          <a:prstGeom prst="line">
            <a:avLst/>
          </a:prstGeom>
          <a:ln w="28575">
            <a:solidFill>
              <a:srgbClr val="7857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D54E827-73FD-4595-9E9A-BB39EBB85C4D}"/>
              </a:ext>
            </a:extLst>
          </p:cNvPr>
          <p:cNvGrpSpPr/>
          <p:nvPr/>
        </p:nvGrpSpPr>
        <p:grpSpPr>
          <a:xfrm>
            <a:off x="6891333" y="3727802"/>
            <a:ext cx="267480" cy="267480"/>
            <a:chOff x="2773020" y="1698600"/>
            <a:chExt cx="252000" cy="25200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3042376-688B-4480-B0B3-6F00DFF698D3}"/>
                </a:ext>
              </a:extLst>
            </p:cNvPr>
            <p:cNvSpPr/>
            <p:nvPr/>
          </p:nvSpPr>
          <p:spPr>
            <a:xfrm>
              <a:off x="2773020" y="1698600"/>
              <a:ext cx="252000" cy="252000"/>
            </a:xfrm>
            <a:prstGeom prst="ellipse">
              <a:avLst/>
            </a:prstGeom>
            <a:solidFill>
              <a:srgbClr val="DE4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730ABF3-B6E9-4127-A1E0-FF914589BAE6}"/>
                </a:ext>
              </a:extLst>
            </p:cNvPr>
            <p:cNvSpPr/>
            <p:nvPr/>
          </p:nvSpPr>
          <p:spPr>
            <a:xfrm>
              <a:off x="2791020" y="1716600"/>
              <a:ext cx="216000" cy="216000"/>
            </a:xfrm>
            <a:prstGeom prst="ellipse">
              <a:avLst/>
            </a:prstGeom>
            <a:solidFill>
              <a:srgbClr val="D27C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1C1F740-2FE1-4DE8-8943-53FC7178448D}"/>
                </a:ext>
              </a:extLst>
            </p:cNvPr>
            <p:cNvSpPr/>
            <p:nvPr/>
          </p:nvSpPr>
          <p:spPr>
            <a:xfrm>
              <a:off x="2809020" y="1734600"/>
              <a:ext cx="180000" cy="180000"/>
            </a:xfrm>
            <a:prstGeom prst="ellipse">
              <a:avLst/>
            </a:prstGeom>
            <a:solidFill>
              <a:srgbClr val="BC9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B6FCCEF-CBB2-4194-BB69-04A1F7547F33}"/>
                </a:ext>
              </a:extLst>
            </p:cNvPr>
            <p:cNvSpPr/>
            <p:nvPr/>
          </p:nvSpPr>
          <p:spPr>
            <a:xfrm>
              <a:off x="2827020" y="1752600"/>
              <a:ext cx="144000" cy="144000"/>
            </a:xfrm>
            <a:prstGeom prst="ellipse">
              <a:avLst/>
            </a:prstGeom>
            <a:solidFill>
              <a:srgbClr val="7857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F13AF57B-1DE3-44D2-98F6-CA9D1A550AF6}"/>
              </a:ext>
            </a:extLst>
          </p:cNvPr>
          <p:cNvSpPr txBox="1"/>
          <p:nvPr/>
        </p:nvSpPr>
        <p:spPr>
          <a:xfrm>
            <a:off x="7210535" y="1654408"/>
            <a:ext cx="3339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North Tynesid</a:t>
            </a: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29BE86-5198-407E-B492-4B4330CD874E}"/>
              </a:ext>
            </a:extLst>
          </p:cNvPr>
          <p:cNvSpPr txBox="1"/>
          <p:nvPr/>
        </p:nvSpPr>
        <p:spPr>
          <a:xfrm>
            <a:off x="4895544" y="3488418"/>
            <a:ext cx="1617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Manchester</a:t>
            </a: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44F0B2B-B888-4484-8CC8-F70083915893}"/>
              </a:ext>
            </a:extLst>
          </p:cNvPr>
          <p:cNvCxnSpPr>
            <a:cxnSpLocks/>
          </p:cNvCxnSpPr>
          <p:nvPr/>
        </p:nvCxnSpPr>
        <p:spPr>
          <a:xfrm flipV="1">
            <a:off x="7240227" y="2039063"/>
            <a:ext cx="373253" cy="1242856"/>
          </a:xfrm>
          <a:prstGeom prst="line">
            <a:avLst/>
          </a:prstGeom>
          <a:ln w="28575">
            <a:solidFill>
              <a:srgbClr val="7857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A1020F5-E85A-4936-A645-0ABDE5FD4B8A}"/>
              </a:ext>
            </a:extLst>
          </p:cNvPr>
          <p:cNvCxnSpPr>
            <a:cxnSpLocks/>
            <a:stCxn id="41" idx="1"/>
          </p:cNvCxnSpPr>
          <p:nvPr/>
        </p:nvCxnSpPr>
        <p:spPr>
          <a:xfrm flipH="1" flipV="1">
            <a:off x="6547495" y="3691829"/>
            <a:ext cx="383010" cy="75145"/>
          </a:xfrm>
          <a:prstGeom prst="line">
            <a:avLst/>
          </a:prstGeom>
          <a:ln w="28575">
            <a:solidFill>
              <a:srgbClr val="7857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FF2EF5E-8485-41C7-A8E7-6C3530A1C7F3}"/>
              </a:ext>
            </a:extLst>
          </p:cNvPr>
          <p:cNvGrpSpPr/>
          <p:nvPr/>
        </p:nvGrpSpPr>
        <p:grpSpPr>
          <a:xfrm>
            <a:off x="7131750" y="3176065"/>
            <a:ext cx="267480" cy="267480"/>
            <a:chOff x="2773020" y="1698600"/>
            <a:chExt cx="252000" cy="2520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50B86E2-F62C-4139-A9B0-66ACCD3537D7}"/>
                </a:ext>
              </a:extLst>
            </p:cNvPr>
            <p:cNvSpPr/>
            <p:nvPr/>
          </p:nvSpPr>
          <p:spPr>
            <a:xfrm>
              <a:off x="2773020" y="1698600"/>
              <a:ext cx="252000" cy="252000"/>
            </a:xfrm>
            <a:prstGeom prst="ellipse">
              <a:avLst/>
            </a:prstGeom>
            <a:solidFill>
              <a:srgbClr val="DE4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910FF91-D07F-4A13-B29C-E44D405F51FB}"/>
                </a:ext>
              </a:extLst>
            </p:cNvPr>
            <p:cNvSpPr/>
            <p:nvPr/>
          </p:nvSpPr>
          <p:spPr>
            <a:xfrm>
              <a:off x="2791020" y="1716600"/>
              <a:ext cx="216000" cy="216000"/>
            </a:xfrm>
            <a:prstGeom prst="ellipse">
              <a:avLst/>
            </a:prstGeom>
            <a:solidFill>
              <a:srgbClr val="D27C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582176C-E658-4AEC-8E21-8C1D619EDFA9}"/>
                </a:ext>
              </a:extLst>
            </p:cNvPr>
            <p:cNvSpPr/>
            <p:nvPr/>
          </p:nvSpPr>
          <p:spPr>
            <a:xfrm>
              <a:off x="2809020" y="1734600"/>
              <a:ext cx="180000" cy="180000"/>
            </a:xfrm>
            <a:prstGeom prst="ellipse">
              <a:avLst/>
            </a:prstGeom>
            <a:solidFill>
              <a:srgbClr val="BC9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C5D987F-C3C6-41C3-AAD1-A4BEA3C0FF21}"/>
                </a:ext>
              </a:extLst>
            </p:cNvPr>
            <p:cNvSpPr/>
            <p:nvPr/>
          </p:nvSpPr>
          <p:spPr>
            <a:xfrm>
              <a:off x="2827020" y="1752600"/>
              <a:ext cx="144000" cy="144000"/>
            </a:xfrm>
            <a:prstGeom prst="ellipse">
              <a:avLst/>
            </a:prstGeom>
            <a:solidFill>
              <a:srgbClr val="7857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DFDB3CE-B7EE-4AB0-B743-CB9BDF9501CF}"/>
              </a:ext>
            </a:extLst>
          </p:cNvPr>
          <p:cNvGrpSpPr/>
          <p:nvPr/>
        </p:nvGrpSpPr>
        <p:grpSpPr>
          <a:xfrm>
            <a:off x="170597" y="49733"/>
            <a:ext cx="11790547" cy="360000"/>
            <a:chOff x="170597" y="49733"/>
            <a:chExt cx="11790547" cy="3600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28EF34B-6396-43B7-A97E-9D660DB0E2B7}"/>
                </a:ext>
              </a:extLst>
            </p:cNvPr>
            <p:cNvGrpSpPr/>
            <p:nvPr/>
          </p:nvGrpSpPr>
          <p:grpSpPr>
            <a:xfrm>
              <a:off x="170597" y="53122"/>
              <a:ext cx="11790547" cy="353222"/>
              <a:chOff x="170597" y="47994"/>
              <a:chExt cx="11790547" cy="353222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72CFAA6-DFB9-46EA-9928-330FB9751430}"/>
                  </a:ext>
                </a:extLst>
              </p:cNvPr>
              <p:cNvSpPr txBox="1"/>
              <p:nvPr/>
            </p:nvSpPr>
            <p:spPr>
              <a:xfrm>
                <a:off x="170597" y="52883"/>
                <a:ext cx="1548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– Context 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A7605AB-EF9B-48BF-B02A-D1355FD0B12C}"/>
                  </a:ext>
                </a:extLst>
              </p:cNvPr>
              <p:cNvSpPr txBox="1"/>
              <p:nvPr/>
            </p:nvSpPr>
            <p:spPr>
              <a:xfrm>
                <a:off x="1800536" y="47994"/>
                <a:ext cx="26394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– Potential and barriers 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B394BCE-C1AC-4541-928E-4A2B64C541B1}"/>
                  </a:ext>
                </a:extLst>
              </p:cNvPr>
              <p:cNvSpPr txBox="1"/>
              <p:nvPr/>
            </p:nvSpPr>
            <p:spPr>
              <a:xfrm>
                <a:off x="10413144" y="62662"/>
                <a:ext cx="1548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– Outlook</a:t>
                </a:r>
              </a:p>
            </p:txBody>
          </p:sp>
        </p:grpSp>
        <p:pic>
          <p:nvPicPr>
            <p:cNvPr id="69" name="Graphic 68" descr="Earth globe: Africa and Europe with solid fill">
              <a:extLst>
                <a:ext uri="{FF2B5EF4-FFF2-40B4-BE49-F238E27FC236}">
                  <a16:creationId xmlns:a16="http://schemas.microsoft.com/office/drawing/2014/main" id="{6AC496DB-5E14-4053-B6B8-052CC82F1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36385" y="49733"/>
              <a:ext cx="360000" cy="360000"/>
            </a:xfrm>
            <a:prstGeom prst="rect">
              <a:avLst/>
            </a:prstGeom>
          </p:spPr>
        </p:pic>
        <p:sp>
          <p:nvSpPr>
            <p:cNvPr id="70" name="Rectangle 69" descr="Mountains">
              <a:extLst>
                <a:ext uri="{FF2B5EF4-FFF2-40B4-BE49-F238E27FC236}">
                  <a16:creationId xmlns:a16="http://schemas.microsoft.com/office/drawing/2014/main" id="{06B6A348-8D21-428F-8253-27335BDB3FBE}"/>
                </a:ext>
              </a:extLst>
            </p:cNvPr>
            <p:cNvSpPr/>
            <p:nvPr/>
          </p:nvSpPr>
          <p:spPr>
            <a:xfrm>
              <a:off x="5660548" y="49733"/>
              <a:ext cx="360000" cy="360000"/>
            </a:xfrm>
            <a:prstGeom prst="rect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Rectangle 70" descr="Money">
              <a:extLst>
                <a:ext uri="{FF2B5EF4-FFF2-40B4-BE49-F238E27FC236}">
                  <a16:creationId xmlns:a16="http://schemas.microsoft.com/office/drawing/2014/main" id="{4A50FDF3-F990-4168-8A44-07B378AB5BF0}"/>
                </a:ext>
              </a:extLst>
            </p:cNvPr>
            <p:cNvSpPr/>
            <p:nvPr/>
          </p:nvSpPr>
          <p:spPr>
            <a:xfrm>
              <a:off x="9757202" y="49733"/>
              <a:ext cx="360000" cy="360000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Rectangle 71" descr="Mining Tools">
              <a:extLst>
                <a:ext uri="{FF2B5EF4-FFF2-40B4-BE49-F238E27FC236}">
                  <a16:creationId xmlns:a16="http://schemas.microsoft.com/office/drawing/2014/main" id="{8FCFD53A-5724-44A6-931E-63CFB46EABDB}"/>
                </a:ext>
              </a:extLst>
            </p:cNvPr>
            <p:cNvSpPr/>
            <p:nvPr/>
          </p:nvSpPr>
          <p:spPr>
            <a:xfrm>
              <a:off x="7708874" y="49733"/>
              <a:ext cx="360000" cy="360000"/>
            </a:xfrm>
            <a:prstGeom prst="rect">
              <a:avLst/>
            </a:prstGeom>
            <a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Rectangle 72" descr="Scales of Justice">
              <a:extLst>
                <a:ext uri="{FF2B5EF4-FFF2-40B4-BE49-F238E27FC236}">
                  <a16:creationId xmlns:a16="http://schemas.microsoft.com/office/drawing/2014/main" id="{027C2A04-CECB-461D-9F55-7B1264117F9C}"/>
                </a:ext>
              </a:extLst>
            </p:cNvPr>
            <p:cNvSpPr/>
            <p:nvPr/>
          </p:nvSpPr>
          <p:spPr>
            <a:xfrm>
              <a:off x="8733037" y="49733"/>
              <a:ext cx="360000" cy="360000"/>
            </a:xfrm>
            <a:prstGeom prst="rect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74" name="Graphic 73" descr="Target Audience with solid fill">
              <a:extLst>
                <a:ext uri="{FF2B5EF4-FFF2-40B4-BE49-F238E27FC236}">
                  <a16:creationId xmlns:a16="http://schemas.microsoft.com/office/drawing/2014/main" id="{AAE9B421-1DFC-45F3-A3AC-FE75D56F9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684711" y="49733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145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13251-ABA7-4AE0-ADAF-C5781BF70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panose="020B0604020202020204" pitchFamily="34" charset="0"/>
              </a:rPr>
              <a:t>2 – Potential of deep geothermal for heat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50DB2A-5C7B-487E-A61D-BE459A0BA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Deep geothermal workshop, 7</a:t>
            </a:r>
            <a:r>
              <a:rPr lang="en-GB" baseline="30000"/>
              <a:t>th</a:t>
            </a:r>
            <a:r>
              <a:rPr lang="en-GB"/>
              <a:t> February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5496A9-560D-4A32-B597-F6E448A0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DFD-335B-4480-BEA0-C8D897832E82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6" name="Graphic 5" descr="Earth globe: Africa and Europe with solid fill">
            <a:extLst>
              <a:ext uri="{FF2B5EF4-FFF2-40B4-BE49-F238E27FC236}">
                <a16:creationId xmlns:a16="http://schemas.microsoft.com/office/drawing/2014/main" id="{12AC8700-224B-4056-A943-40031C81E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061" y="2663581"/>
            <a:ext cx="720000" cy="720000"/>
          </a:xfrm>
          <a:prstGeom prst="rect">
            <a:avLst/>
          </a:prstGeom>
        </p:spPr>
      </p:pic>
      <p:sp>
        <p:nvSpPr>
          <p:cNvPr id="10" name="Rectangle 9" descr="Mountains">
            <a:extLst>
              <a:ext uri="{FF2B5EF4-FFF2-40B4-BE49-F238E27FC236}">
                <a16:creationId xmlns:a16="http://schemas.microsoft.com/office/drawing/2014/main" id="{4453F476-A40E-4518-9054-A2D5736DC6E1}"/>
              </a:ext>
            </a:extLst>
          </p:cNvPr>
          <p:cNvSpPr/>
          <p:nvPr/>
        </p:nvSpPr>
        <p:spPr>
          <a:xfrm>
            <a:off x="761095" y="3841119"/>
            <a:ext cx="720000" cy="7200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ectangle 10" descr="Money">
            <a:extLst>
              <a:ext uri="{FF2B5EF4-FFF2-40B4-BE49-F238E27FC236}">
                <a16:creationId xmlns:a16="http://schemas.microsoft.com/office/drawing/2014/main" id="{A6A506F5-F88A-4150-A94E-5E066CDB271D}"/>
              </a:ext>
            </a:extLst>
          </p:cNvPr>
          <p:cNvSpPr/>
          <p:nvPr/>
        </p:nvSpPr>
        <p:spPr>
          <a:xfrm>
            <a:off x="3767145" y="3841119"/>
            <a:ext cx="720000" cy="720000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Rectangle 11" descr="Mining Tools">
            <a:extLst>
              <a:ext uri="{FF2B5EF4-FFF2-40B4-BE49-F238E27FC236}">
                <a16:creationId xmlns:a16="http://schemas.microsoft.com/office/drawing/2014/main" id="{DD0A2FDE-7F83-402D-85B3-DDB0105BE442}"/>
              </a:ext>
            </a:extLst>
          </p:cNvPr>
          <p:cNvSpPr/>
          <p:nvPr/>
        </p:nvSpPr>
        <p:spPr>
          <a:xfrm>
            <a:off x="6615160" y="3895119"/>
            <a:ext cx="612000" cy="612000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Rectangle 12" descr="Scales of Justice">
            <a:extLst>
              <a:ext uri="{FF2B5EF4-FFF2-40B4-BE49-F238E27FC236}">
                <a16:creationId xmlns:a16="http://schemas.microsoft.com/office/drawing/2014/main" id="{D5A9EAEA-DEAA-4688-BBEC-F6DCF41F9FC6}"/>
              </a:ext>
            </a:extLst>
          </p:cNvPr>
          <p:cNvSpPr/>
          <p:nvPr/>
        </p:nvSpPr>
        <p:spPr>
          <a:xfrm>
            <a:off x="3753531" y="2663581"/>
            <a:ext cx="720000" cy="720000"/>
          </a:xfrm>
          <a:prstGeom prst="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5" name="Graphic 14" descr="Target Audience with solid fill">
            <a:extLst>
              <a:ext uri="{FF2B5EF4-FFF2-40B4-BE49-F238E27FC236}">
                <a16:creationId xmlns:a16="http://schemas.microsoft.com/office/drawing/2014/main" id="{B428C96E-EB82-4440-94F7-93DBB426BC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84743" y="2663581"/>
            <a:ext cx="720000" cy="72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24488E1-D960-4C4B-BE62-B4150C7BDF13}"/>
              </a:ext>
            </a:extLst>
          </p:cNvPr>
          <p:cNvSpPr txBox="1"/>
          <p:nvPr/>
        </p:nvSpPr>
        <p:spPr>
          <a:xfrm>
            <a:off x="1540300" y="2700416"/>
            <a:ext cx="1667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Low carbon heat source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F272DB-3B8D-495B-89F7-6A51C03C4579}"/>
              </a:ext>
            </a:extLst>
          </p:cNvPr>
          <p:cNvSpPr txBox="1"/>
          <p:nvPr/>
        </p:nvSpPr>
        <p:spPr>
          <a:xfrm>
            <a:off x="7360024" y="4016453"/>
            <a:ext cx="114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8D10C4-24CC-40DC-BFC1-7B74D4E6B769}"/>
              </a:ext>
            </a:extLst>
          </p:cNvPr>
          <p:cNvSpPr txBox="1"/>
          <p:nvPr/>
        </p:nvSpPr>
        <p:spPr>
          <a:xfrm>
            <a:off x="7291566" y="283891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9A7D8D-329D-47E7-BAFD-24A65E253CB7}"/>
              </a:ext>
            </a:extLst>
          </p:cNvPr>
          <p:cNvSpPr txBox="1"/>
          <p:nvPr/>
        </p:nvSpPr>
        <p:spPr>
          <a:xfrm>
            <a:off x="2567166" y="1892367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Opportunities and barriers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CDB29B-B93E-4913-88E6-6D11467CA018}"/>
              </a:ext>
            </a:extLst>
          </p:cNvPr>
          <p:cNvSpPr txBox="1"/>
          <p:nvPr/>
        </p:nvSpPr>
        <p:spPr>
          <a:xfrm>
            <a:off x="1565564" y="4016453"/>
            <a:ext cx="166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Geological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15376A-AAAD-49DF-AD9E-53D79EC03DE7}"/>
              </a:ext>
            </a:extLst>
          </p:cNvPr>
          <p:cNvSpPr txBox="1"/>
          <p:nvPr/>
        </p:nvSpPr>
        <p:spPr>
          <a:xfrm>
            <a:off x="4779004" y="4016453"/>
            <a:ext cx="166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06CB1-4978-4C95-9EE1-54F5BA73A5C6}"/>
              </a:ext>
            </a:extLst>
          </p:cNvPr>
          <p:cNvSpPr txBox="1"/>
          <p:nvPr/>
        </p:nvSpPr>
        <p:spPr>
          <a:xfrm>
            <a:off x="4692951" y="2838915"/>
            <a:ext cx="166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Regulatory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8B5470-25F9-45EA-8F47-165874E060F9}"/>
              </a:ext>
            </a:extLst>
          </p:cNvPr>
          <p:cNvSpPr txBox="1"/>
          <p:nvPr/>
        </p:nvSpPr>
        <p:spPr>
          <a:xfrm>
            <a:off x="8967965" y="1931487"/>
            <a:ext cx="3021921" cy="32459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Academia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Businesses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Local and national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NGOs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Interest groups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7DFD17F-37F6-4442-8B98-B2481119796B}"/>
              </a:ext>
            </a:extLst>
          </p:cNvPr>
          <p:cNvGrpSpPr/>
          <p:nvPr/>
        </p:nvGrpSpPr>
        <p:grpSpPr>
          <a:xfrm>
            <a:off x="170597" y="49733"/>
            <a:ext cx="11790547" cy="360000"/>
            <a:chOff x="170597" y="49733"/>
            <a:chExt cx="11790547" cy="3600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11302BB-3D42-48EF-B39C-F0C151C0638C}"/>
                </a:ext>
              </a:extLst>
            </p:cNvPr>
            <p:cNvGrpSpPr/>
            <p:nvPr/>
          </p:nvGrpSpPr>
          <p:grpSpPr>
            <a:xfrm>
              <a:off x="170597" y="53122"/>
              <a:ext cx="11790547" cy="353222"/>
              <a:chOff x="170597" y="47994"/>
              <a:chExt cx="11790547" cy="353222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CD89660-FA59-4532-87FC-6132AB40661E}"/>
                  </a:ext>
                </a:extLst>
              </p:cNvPr>
              <p:cNvSpPr txBox="1"/>
              <p:nvPr/>
            </p:nvSpPr>
            <p:spPr>
              <a:xfrm>
                <a:off x="170597" y="52883"/>
                <a:ext cx="1548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– Context 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C0F1896-717A-42A6-984A-F5AF270ADEA2}"/>
                  </a:ext>
                </a:extLst>
              </p:cNvPr>
              <p:cNvSpPr txBox="1"/>
              <p:nvPr/>
            </p:nvSpPr>
            <p:spPr>
              <a:xfrm>
                <a:off x="1800536" y="47994"/>
                <a:ext cx="26394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– Potential and barriers 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43EDAB4-18EB-470D-92DF-45A9854F32FD}"/>
                  </a:ext>
                </a:extLst>
              </p:cNvPr>
              <p:cNvSpPr txBox="1"/>
              <p:nvPr/>
            </p:nvSpPr>
            <p:spPr>
              <a:xfrm>
                <a:off x="10413144" y="62662"/>
                <a:ext cx="1548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– Outlook</a:t>
                </a:r>
              </a:p>
            </p:txBody>
          </p:sp>
        </p:grpSp>
        <p:pic>
          <p:nvPicPr>
            <p:cNvPr id="27" name="Graphic 26" descr="Earth globe: Africa and Europe with solid fill">
              <a:extLst>
                <a:ext uri="{FF2B5EF4-FFF2-40B4-BE49-F238E27FC236}">
                  <a16:creationId xmlns:a16="http://schemas.microsoft.com/office/drawing/2014/main" id="{91098FFD-2D7C-4CBD-B345-662885FD4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636385" y="49733"/>
              <a:ext cx="360000" cy="360000"/>
            </a:xfrm>
            <a:prstGeom prst="rect">
              <a:avLst/>
            </a:prstGeom>
          </p:spPr>
        </p:pic>
        <p:sp>
          <p:nvSpPr>
            <p:cNvPr id="28" name="Rectangle 27" descr="Mountains">
              <a:extLst>
                <a:ext uri="{FF2B5EF4-FFF2-40B4-BE49-F238E27FC236}">
                  <a16:creationId xmlns:a16="http://schemas.microsoft.com/office/drawing/2014/main" id="{E0265BC2-C8CF-4ADD-A3DD-685E62D100D4}"/>
                </a:ext>
              </a:extLst>
            </p:cNvPr>
            <p:cNvSpPr/>
            <p:nvPr/>
          </p:nvSpPr>
          <p:spPr>
            <a:xfrm>
              <a:off x="5660548" y="49733"/>
              <a:ext cx="360000" cy="360000"/>
            </a:xfrm>
            <a:prstGeom prst="rect">
              <a:avLst/>
            </a:prstGeom>
            <a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 28" descr="Money">
              <a:extLst>
                <a:ext uri="{FF2B5EF4-FFF2-40B4-BE49-F238E27FC236}">
                  <a16:creationId xmlns:a16="http://schemas.microsoft.com/office/drawing/2014/main" id="{D89B1828-607C-4717-A0AE-CAC082D990E9}"/>
                </a:ext>
              </a:extLst>
            </p:cNvPr>
            <p:cNvSpPr/>
            <p:nvPr/>
          </p:nvSpPr>
          <p:spPr>
            <a:xfrm>
              <a:off x="9757202" y="49733"/>
              <a:ext cx="360000" cy="360000"/>
            </a:xfrm>
            <a:prstGeom prst="rect">
              <a:avLst/>
            </a:prstGeom>
            <a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 29" descr="Mining Tools">
              <a:extLst>
                <a:ext uri="{FF2B5EF4-FFF2-40B4-BE49-F238E27FC236}">
                  <a16:creationId xmlns:a16="http://schemas.microsoft.com/office/drawing/2014/main" id="{60FA647C-3C6D-4C8E-80B9-6D51775D705A}"/>
                </a:ext>
              </a:extLst>
            </p:cNvPr>
            <p:cNvSpPr/>
            <p:nvPr/>
          </p:nvSpPr>
          <p:spPr>
            <a:xfrm>
              <a:off x="7708874" y="49733"/>
              <a:ext cx="360000" cy="360000"/>
            </a:xfrm>
            <a:prstGeom prst="rect">
              <a:avLst/>
            </a:prstGeom>
            <a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angle 30" descr="Scales of Justice">
              <a:extLst>
                <a:ext uri="{FF2B5EF4-FFF2-40B4-BE49-F238E27FC236}">
                  <a16:creationId xmlns:a16="http://schemas.microsoft.com/office/drawing/2014/main" id="{AEEF9BDF-ACBB-4AD2-BA4D-79157735F552}"/>
                </a:ext>
              </a:extLst>
            </p:cNvPr>
            <p:cNvSpPr/>
            <p:nvPr/>
          </p:nvSpPr>
          <p:spPr>
            <a:xfrm>
              <a:off x="8733037" y="49733"/>
              <a:ext cx="360000" cy="360000"/>
            </a:xfrm>
            <a:prstGeom prst="rect">
              <a:avLst/>
            </a:prstGeom>
            <a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32" name="Graphic 31" descr="Target Audience with solid fill">
              <a:extLst>
                <a:ext uri="{FF2B5EF4-FFF2-40B4-BE49-F238E27FC236}">
                  <a16:creationId xmlns:a16="http://schemas.microsoft.com/office/drawing/2014/main" id="{781BEB1A-CC55-49D6-A4E4-9FDCB0269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684711" y="49733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908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F5D3-41EA-48CE-875F-DCD20D1C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2 – Theoretical potential for deep geothermal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E8CAA-F74D-465A-9712-438F35C66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Deep geothermal workshop, 7</a:t>
            </a:r>
            <a:r>
              <a:rPr lang="en-GB" baseline="30000"/>
              <a:t>th</a:t>
            </a:r>
            <a:r>
              <a:rPr lang="en-GB"/>
              <a:t> February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54AC4-8502-4BB8-9443-FFC4E58E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DFD-335B-4480-BEA0-C8D897832E8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229DC-973C-4F2B-99E6-0DABF9FC06ED}"/>
              </a:ext>
            </a:extLst>
          </p:cNvPr>
          <p:cNvSpPr txBox="1"/>
          <p:nvPr/>
        </p:nvSpPr>
        <p:spPr>
          <a:xfrm>
            <a:off x="3417998" y="1654142"/>
            <a:ext cx="51147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</a:p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Potential for 2 GW electricity (2.6% of UK electricity capacity) [1]</a:t>
            </a:r>
          </a:p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u="sng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</a:p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Theoretically recoverable 328 EJ, or 125 times annual UK heat demand [2]</a:t>
            </a:r>
          </a:p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Integration to district heating systems</a:t>
            </a:r>
          </a:p>
          <a:p>
            <a:endParaRPr lang="en-GB" sz="1400" b="1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u="sng">
                <a:latin typeface="Arial" panose="020B0604020202020204" pitchFamily="34" charset="0"/>
                <a:cs typeface="Arial" panose="020B0604020202020204" pitchFamily="34" charset="0"/>
              </a:rPr>
              <a:t>Repurposing oil and gas infrastructure and skills</a:t>
            </a:r>
          </a:p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Unquantified evidence Uses same specialist equipment and skills</a:t>
            </a:r>
          </a:p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Potential to reuse shale boreholes</a:t>
            </a:r>
          </a:p>
          <a:p>
            <a:endParaRPr lang="en-GB" sz="1400" b="1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u="sng">
                <a:latin typeface="Arial" panose="020B0604020202020204" pitchFamily="34" charset="0"/>
                <a:cs typeface="Arial" panose="020B0604020202020204" pitchFamily="34" charset="0"/>
              </a:rPr>
              <a:t>Heating and cooling storage</a:t>
            </a:r>
          </a:p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£14.6m in research from EPSRC and NERC to investigate potential [3]</a:t>
            </a:r>
          </a:p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865502-59F7-433F-A754-9462F4AD2C58}"/>
              </a:ext>
            </a:extLst>
          </p:cNvPr>
          <p:cNvSpPr txBox="1"/>
          <p:nvPr/>
        </p:nvSpPr>
        <p:spPr>
          <a:xfrm>
            <a:off x="2439836" y="5658042"/>
            <a:ext cx="31541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Taff’s Well Thermal Spring heat network [4]</a:t>
            </a:r>
          </a:p>
        </p:txBody>
      </p:sp>
      <p:pic>
        <p:nvPicPr>
          <p:cNvPr id="18" name="Picture 4" descr="Taff's Well thermal spring">
            <a:extLst>
              <a:ext uri="{FF2B5EF4-FFF2-40B4-BE49-F238E27FC236}">
                <a16:creationId xmlns:a16="http://schemas.microsoft.com/office/drawing/2014/main" id="{1D8DDCD4-5444-4EB3-A137-F46C065F2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2" y="4212224"/>
            <a:ext cx="2927558" cy="164675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phic 18" descr="Earth globe: Africa and Europe with solid fill">
            <a:extLst>
              <a:ext uri="{FF2B5EF4-FFF2-40B4-BE49-F238E27FC236}">
                <a16:creationId xmlns:a16="http://schemas.microsoft.com/office/drawing/2014/main" id="{73C42F1B-99A0-4FF1-9F19-784E9D679C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91" y="1724891"/>
            <a:ext cx="720000" cy="720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41B2801-1C5D-4D49-A02A-C5AA1545913D}"/>
              </a:ext>
            </a:extLst>
          </p:cNvPr>
          <p:cNvSpPr txBox="1"/>
          <p:nvPr/>
        </p:nvSpPr>
        <p:spPr>
          <a:xfrm>
            <a:off x="948630" y="1770122"/>
            <a:ext cx="1667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Low carbon heat source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3991C67-7B37-4AE9-A106-23A34F996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52" y="2696018"/>
            <a:ext cx="2325527" cy="1621711"/>
          </a:xfrm>
        </p:spPr>
        <p:txBody>
          <a:bodyPr>
            <a:normAutofit/>
          </a:bodyPr>
          <a:lstStyle/>
          <a:p>
            <a:r>
              <a:rPr lang="en-GB" sz="1400"/>
              <a:t>Saving of 10 kt CO2e/year for a typical plant [6]</a:t>
            </a:r>
          </a:p>
          <a:p>
            <a:r>
              <a:rPr lang="en-GB" sz="1400"/>
              <a:t>On-demand heat source</a:t>
            </a:r>
          </a:p>
          <a:p>
            <a:r>
              <a:rPr lang="en-GB" sz="1400"/>
              <a:t>Low land use</a:t>
            </a:r>
          </a:p>
          <a:p>
            <a:endParaRPr lang="en-GB" sz="14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254F25-E8B1-4F19-B69F-879645793C44}"/>
              </a:ext>
            </a:extLst>
          </p:cNvPr>
          <p:cNvSpPr txBox="1"/>
          <p:nvPr/>
        </p:nvSpPr>
        <p:spPr>
          <a:xfrm>
            <a:off x="8899508" y="4650238"/>
            <a:ext cx="2816549" cy="9088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Academic scrutiny of potential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40AEDB-7ED9-47BE-87B0-F96EEDB882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1955" y="1548757"/>
            <a:ext cx="2595781" cy="29596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6F98F93-B85B-4556-94AC-E47D6EEF6ACC}"/>
              </a:ext>
            </a:extLst>
          </p:cNvPr>
          <p:cNvSpPr txBox="1"/>
          <p:nvPr/>
        </p:nvSpPr>
        <p:spPr>
          <a:xfrm>
            <a:off x="10361570" y="3781158"/>
            <a:ext cx="1503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Potential for deep geothermal heat [5]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915991A-8283-4F36-893B-AAD48A8BFE91}"/>
              </a:ext>
            </a:extLst>
          </p:cNvPr>
          <p:cNvGrpSpPr/>
          <p:nvPr/>
        </p:nvGrpSpPr>
        <p:grpSpPr>
          <a:xfrm>
            <a:off x="170597" y="49733"/>
            <a:ext cx="11790547" cy="360000"/>
            <a:chOff x="170597" y="49733"/>
            <a:chExt cx="11790547" cy="3600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5939AE6-BA57-40F2-878A-83A84B7A262A}"/>
                </a:ext>
              </a:extLst>
            </p:cNvPr>
            <p:cNvGrpSpPr/>
            <p:nvPr/>
          </p:nvGrpSpPr>
          <p:grpSpPr>
            <a:xfrm>
              <a:off x="170597" y="53122"/>
              <a:ext cx="11790547" cy="353222"/>
              <a:chOff x="170597" y="47994"/>
              <a:chExt cx="11790547" cy="353222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60B8993-6AD6-44B1-B853-953638C6EC4E}"/>
                  </a:ext>
                </a:extLst>
              </p:cNvPr>
              <p:cNvSpPr txBox="1"/>
              <p:nvPr/>
            </p:nvSpPr>
            <p:spPr>
              <a:xfrm>
                <a:off x="170597" y="52883"/>
                <a:ext cx="1548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– Context 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8F0CDFE-817F-4DBC-BA8B-2B9A11329A85}"/>
                  </a:ext>
                </a:extLst>
              </p:cNvPr>
              <p:cNvSpPr txBox="1"/>
              <p:nvPr/>
            </p:nvSpPr>
            <p:spPr>
              <a:xfrm>
                <a:off x="1800536" y="47994"/>
                <a:ext cx="26394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– Potential and barriers 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E902731-94EA-447B-9C99-02C1C9A03E4F}"/>
                  </a:ext>
                </a:extLst>
              </p:cNvPr>
              <p:cNvSpPr txBox="1"/>
              <p:nvPr/>
            </p:nvSpPr>
            <p:spPr>
              <a:xfrm>
                <a:off x="10413144" y="62662"/>
                <a:ext cx="1548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– Outlook</a:t>
                </a:r>
              </a:p>
            </p:txBody>
          </p:sp>
        </p:grpSp>
        <p:pic>
          <p:nvPicPr>
            <p:cNvPr id="35" name="Graphic 34" descr="Earth globe: Africa and Europe with solid fill">
              <a:extLst>
                <a:ext uri="{FF2B5EF4-FFF2-40B4-BE49-F238E27FC236}">
                  <a16:creationId xmlns:a16="http://schemas.microsoft.com/office/drawing/2014/main" id="{6FA75042-6051-42D8-B104-0AB9BA3E1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36385" y="49733"/>
              <a:ext cx="360000" cy="360000"/>
            </a:xfrm>
            <a:prstGeom prst="rect">
              <a:avLst/>
            </a:prstGeom>
          </p:spPr>
        </p:pic>
        <p:sp>
          <p:nvSpPr>
            <p:cNvPr id="36" name="Rectangle 35" descr="Mountains">
              <a:extLst>
                <a:ext uri="{FF2B5EF4-FFF2-40B4-BE49-F238E27FC236}">
                  <a16:creationId xmlns:a16="http://schemas.microsoft.com/office/drawing/2014/main" id="{02741F89-758A-4284-A49F-ECCFA448B331}"/>
                </a:ext>
              </a:extLst>
            </p:cNvPr>
            <p:cNvSpPr/>
            <p:nvPr/>
          </p:nvSpPr>
          <p:spPr>
            <a:xfrm>
              <a:off x="5660548" y="49733"/>
              <a:ext cx="360000" cy="360000"/>
            </a:xfrm>
            <a:prstGeom prst="rect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angle 36" descr="Money">
              <a:extLst>
                <a:ext uri="{FF2B5EF4-FFF2-40B4-BE49-F238E27FC236}">
                  <a16:creationId xmlns:a16="http://schemas.microsoft.com/office/drawing/2014/main" id="{03A20D51-A234-4DE4-8888-615499F93F9A}"/>
                </a:ext>
              </a:extLst>
            </p:cNvPr>
            <p:cNvSpPr/>
            <p:nvPr/>
          </p:nvSpPr>
          <p:spPr>
            <a:xfrm>
              <a:off x="9757202" y="49733"/>
              <a:ext cx="360000" cy="360000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tangle 37" descr="Mining Tools">
              <a:extLst>
                <a:ext uri="{FF2B5EF4-FFF2-40B4-BE49-F238E27FC236}">
                  <a16:creationId xmlns:a16="http://schemas.microsoft.com/office/drawing/2014/main" id="{1A48E1CE-DAC8-465D-8CD4-7656B2A4947B}"/>
                </a:ext>
              </a:extLst>
            </p:cNvPr>
            <p:cNvSpPr/>
            <p:nvPr/>
          </p:nvSpPr>
          <p:spPr>
            <a:xfrm>
              <a:off x="7708874" y="49733"/>
              <a:ext cx="360000" cy="360000"/>
            </a:xfrm>
            <a:prstGeom prst="rect">
              <a:avLst/>
            </a:prstGeom>
            <a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ectangle 38" descr="Scales of Justice">
              <a:extLst>
                <a:ext uri="{FF2B5EF4-FFF2-40B4-BE49-F238E27FC236}">
                  <a16:creationId xmlns:a16="http://schemas.microsoft.com/office/drawing/2014/main" id="{800BE587-9903-4D1A-8A19-3E8FAD8947F3}"/>
                </a:ext>
              </a:extLst>
            </p:cNvPr>
            <p:cNvSpPr/>
            <p:nvPr/>
          </p:nvSpPr>
          <p:spPr>
            <a:xfrm>
              <a:off x="8733037" y="49733"/>
              <a:ext cx="360000" cy="360000"/>
            </a:xfrm>
            <a:prstGeom prst="rect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40" name="Graphic 39" descr="Target Audience with solid fill">
              <a:extLst>
                <a:ext uri="{FF2B5EF4-FFF2-40B4-BE49-F238E27FC236}">
                  <a16:creationId xmlns:a16="http://schemas.microsoft.com/office/drawing/2014/main" id="{3C86B080-979D-4C8A-B3DA-834E6DA8D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684711" y="49733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1588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BC4D7-3F68-43D7-A568-1D9FD3851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2 – Geological barriers and opportunities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F5D8F-CFC7-4A94-A99C-4069C996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Deep geothermal workshop, 7</a:t>
            </a:r>
            <a:r>
              <a:rPr lang="en-GB" baseline="30000"/>
              <a:t>th</a:t>
            </a:r>
            <a:r>
              <a:rPr lang="en-GB"/>
              <a:t> February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8E502-0398-46F4-AB7F-6696A7B5F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DFD-335B-4480-BEA0-C8D897832E82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E73551-FA04-4F14-8711-3680A17BC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5873" y="1596805"/>
            <a:ext cx="3508304" cy="37826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500" b="1">
                <a:latin typeface="Arial"/>
                <a:cs typeface="Arial"/>
              </a:rPr>
              <a:t>Barriers</a:t>
            </a:r>
          </a:p>
          <a:p>
            <a:pPr>
              <a:buFontTx/>
              <a:buChar char="-"/>
            </a:pPr>
            <a:r>
              <a:rPr lang="en-GB" sz="1500">
                <a:latin typeface="Arial"/>
                <a:cs typeface="Arial"/>
              </a:rPr>
              <a:t>Heat depletion</a:t>
            </a:r>
          </a:p>
          <a:p>
            <a:pPr>
              <a:buFontTx/>
              <a:buChar char="-"/>
            </a:pPr>
            <a:r>
              <a:rPr lang="en-GB" sz="1500">
                <a:latin typeface="Arial"/>
                <a:cs typeface="Arial"/>
              </a:rPr>
              <a:t>Uncertainty of deep geology</a:t>
            </a:r>
          </a:p>
          <a:p>
            <a:pPr>
              <a:buFontTx/>
              <a:buChar char="-"/>
            </a:pPr>
            <a:r>
              <a:rPr lang="en-GB" sz="1500">
                <a:latin typeface="Arial"/>
                <a:cs typeface="Arial"/>
              </a:rPr>
              <a:t>Unidentified/ unquantified potential (e.g. lithium)</a:t>
            </a:r>
          </a:p>
          <a:p>
            <a:pPr>
              <a:buFontTx/>
              <a:buChar char="-"/>
            </a:pPr>
            <a:r>
              <a:rPr lang="en-GB" sz="1500">
                <a:latin typeface="Arial"/>
                <a:cs typeface="Arial"/>
              </a:rPr>
              <a:t>Induced seismicity</a:t>
            </a:r>
          </a:p>
          <a:p>
            <a:pPr>
              <a:buFontTx/>
              <a:buChar char="-"/>
            </a:pPr>
            <a:r>
              <a:rPr lang="en-GB" sz="1500">
                <a:latin typeface="Arial"/>
                <a:cs typeface="Arial"/>
              </a:rPr>
              <a:t>Potential without reservoir or groundwater flow</a:t>
            </a:r>
          </a:p>
          <a:p>
            <a:pPr>
              <a:buFontTx/>
              <a:buChar char="-"/>
            </a:pPr>
            <a:r>
              <a:rPr lang="en-GB" sz="1500">
                <a:latin typeface="Arial"/>
                <a:cs typeface="Arial"/>
              </a:rPr>
              <a:t>Data access and availability</a:t>
            </a:r>
          </a:p>
          <a:p>
            <a:pPr marL="0" indent="0">
              <a:buNone/>
            </a:pPr>
            <a:endParaRPr lang="en-GB" sz="1500"/>
          </a:p>
        </p:txBody>
      </p:sp>
      <p:sp>
        <p:nvSpPr>
          <p:cNvPr id="8" name="Rectangle 7" descr="Mountains">
            <a:extLst>
              <a:ext uri="{FF2B5EF4-FFF2-40B4-BE49-F238E27FC236}">
                <a16:creationId xmlns:a16="http://schemas.microsoft.com/office/drawing/2014/main" id="{2362C238-6BEF-43E3-8FE4-08A406B59956}"/>
              </a:ext>
            </a:extLst>
          </p:cNvPr>
          <p:cNvSpPr/>
          <p:nvPr/>
        </p:nvSpPr>
        <p:spPr>
          <a:xfrm>
            <a:off x="541052" y="1712606"/>
            <a:ext cx="720000" cy="720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239323-BDAF-4F8B-B201-1420FAFC274B}"/>
              </a:ext>
            </a:extLst>
          </p:cNvPr>
          <p:cNvSpPr txBox="1"/>
          <p:nvPr/>
        </p:nvSpPr>
        <p:spPr>
          <a:xfrm>
            <a:off x="1350411" y="1854064"/>
            <a:ext cx="2517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Geological potential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7B20D8-D6A9-4C3E-80BB-EBCC4C0596C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t="24221" b="24460"/>
          <a:stretch>
            <a:fillRect/>
          </a:stretch>
        </p:blipFill>
        <p:spPr>
          <a:xfrm>
            <a:off x="537874" y="3823576"/>
            <a:ext cx="4810074" cy="18513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A109E0-85FB-4452-BE26-57CFFFB21A0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21770" y="3254659"/>
            <a:ext cx="1522613" cy="11419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67F991-0714-4A15-A569-34D601B6BE5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13754" y="1593198"/>
            <a:ext cx="1976802" cy="148260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99999AD-8C2D-4563-AB26-6487C8524B77}"/>
              </a:ext>
            </a:extLst>
          </p:cNvPr>
          <p:cNvSpPr txBox="1">
            <a:spLocks/>
          </p:cNvSpPr>
          <p:nvPr/>
        </p:nvSpPr>
        <p:spPr>
          <a:xfrm>
            <a:off x="536409" y="2644046"/>
            <a:ext cx="3634624" cy="998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GB" sz="1500">
                <a:latin typeface="Arial"/>
                <a:cs typeface="Arial"/>
              </a:rPr>
              <a:t>Suitable geology in some parts of UK (high porosity, permeability, reservoir)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5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7C8F08-AF3D-43A6-9E93-36F777D3EC13}"/>
              </a:ext>
            </a:extLst>
          </p:cNvPr>
          <p:cNvSpPr txBox="1"/>
          <p:nvPr/>
        </p:nvSpPr>
        <p:spPr>
          <a:xfrm>
            <a:off x="5882479" y="4449754"/>
            <a:ext cx="5628206" cy="12983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/>
              <a:t>Ways to overcome geological uncertainty, increasing transmissivity of subsurface reservoirs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B1B701-AEE2-4FD9-83CF-B026944618BF}"/>
              </a:ext>
            </a:extLst>
          </p:cNvPr>
          <p:cNvGrpSpPr/>
          <p:nvPr/>
        </p:nvGrpSpPr>
        <p:grpSpPr>
          <a:xfrm>
            <a:off x="170597" y="49733"/>
            <a:ext cx="11790547" cy="360000"/>
            <a:chOff x="170597" y="49733"/>
            <a:chExt cx="11790547" cy="3600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B31C2C5-32E9-4C4B-BCEF-833242C0FBA9}"/>
                </a:ext>
              </a:extLst>
            </p:cNvPr>
            <p:cNvGrpSpPr/>
            <p:nvPr/>
          </p:nvGrpSpPr>
          <p:grpSpPr>
            <a:xfrm>
              <a:off x="170597" y="53122"/>
              <a:ext cx="11790547" cy="353222"/>
              <a:chOff x="170597" y="47994"/>
              <a:chExt cx="11790547" cy="35322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CDFD9E9-EEB8-49A0-BF40-531F1E6A7A78}"/>
                  </a:ext>
                </a:extLst>
              </p:cNvPr>
              <p:cNvSpPr txBox="1"/>
              <p:nvPr/>
            </p:nvSpPr>
            <p:spPr>
              <a:xfrm>
                <a:off x="170597" y="52883"/>
                <a:ext cx="1548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– Context 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1BCB024-B4C3-45D5-819A-A906391E4B5C}"/>
                  </a:ext>
                </a:extLst>
              </p:cNvPr>
              <p:cNvSpPr txBox="1"/>
              <p:nvPr/>
            </p:nvSpPr>
            <p:spPr>
              <a:xfrm>
                <a:off x="1800536" y="47994"/>
                <a:ext cx="26394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– Potential and barriers 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14DBF2C-7E3D-44FF-8162-FC99EBBCB342}"/>
                  </a:ext>
                </a:extLst>
              </p:cNvPr>
              <p:cNvSpPr txBox="1"/>
              <p:nvPr/>
            </p:nvSpPr>
            <p:spPr>
              <a:xfrm>
                <a:off x="10413144" y="62662"/>
                <a:ext cx="1548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– Outlook</a:t>
                </a:r>
              </a:p>
            </p:txBody>
          </p:sp>
        </p:grpSp>
        <p:pic>
          <p:nvPicPr>
            <p:cNvPr id="18" name="Graphic 17" descr="Earth globe: Africa and Europe with solid fill">
              <a:extLst>
                <a:ext uri="{FF2B5EF4-FFF2-40B4-BE49-F238E27FC236}">
                  <a16:creationId xmlns:a16="http://schemas.microsoft.com/office/drawing/2014/main" id="{4746E785-013A-4E75-8DF6-97832E644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36385" y="49733"/>
              <a:ext cx="360000" cy="360000"/>
            </a:xfrm>
            <a:prstGeom prst="rect">
              <a:avLst/>
            </a:prstGeom>
          </p:spPr>
        </p:pic>
        <p:sp>
          <p:nvSpPr>
            <p:cNvPr id="19" name="Rectangle 18" descr="Mountains">
              <a:extLst>
                <a:ext uri="{FF2B5EF4-FFF2-40B4-BE49-F238E27FC236}">
                  <a16:creationId xmlns:a16="http://schemas.microsoft.com/office/drawing/2014/main" id="{824F6FD6-79BF-4AB3-91F3-E1A941B38CB2}"/>
                </a:ext>
              </a:extLst>
            </p:cNvPr>
            <p:cNvSpPr/>
            <p:nvPr/>
          </p:nvSpPr>
          <p:spPr>
            <a:xfrm>
              <a:off x="5660548" y="49733"/>
              <a:ext cx="360000" cy="360000"/>
            </a:xfrm>
            <a:prstGeom prst="rect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 descr="Money">
              <a:extLst>
                <a:ext uri="{FF2B5EF4-FFF2-40B4-BE49-F238E27FC236}">
                  <a16:creationId xmlns:a16="http://schemas.microsoft.com/office/drawing/2014/main" id="{E5E1D093-C2C7-4B9E-90A4-A4B3CBA76A01}"/>
                </a:ext>
              </a:extLst>
            </p:cNvPr>
            <p:cNvSpPr/>
            <p:nvPr/>
          </p:nvSpPr>
          <p:spPr>
            <a:xfrm>
              <a:off x="9757202" y="49733"/>
              <a:ext cx="360000" cy="360000"/>
            </a:xfrm>
            <a:prstGeom prst="rect">
              <a:avLst/>
            </a:prstGeom>
            <a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 descr="Mining Tools">
              <a:extLst>
                <a:ext uri="{FF2B5EF4-FFF2-40B4-BE49-F238E27FC236}">
                  <a16:creationId xmlns:a16="http://schemas.microsoft.com/office/drawing/2014/main" id="{59E66E8D-DB37-44C0-9681-2317D2D65507}"/>
                </a:ext>
              </a:extLst>
            </p:cNvPr>
            <p:cNvSpPr/>
            <p:nvPr/>
          </p:nvSpPr>
          <p:spPr>
            <a:xfrm>
              <a:off x="7708874" y="49733"/>
              <a:ext cx="360000" cy="360000"/>
            </a:xfrm>
            <a:prstGeom prst="rect">
              <a:avLst/>
            </a:prstGeom>
            <a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 descr="Scales of Justice">
              <a:extLst>
                <a:ext uri="{FF2B5EF4-FFF2-40B4-BE49-F238E27FC236}">
                  <a16:creationId xmlns:a16="http://schemas.microsoft.com/office/drawing/2014/main" id="{6732C587-CAC5-46CD-997D-652C37939077}"/>
                </a:ext>
              </a:extLst>
            </p:cNvPr>
            <p:cNvSpPr/>
            <p:nvPr/>
          </p:nvSpPr>
          <p:spPr>
            <a:xfrm>
              <a:off x="8733037" y="49733"/>
              <a:ext cx="360000" cy="360000"/>
            </a:xfrm>
            <a:prstGeom prst="rect">
              <a:avLst/>
            </a:prstGeom>
            <a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23" name="Graphic 22" descr="Target Audience with solid fill">
              <a:extLst>
                <a:ext uri="{FF2B5EF4-FFF2-40B4-BE49-F238E27FC236}">
                  <a16:creationId xmlns:a16="http://schemas.microsoft.com/office/drawing/2014/main" id="{9E56D117-1F38-467D-9E9D-68D11D724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684711" y="49733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186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44F03-A79B-4D8B-B925-B3DCA211F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2 – Market opportunities and barriers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D35C32-054B-49BF-9454-A7130ADBE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Deep geothermal workshop, 7</a:t>
            </a:r>
            <a:r>
              <a:rPr lang="en-GB" baseline="30000"/>
              <a:t>th</a:t>
            </a:r>
            <a:r>
              <a:rPr lang="en-GB"/>
              <a:t> February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1A895-2B14-4602-A07F-2571CE402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DFD-335B-4480-BEA0-C8D897832E8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2BFA87-8E88-481C-B0C5-16ED85BF6CA1}"/>
              </a:ext>
            </a:extLst>
          </p:cNvPr>
          <p:cNvSpPr/>
          <p:nvPr/>
        </p:nvSpPr>
        <p:spPr>
          <a:xfrm>
            <a:off x="3597731" y="3177065"/>
            <a:ext cx="3848722" cy="1585639"/>
          </a:xfrm>
          <a:prstGeom prst="roundRect">
            <a:avLst/>
          </a:prstGeom>
          <a:solidFill>
            <a:srgbClr val="8E7A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500">
                <a:latin typeface="Arial" panose="020B0604020202020204" pitchFamily="34" charset="0"/>
                <a:cs typeface="Arial" panose="020B0604020202020204" pitchFamily="34" charset="0"/>
              </a:rPr>
              <a:t>Heat only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63A000-245E-4035-AA20-165AFDECCE48}"/>
              </a:ext>
            </a:extLst>
          </p:cNvPr>
          <p:cNvSpPr/>
          <p:nvPr/>
        </p:nvSpPr>
        <p:spPr>
          <a:xfrm>
            <a:off x="3584253" y="1594130"/>
            <a:ext cx="3818964" cy="1422901"/>
          </a:xfrm>
          <a:prstGeom prst="roundRect">
            <a:avLst/>
          </a:prstGeom>
          <a:solidFill>
            <a:srgbClr val="8E7A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1500">
                <a:latin typeface="Arial" panose="020B0604020202020204" pitchFamily="34" charset="0"/>
                <a:cs typeface="Arial" panose="020B0604020202020204" pitchFamily="34" charset="0"/>
              </a:rPr>
              <a:t>Heat and power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D822B6-1004-4123-9BCE-A5983284DD58}"/>
              </a:ext>
            </a:extLst>
          </p:cNvPr>
          <p:cNvSpPr/>
          <p:nvPr/>
        </p:nvSpPr>
        <p:spPr>
          <a:xfrm>
            <a:off x="3982109" y="3776226"/>
            <a:ext cx="1458311" cy="756000"/>
          </a:xfrm>
          <a:prstGeom prst="ellipse">
            <a:avLst/>
          </a:prstGeom>
          <a:solidFill>
            <a:srgbClr val="C481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1500" err="1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GB" sz="1500" baseline="-2500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500">
                <a:latin typeface="Arial" panose="020B0604020202020204" pitchFamily="34" charset="0"/>
                <a:cs typeface="Arial" panose="020B0604020202020204" pitchFamily="34" charset="0"/>
              </a:rPr>
              <a:t> installed capacity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FB3EBE-A113-4F9C-8842-78C8B1FDE46B}"/>
              </a:ext>
            </a:extLst>
          </p:cNvPr>
          <p:cNvSpPr/>
          <p:nvPr/>
        </p:nvSpPr>
        <p:spPr>
          <a:xfrm>
            <a:off x="5572237" y="2029617"/>
            <a:ext cx="1458311" cy="75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>
                <a:latin typeface="Arial" panose="020B0604020202020204" pitchFamily="34" charset="0"/>
                <a:cs typeface="Arial" panose="020B0604020202020204" pitchFamily="34" charset="0"/>
              </a:rPr>
              <a:t>3 MW</a:t>
            </a:r>
            <a:r>
              <a:rPr lang="en-GB" sz="1500" baseline="-2500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500">
                <a:latin typeface="Arial" panose="020B0604020202020204" pitchFamily="34" charset="0"/>
                <a:cs typeface="Arial" panose="020B0604020202020204" pitchFamily="34" charset="0"/>
              </a:rPr>
              <a:t> in pipeline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F04740-C77D-4D09-AA73-831A426242E9}"/>
              </a:ext>
            </a:extLst>
          </p:cNvPr>
          <p:cNvSpPr/>
          <p:nvPr/>
        </p:nvSpPr>
        <p:spPr>
          <a:xfrm>
            <a:off x="5750574" y="3808221"/>
            <a:ext cx="1458311" cy="75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GB" sz="1500" err="1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GB" sz="1500" baseline="-2500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500" baseline="-25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>
                <a:latin typeface="Arial" panose="020B0604020202020204" pitchFamily="34" charset="0"/>
                <a:cs typeface="Arial" panose="020B0604020202020204" pitchFamily="34" charset="0"/>
              </a:rPr>
              <a:t>in pipeline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09A9D8-9A48-4E9A-B2B4-10F11883C667}"/>
              </a:ext>
            </a:extLst>
          </p:cNvPr>
          <p:cNvSpPr/>
          <p:nvPr/>
        </p:nvSpPr>
        <p:spPr>
          <a:xfrm>
            <a:off x="3979847" y="2084777"/>
            <a:ext cx="1458311" cy="756000"/>
          </a:xfrm>
          <a:prstGeom prst="ellipse">
            <a:avLst/>
          </a:prstGeom>
          <a:solidFill>
            <a:srgbClr val="C481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>
                <a:latin typeface="Arial" panose="020B0604020202020204" pitchFamily="34" charset="0"/>
                <a:cs typeface="Arial" panose="020B0604020202020204" pitchFamily="34" charset="0"/>
              </a:rPr>
              <a:t>No installed capacity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E6FAF64-B0E8-4F77-83E5-F4F3A86DA8D7}"/>
              </a:ext>
            </a:extLst>
          </p:cNvPr>
          <p:cNvSpPr txBox="1">
            <a:spLocks/>
          </p:cNvSpPr>
          <p:nvPr/>
        </p:nvSpPr>
        <p:spPr>
          <a:xfrm>
            <a:off x="275869" y="2945363"/>
            <a:ext cx="3147020" cy="2052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/>
              <a:t>Potential protection against volatile gas prices</a:t>
            </a:r>
          </a:p>
          <a:p>
            <a:r>
              <a:rPr lang="en-GB" sz="1500"/>
              <a:t>Economic stimulus (~£30m projects)</a:t>
            </a:r>
          </a:p>
          <a:p>
            <a:r>
              <a:rPr lang="en-GB" sz="1500"/>
              <a:t>Job creation and transition </a:t>
            </a:r>
          </a:p>
          <a:p>
            <a:r>
              <a:rPr lang="en-GB" sz="1500"/>
              <a:t>Alternative to electric heat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06FB7C-25AC-4C30-BB54-1A903052A54C}"/>
              </a:ext>
            </a:extLst>
          </p:cNvPr>
          <p:cNvSpPr txBox="1"/>
          <p:nvPr/>
        </p:nvSpPr>
        <p:spPr>
          <a:xfrm>
            <a:off x="7860418" y="1826036"/>
            <a:ext cx="3826298" cy="22159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800" b="1">
                <a:latin typeface="Arial"/>
                <a:cs typeface="Arial"/>
              </a:rPr>
              <a:t>Barriers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>
                <a:latin typeface="Arial"/>
                <a:cs typeface="Arial"/>
              </a:rPr>
              <a:t>Different heat gradients to Europe and lack of case studies in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>
                <a:latin typeface="Arial"/>
                <a:cs typeface="Arial"/>
              </a:rPr>
              <a:t>High capital cost (£1.6-£1.8M/km) [Arup]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>
                <a:latin typeface="Arial"/>
                <a:cs typeface="Arial"/>
              </a:rPr>
              <a:t>Uncertain long-term revenues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>
                <a:latin typeface="Arial"/>
                <a:cs typeface="Arial"/>
              </a:rPr>
              <a:t>New business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>
                <a:latin typeface="Arial"/>
                <a:cs typeface="Arial"/>
              </a:rPr>
              <a:t>Market penetration &amp; supply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>
                <a:latin typeface="Arial"/>
                <a:cs typeface="Arial"/>
              </a:rPr>
              <a:t>Promotion of technology</a:t>
            </a:r>
          </a:p>
        </p:txBody>
      </p:sp>
      <p:pic>
        <p:nvPicPr>
          <p:cNvPr id="18" name="Graphic 17" descr="Target Audience with solid fill">
            <a:extLst>
              <a:ext uri="{FF2B5EF4-FFF2-40B4-BE49-F238E27FC236}">
                <a16:creationId xmlns:a16="http://schemas.microsoft.com/office/drawing/2014/main" id="{9945FDE2-1DC1-45E0-8F7E-9E8DE3448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71" y="1930264"/>
            <a:ext cx="720000" cy="720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54D8C4-4485-4689-AFE4-325431552006}"/>
              </a:ext>
            </a:extLst>
          </p:cNvPr>
          <p:cNvSpPr txBox="1"/>
          <p:nvPr/>
        </p:nvSpPr>
        <p:spPr>
          <a:xfrm>
            <a:off x="1262394" y="210344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Market potential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53A4EB-AC74-4C56-8113-D5010C2AEEC0}"/>
              </a:ext>
            </a:extLst>
          </p:cNvPr>
          <p:cNvSpPr txBox="1"/>
          <p:nvPr/>
        </p:nvSpPr>
        <p:spPr>
          <a:xfrm>
            <a:off x="8200260" y="4058567"/>
            <a:ext cx="3237075" cy="16878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/>
              <a:t>Commercial pipeline of opportunities</a:t>
            </a:r>
          </a:p>
          <a:p>
            <a:r>
              <a:rPr lang="en-GB" b="1"/>
              <a:t>Linking heat source to heat network</a:t>
            </a:r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95ADF7-D93A-4CE4-B6A2-88EC1C3AACA0}"/>
              </a:ext>
            </a:extLst>
          </p:cNvPr>
          <p:cNvGrpSpPr/>
          <p:nvPr/>
        </p:nvGrpSpPr>
        <p:grpSpPr>
          <a:xfrm>
            <a:off x="170597" y="49733"/>
            <a:ext cx="11790547" cy="360000"/>
            <a:chOff x="170597" y="49733"/>
            <a:chExt cx="11790547" cy="3600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799715F-BA6D-4C6E-A6B4-4DE9B92AB040}"/>
                </a:ext>
              </a:extLst>
            </p:cNvPr>
            <p:cNvGrpSpPr/>
            <p:nvPr/>
          </p:nvGrpSpPr>
          <p:grpSpPr>
            <a:xfrm>
              <a:off x="170597" y="53122"/>
              <a:ext cx="11790547" cy="353222"/>
              <a:chOff x="170597" y="47994"/>
              <a:chExt cx="11790547" cy="353222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5B0D401-DA89-4FA4-B688-504E724602BC}"/>
                  </a:ext>
                </a:extLst>
              </p:cNvPr>
              <p:cNvSpPr txBox="1"/>
              <p:nvPr/>
            </p:nvSpPr>
            <p:spPr>
              <a:xfrm>
                <a:off x="170597" y="52883"/>
                <a:ext cx="1548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– Context 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026236B-691D-4DC2-858A-ACCA57A4F531}"/>
                  </a:ext>
                </a:extLst>
              </p:cNvPr>
              <p:cNvSpPr txBox="1"/>
              <p:nvPr/>
            </p:nvSpPr>
            <p:spPr>
              <a:xfrm>
                <a:off x="1800536" y="47994"/>
                <a:ext cx="26394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– Potential and barriers 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D91C27-30A5-4257-8DB7-5F66E7434FA1}"/>
                  </a:ext>
                </a:extLst>
              </p:cNvPr>
              <p:cNvSpPr txBox="1"/>
              <p:nvPr/>
            </p:nvSpPr>
            <p:spPr>
              <a:xfrm>
                <a:off x="10413144" y="62662"/>
                <a:ext cx="1548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– Outlook</a:t>
                </a:r>
              </a:p>
            </p:txBody>
          </p:sp>
        </p:grpSp>
        <p:pic>
          <p:nvPicPr>
            <p:cNvPr id="23" name="Graphic 22" descr="Earth globe: Africa and Europe with solid fill">
              <a:extLst>
                <a:ext uri="{FF2B5EF4-FFF2-40B4-BE49-F238E27FC236}">
                  <a16:creationId xmlns:a16="http://schemas.microsoft.com/office/drawing/2014/main" id="{DB70A705-7466-40D3-A73B-B9438B955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36385" y="49733"/>
              <a:ext cx="360000" cy="360000"/>
            </a:xfrm>
            <a:prstGeom prst="rect">
              <a:avLst/>
            </a:prstGeom>
          </p:spPr>
        </p:pic>
        <p:sp>
          <p:nvSpPr>
            <p:cNvPr id="24" name="Rectangle 23" descr="Mountains">
              <a:extLst>
                <a:ext uri="{FF2B5EF4-FFF2-40B4-BE49-F238E27FC236}">
                  <a16:creationId xmlns:a16="http://schemas.microsoft.com/office/drawing/2014/main" id="{3063C0CD-087D-498A-BA00-28B235932535}"/>
                </a:ext>
              </a:extLst>
            </p:cNvPr>
            <p:cNvSpPr/>
            <p:nvPr/>
          </p:nvSpPr>
          <p:spPr>
            <a:xfrm>
              <a:off x="5660548" y="49733"/>
              <a:ext cx="360000" cy="360000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angle 24" descr="Money">
              <a:extLst>
                <a:ext uri="{FF2B5EF4-FFF2-40B4-BE49-F238E27FC236}">
                  <a16:creationId xmlns:a16="http://schemas.microsoft.com/office/drawing/2014/main" id="{79176D5C-7700-42C3-AD77-20F3CAA0486E}"/>
                </a:ext>
              </a:extLst>
            </p:cNvPr>
            <p:cNvSpPr/>
            <p:nvPr/>
          </p:nvSpPr>
          <p:spPr>
            <a:xfrm>
              <a:off x="9757202" y="49733"/>
              <a:ext cx="360000" cy="360000"/>
            </a:xfrm>
            <a:prstGeom prst="rect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 25" descr="Mining Tools">
              <a:extLst>
                <a:ext uri="{FF2B5EF4-FFF2-40B4-BE49-F238E27FC236}">
                  <a16:creationId xmlns:a16="http://schemas.microsoft.com/office/drawing/2014/main" id="{E310F9DE-102A-41B3-9F6A-E012BD63A471}"/>
                </a:ext>
              </a:extLst>
            </p:cNvPr>
            <p:cNvSpPr/>
            <p:nvPr/>
          </p:nvSpPr>
          <p:spPr>
            <a:xfrm>
              <a:off x="7708874" y="49733"/>
              <a:ext cx="360000" cy="360000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 26" descr="Scales of Justice">
              <a:extLst>
                <a:ext uri="{FF2B5EF4-FFF2-40B4-BE49-F238E27FC236}">
                  <a16:creationId xmlns:a16="http://schemas.microsoft.com/office/drawing/2014/main" id="{2C87B644-11A8-4B7F-A5CF-D95D548EFC42}"/>
                </a:ext>
              </a:extLst>
            </p:cNvPr>
            <p:cNvSpPr/>
            <p:nvPr/>
          </p:nvSpPr>
          <p:spPr>
            <a:xfrm>
              <a:off x="8733037" y="49733"/>
              <a:ext cx="360000" cy="360000"/>
            </a:xfrm>
            <a:prstGeom prst="rect">
              <a:avLst/>
            </a:prstGeom>
            <a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28" name="Graphic 27" descr="Target Audience with solid fill">
              <a:extLst>
                <a:ext uri="{FF2B5EF4-FFF2-40B4-BE49-F238E27FC236}">
                  <a16:creationId xmlns:a16="http://schemas.microsoft.com/office/drawing/2014/main" id="{92B117BA-9EF3-498B-B6F7-459BBD23A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684711" y="49733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2392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44F03-A79B-4D8B-B925-B3DCA211F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2 – Technical potential and barriers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D35C32-054B-49BF-9454-A7130ADBE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Deep geothermal workshop, 7</a:t>
            </a:r>
            <a:r>
              <a:rPr lang="en-GB" baseline="30000"/>
              <a:t>th</a:t>
            </a:r>
            <a:r>
              <a:rPr lang="en-GB"/>
              <a:t> February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1A895-2B14-4602-A07F-2571CE402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DFD-335B-4480-BEA0-C8D897832E8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E6FAF64-B0E8-4F77-83E5-F4F3A86DA8D7}"/>
              </a:ext>
            </a:extLst>
          </p:cNvPr>
          <p:cNvSpPr txBox="1">
            <a:spLocks/>
          </p:cNvSpPr>
          <p:nvPr/>
        </p:nvSpPr>
        <p:spPr>
          <a:xfrm>
            <a:off x="275869" y="2945363"/>
            <a:ext cx="3147020" cy="2052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/>
              <a:t>Higher temperature district heating systems</a:t>
            </a:r>
          </a:p>
          <a:p>
            <a:r>
              <a:rPr lang="en-GB" sz="1500"/>
              <a:t>Doublets well established</a:t>
            </a:r>
          </a:p>
          <a:p>
            <a:r>
              <a:rPr lang="en-GB" sz="1500"/>
              <a:t>Enhanced systems successful in Cornwall</a:t>
            </a:r>
          </a:p>
          <a:p>
            <a:endParaRPr lang="en-GB" sz="15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06FB7C-25AC-4C30-BB54-1A903052A54C}"/>
              </a:ext>
            </a:extLst>
          </p:cNvPr>
          <p:cNvSpPr txBox="1"/>
          <p:nvPr/>
        </p:nvSpPr>
        <p:spPr>
          <a:xfrm>
            <a:off x="7024255" y="1645112"/>
            <a:ext cx="495096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800" b="1">
                <a:latin typeface="Arial"/>
                <a:cs typeface="Arial"/>
              </a:rPr>
              <a:t>Barriers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latin typeface="Arial"/>
                <a:cs typeface="Arial"/>
              </a:rPr>
              <a:t>Efficiency of system with low grade heat</a:t>
            </a:r>
            <a:endParaRPr lang="en-GB" sz="16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latin typeface="Arial"/>
                <a:cs typeface="Arial"/>
              </a:rPr>
              <a:t>Reuse of oil and gas boreholes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latin typeface="Arial"/>
                <a:cs typeface="Arial"/>
              </a:rPr>
              <a:t>Geothermal as energy storage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latin typeface="Arial"/>
                <a:cs typeface="Arial"/>
              </a:rPr>
              <a:t>Data access and availability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latin typeface="Arial"/>
                <a:cs typeface="Arial"/>
              </a:rPr>
              <a:t>Training of technicians and decision-makers of regional and local authorities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latin typeface="Arial"/>
                <a:cs typeface="Arial"/>
              </a:rPr>
              <a:t>Enhanced/engineered geothermal systems</a:t>
            </a:r>
          </a:p>
        </p:txBody>
      </p:sp>
      <p:pic>
        <p:nvPicPr>
          <p:cNvPr id="18" name="Graphic 17" descr="Target Audience with solid fill">
            <a:extLst>
              <a:ext uri="{FF2B5EF4-FFF2-40B4-BE49-F238E27FC236}">
                <a16:creationId xmlns:a16="http://schemas.microsoft.com/office/drawing/2014/main" id="{9945FDE2-1DC1-45E0-8F7E-9E8DE3448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71" y="1930264"/>
            <a:ext cx="720000" cy="720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54D8C4-4485-4689-AFE4-325431552006}"/>
              </a:ext>
            </a:extLst>
          </p:cNvPr>
          <p:cNvSpPr txBox="1"/>
          <p:nvPr/>
        </p:nvSpPr>
        <p:spPr>
          <a:xfrm>
            <a:off x="1262394" y="2103446"/>
            <a:ext cx="1977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Technical potential</a:t>
            </a:r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801E78CA-B51F-4939-89A4-0F21F223B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699784" y="1731978"/>
            <a:ext cx="2817475" cy="3940175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76D66A-445D-4EE8-932D-705FE5335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8129" y="4140485"/>
            <a:ext cx="3409378" cy="15806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333D336-0B5A-48EB-A372-90BD576EA445}"/>
              </a:ext>
            </a:extLst>
          </p:cNvPr>
          <p:cNvSpPr txBox="1"/>
          <p:nvPr/>
        </p:nvSpPr>
        <p:spPr>
          <a:xfrm>
            <a:off x="9676992" y="4312839"/>
            <a:ext cx="2396022" cy="16878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How does innovation change the risk profile?</a:t>
            </a:r>
            <a:endParaRPr lang="en-GB"/>
          </a:p>
        </p:txBody>
      </p:sp>
      <p:sp>
        <p:nvSpPr>
          <p:cNvPr id="23" name="Rectangle 22" descr="Money">
            <a:extLst>
              <a:ext uri="{FF2B5EF4-FFF2-40B4-BE49-F238E27FC236}">
                <a16:creationId xmlns:a16="http://schemas.microsoft.com/office/drawing/2014/main" id="{ECF30314-E791-4A89-BB5E-D17380D777AA}"/>
              </a:ext>
            </a:extLst>
          </p:cNvPr>
          <p:cNvSpPr/>
          <p:nvPr/>
        </p:nvSpPr>
        <p:spPr>
          <a:xfrm>
            <a:off x="9781648" y="3799017"/>
            <a:ext cx="720000" cy="720000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B2C843-D757-4896-BD08-395CBC98D182}"/>
              </a:ext>
            </a:extLst>
          </p:cNvPr>
          <p:cNvGrpSpPr/>
          <p:nvPr/>
        </p:nvGrpSpPr>
        <p:grpSpPr>
          <a:xfrm>
            <a:off x="170597" y="49733"/>
            <a:ext cx="11790547" cy="360000"/>
            <a:chOff x="170597" y="49733"/>
            <a:chExt cx="11790547" cy="3600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8B3B0FE-01B7-40F5-A696-272F44EA0F1F}"/>
                </a:ext>
              </a:extLst>
            </p:cNvPr>
            <p:cNvGrpSpPr/>
            <p:nvPr/>
          </p:nvGrpSpPr>
          <p:grpSpPr>
            <a:xfrm>
              <a:off x="170597" y="53122"/>
              <a:ext cx="11790547" cy="353222"/>
              <a:chOff x="170597" y="47994"/>
              <a:chExt cx="11790547" cy="353222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7234CA7-C294-4991-A1C1-4BD31F24D566}"/>
                  </a:ext>
                </a:extLst>
              </p:cNvPr>
              <p:cNvSpPr txBox="1"/>
              <p:nvPr/>
            </p:nvSpPr>
            <p:spPr>
              <a:xfrm>
                <a:off x="170597" y="52883"/>
                <a:ext cx="1548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– Context 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D482C5-283E-4898-91B0-F64203AA5781}"/>
                  </a:ext>
                </a:extLst>
              </p:cNvPr>
              <p:cNvSpPr txBox="1"/>
              <p:nvPr/>
            </p:nvSpPr>
            <p:spPr>
              <a:xfrm>
                <a:off x="1800536" y="47994"/>
                <a:ext cx="26394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– Potential and barriers 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53D9B02-F7CC-4993-994F-2A7A11C91CE6}"/>
                  </a:ext>
                </a:extLst>
              </p:cNvPr>
              <p:cNvSpPr txBox="1"/>
              <p:nvPr/>
            </p:nvSpPr>
            <p:spPr>
              <a:xfrm>
                <a:off x="10413144" y="62662"/>
                <a:ext cx="1548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– Outlook</a:t>
                </a:r>
              </a:p>
            </p:txBody>
          </p:sp>
        </p:grpSp>
        <p:pic>
          <p:nvPicPr>
            <p:cNvPr id="26" name="Graphic 25" descr="Earth globe: Africa and Europe with solid fill">
              <a:extLst>
                <a:ext uri="{FF2B5EF4-FFF2-40B4-BE49-F238E27FC236}">
                  <a16:creationId xmlns:a16="http://schemas.microsoft.com/office/drawing/2014/main" id="{203CBA81-E24C-4301-B907-B62C59A7C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36385" y="49733"/>
              <a:ext cx="360000" cy="360000"/>
            </a:xfrm>
            <a:prstGeom prst="rect">
              <a:avLst/>
            </a:prstGeom>
          </p:spPr>
        </p:pic>
        <p:sp>
          <p:nvSpPr>
            <p:cNvPr id="27" name="Rectangle 26" descr="Mountains">
              <a:extLst>
                <a:ext uri="{FF2B5EF4-FFF2-40B4-BE49-F238E27FC236}">
                  <a16:creationId xmlns:a16="http://schemas.microsoft.com/office/drawing/2014/main" id="{AF56E48E-5360-486A-A2D9-529D4CCC5503}"/>
                </a:ext>
              </a:extLst>
            </p:cNvPr>
            <p:cNvSpPr/>
            <p:nvPr/>
          </p:nvSpPr>
          <p:spPr>
            <a:xfrm>
              <a:off x="5660548" y="49733"/>
              <a:ext cx="360000" cy="360000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 27" descr="Money">
              <a:extLst>
                <a:ext uri="{FF2B5EF4-FFF2-40B4-BE49-F238E27FC236}">
                  <a16:creationId xmlns:a16="http://schemas.microsoft.com/office/drawing/2014/main" id="{F039008D-21ED-4FAE-9559-C5111C78BECA}"/>
                </a:ext>
              </a:extLst>
            </p:cNvPr>
            <p:cNvSpPr/>
            <p:nvPr/>
          </p:nvSpPr>
          <p:spPr>
            <a:xfrm>
              <a:off x="9757202" y="49733"/>
              <a:ext cx="360000" cy="360000"/>
            </a:xfrm>
            <a:prstGeom prst="rect">
              <a:avLst/>
            </a:prstGeom>
            <a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 28" descr="Mining Tools">
              <a:extLst>
                <a:ext uri="{FF2B5EF4-FFF2-40B4-BE49-F238E27FC236}">
                  <a16:creationId xmlns:a16="http://schemas.microsoft.com/office/drawing/2014/main" id="{372EC618-3357-41F0-9DB5-D5CC7DC4E5BB}"/>
                </a:ext>
              </a:extLst>
            </p:cNvPr>
            <p:cNvSpPr/>
            <p:nvPr/>
          </p:nvSpPr>
          <p:spPr>
            <a:xfrm>
              <a:off x="7708874" y="49733"/>
              <a:ext cx="360000" cy="360000"/>
            </a:xfrm>
            <a:prstGeom prst="rect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 29" descr="Scales of Justice">
              <a:extLst>
                <a:ext uri="{FF2B5EF4-FFF2-40B4-BE49-F238E27FC236}">
                  <a16:creationId xmlns:a16="http://schemas.microsoft.com/office/drawing/2014/main" id="{5BD17617-A52E-48C0-B26C-0727B639E610}"/>
                </a:ext>
              </a:extLst>
            </p:cNvPr>
            <p:cNvSpPr/>
            <p:nvPr/>
          </p:nvSpPr>
          <p:spPr>
            <a:xfrm>
              <a:off x="8733037" y="49733"/>
              <a:ext cx="360000" cy="360000"/>
            </a:xfrm>
            <a:prstGeom prst="rect">
              <a:avLst/>
            </a:prstGeom>
            <a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31" name="Graphic 30" descr="Target Audience with solid fill">
              <a:extLst>
                <a:ext uri="{FF2B5EF4-FFF2-40B4-BE49-F238E27FC236}">
                  <a16:creationId xmlns:a16="http://schemas.microsoft.com/office/drawing/2014/main" id="{F8125D12-EC40-42A6-A76B-35FA8C4F8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684711" y="49733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986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IS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is-16-9-ppt-template" id="{C3CB35C3-8B70-4DEB-B5E0-4EAA366908FC}" vid="{D6335491-D3A3-4014-95B5-FAB53E83A492}"/>
    </a:ext>
  </a:extLst>
</a:theme>
</file>

<file path=ppt/theme/theme2.xml><?xml version="1.0" encoding="utf-8"?>
<a:theme xmlns:a="http://schemas.openxmlformats.org/drawingml/2006/main" name="BEIS+IS theme (internal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is-16-9-ppt-template" id="{C3CB35C3-8B70-4DEB-B5E0-4EAA366908FC}" vid="{F9236967-2B65-4581-897B-23EFE6350AD7}"/>
    </a:ext>
  </a:extLst>
</a:theme>
</file>

<file path=ppt/theme/theme3.xml><?xml version="1.0" encoding="utf-8"?>
<a:theme xmlns:a="http://schemas.openxmlformats.org/drawingml/2006/main" name="HMG+IS theme (external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is-16-9-ppt-template" id="{C3CB35C3-8B70-4DEB-B5E0-4EAA366908FC}" vid="{2BED1457-CC9F-4862-BFA8-5650EDCDEA4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1832423327A3409D09C9792ABD4B07" ma:contentTypeVersion="15" ma:contentTypeDescription="Create a new document." ma:contentTypeScope="" ma:versionID="1e92cb5c295135da69b08e0488bb4737">
  <xsd:schema xmlns:xsd="http://www.w3.org/2001/XMLSchema" xmlns:xs="http://www.w3.org/2001/XMLSchema" xmlns:p="http://schemas.microsoft.com/office/2006/metadata/properties" xmlns:ns2="6e2ffcde-8175-4cfa-8e98-1eddac4a692a" xmlns:ns3="0063f72e-ace3-48fb-9c1f-5b513408b31f" xmlns:ns4="b413c3fd-5a3b-4239-b985-69032e371c04" xmlns:ns5="a8f60570-4bd3-4f2b-950b-a996de8ab151" xmlns:ns6="aaacb922-5235-4a66-b188-303b9b46fbd7" xmlns:ns7="6cb35823-445c-4345-bb19-437b7a53ef29" targetNamespace="http://schemas.microsoft.com/office/2006/metadata/properties" ma:root="true" ma:fieldsID="65bb9c2edca2c5608d7040ee81de8647" ns2:_="" ns3:_="" ns4:_="" ns5:_="" ns6:_="" ns7:_="">
    <xsd:import namespace="6e2ffcde-8175-4cfa-8e98-1eddac4a692a"/>
    <xsd:import namespace="0063f72e-ace3-48fb-9c1f-5b513408b31f"/>
    <xsd:import namespace="b413c3fd-5a3b-4239-b985-69032e371c04"/>
    <xsd:import namespace="a8f60570-4bd3-4f2b-950b-a996de8ab151"/>
    <xsd:import namespace="aaacb922-5235-4a66-b188-303b9b46fbd7"/>
    <xsd:import namespace="6cb35823-445c-4345-bb19-437b7a53ef2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ecurity_x0020_Classification" minOccurs="0"/>
                <xsd:element ref="ns3:Descriptor" minOccurs="0"/>
                <xsd:element ref="ns2:m975189f4ba442ecbf67d4147307b177" minOccurs="0"/>
                <xsd:element ref="ns2:TaxCatchAll" minOccurs="0"/>
                <xsd:element ref="ns2:TaxCatchAllLabel" minOccurs="0"/>
                <xsd:element ref="ns4:Government_x0020_Body" minOccurs="0"/>
                <xsd:element ref="ns4:Date_x0020_Opened" minOccurs="0"/>
                <xsd:element ref="ns4:Date_x0020_Closed" minOccurs="0"/>
                <xsd:element ref="ns5:Retention_x0020_Label" minOccurs="0"/>
                <xsd:element ref="ns6:LegacyData" minOccurs="0"/>
                <xsd:element ref="ns7:MediaServiceMetadata" minOccurs="0"/>
                <xsd:element ref="ns7:MediaServiceFastMetadata" minOccurs="0"/>
                <xsd:element ref="ns7:MediaServiceAutoKeyPoints" minOccurs="0"/>
                <xsd:element ref="ns7:MediaServiceKeyPoint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2ffcde-8175-4cfa-8e98-1eddac4a692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m975189f4ba442ecbf67d4147307b177" ma:index="13" nillable="true" ma:taxonomy="true" ma:internalName="m975189f4ba442ecbf67d4147307b177" ma:taxonomyFieldName="Business_x0020_Unit" ma:displayName="Business Unit" ma:default="1;#BEIS:Net Zero, Strategy and International:Science and Innovation for Climate and Energy:SICE - Engineers and Research|ce9d1a3c-0bb5-426c-b952-e99133421717" ma:fieldId="{6975189f-4ba4-42ec-bf67-d4147307b177}" ma:sspId="9b0aeba9-2bce-41c2-8545-5d12d676a674" ma:termSetId="6f71e40e-3a2e-4baf-91d9-2069eb3545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e2dc88ce-76a5-49ad-b2ed-33ac817935d0}" ma:internalName="TaxCatchAll" ma:showField="CatchAllData" ma:web="6e2ffcde-8175-4cfa-8e98-1eddac4a69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e2dc88ce-76a5-49ad-b2ed-33ac817935d0}" ma:internalName="TaxCatchAllLabel" ma:readOnly="true" ma:showField="CatchAllDataLabel" ma:web="6e2ffcde-8175-4cfa-8e98-1eddac4a69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3f72e-ace3-48fb-9c1f-5b513408b31f" elementFormDefault="qualified">
    <xsd:import namespace="http://schemas.microsoft.com/office/2006/documentManagement/types"/>
    <xsd:import namespace="http://schemas.microsoft.com/office/infopath/2007/PartnerControls"/>
    <xsd:element name="Security_x0020_Classification" ma:index="11" nillable="true" ma:displayName="Security Classification" ma:default="OFFICIAL" ma:format="Dropdown" ma:indexed="true" ma:internalName="Security_x0020_Classification">
      <xsd:simpleType>
        <xsd:restriction base="dms:Choice">
          <xsd:enumeration value="OFFICIAL"/>
          <xsd:enumeration value="OFFICIAL - SENSITIVE"/>
        </xsd:restriction>
      </xsd:simpleType>
    </xsd:element>
    <xsd:element name="Descriptor" ma:index="12" nillable="true" ma:displayName="Descriptor" ma:default="" ma:format="Dropdown" ma:indexed="true" ma:internalName="Descriptor">
      <xsd:simpleType>
        <xsd:restriction base="dms:Choice">
          <xsd:enumeration value="COMMERCIAL"/>
          <xsd:enumeration value="PERSONAL"/>
          <xsd:enumeration value="LOCSE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3c3fd-5a3b-4239-b985-69032e371c04" elementFormDefault="qualified">
    <xsd:import namespace="http://schemas.microsoft.com/office/2006/documentManagement/types"/>
    <xsd:import namespace="http://schemas.microsoft.com/office/infopath/2007/PartnerControls"/>
    <xsd:element name="Government_x0020_Body" ma:index="17" nillable="true" ma:displayName="Government Body" ma:default="BEIS" ma:internalName="Government_x0020_Body">
      <xsd:simpleType>
        <xsd:restriction base="dms:Text">
          <xsd:maxLength value="255"/>
        </xsd:restriction>
      </xsd:simpleType>
    </xsd:element>
    <xsd:element name="Date_x0020_Opened" ma:index="18" nillable="true" ma:displayName="Date Opened" ma:default="[Today]" ma:format="DateOnly" ma:internalName="Date_x0020_Opened">
      <xsd:simpleType>
        <xsd:restriction base="dms:DateTime"/>
      </xsd:simpleType>
    </xsd:element>
    <xsd:element name="Date_x0020_Closed" ma:index="19" nillable="true" ma:displayName="Date Closed" ma:format="DateOnly" ma:internalName="Date_x0020_Clos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60570-4bd3-4f2b-950b-a996de8ab151" elementFormDefault="qualified">
    <xsd:import namespace="http://schemas.microsoft.com/office/2006/documentManagement/types"/>
    <xsd:import namespace="http://schemas.microsoft.com/office/infopath/2007/PartnerControls"/>
    <xsd:element name="Retention_x0020_Label" ma:index="20" nillable="true" ma:displayName="Retention Label" ma:internalName="Retention_x0020_Labe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cb922-5235-4a66-b188-303b9b46fbd7" elementFormDefault="qualified">
    <xsd:import namespace="http://schemas.microsoft.com/office/2006/documentManagement/types"/>
    <xsd:import namespace="http://schemas.microsoft.com/office/infopath/2007/PartnerControls"/>
    <xsd:element name="LegacyData" ma:index="21" nillable="true" ma:displayName="Legacy Data" ma:internalName="Legacy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b35823-445c-4345-bb19-437b7a53ef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tention_x0020_Label xmlns="a8f60570-4bd3-4f2b-950b-a996de8ab151">Corp PPP Review</Retention_x0020_Label>
    <Government_x0020_Body xmlns="b413c3fd-5a3b-4239-b985-69032e371c04">BEIS</Government_x0020_Body>
    <Date_x0020_Opened xmlns="b413c3fd-5a3b-4239-b985-69032e371c04">2018-09-21T11:37:28+00:00</Date_x0020_Opened>
    <Date_x0020_Closed xmlns="b413c3fd-5a3b-4239-b985-69032e371c04" xsi:nil="true"/>
    <m975189f4ba442ecbf67d4147307b177 xmlns="6e2ffcde-8175-4cfa-8e98-1eddac4a692a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 Communications</TermName>
          <TermId xmlns="http://schemas.microsoft.com/office/infopath/2007/PartnerControls">3633d5a3-731a-4af5-ab75-e2aba398c41c</TermId>
        </TermInfo>
      </Terms>
    </m975189f4ba442ecbf67d4147307b177>
    <_dlc_DocId xmlns="6e2ffcde-8175-4cfa-8e98-1eddac4a692a">NKPK6AHDVA3A-1629826500-82</_dlc_DocId>
    <_dlc_DocIdUrl xmlns="6e2ffcde-8175-4cfa-8e98-1eddac4a692a">
      <Url>https://beisgov.sharepoint.com/sites/GeothermalWorkingGroup/_layouts/15/DocIdRedir.aspx?ID=NKPK6AHDVA3A-1629826500-82</Url>
      <Description>NKPK6AHDVA3A-1629826500-82</Description>
    </_dlc_DocIdUrl>
    <TaxCatchAll xmlns="6e2ffcde-8175-4cfa-8e98-1eddac4a692a">
      <Value>3</Value>
    </TaxCatchAll>
    <Descriptor xmlns="0063f72e-ace3-48fb-9c1f-5b513408b31f" xsi:nil="true"/>
    <Security_x0020_Classification xmlns="0063f72e-ace3-48fb-9c1f-5b513408b31f">OFFICIAL</Security_x0020_Classification>
    <LegacyData xmlns="aaacb922-5235-4a66-b188-303b9b46fbd7" xsi:nil="true"/>
    <SharedWithUsers xmlns="6e2ffcde-8175-4cfa-8e98-1eddac4a692a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B00BFE7-5AF6-42B6-B4C8-ABF5DFD2991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C964693-F1C7-4D02-81C8-CF7422551C94}">
  <ds:schemaRefs>
    <ds:schemaRef ds:uri="0063f72e-ace3-48fb-9c1f-5b513408b31f"/>
    <ds:schemaRef ds:uri="6cb35823-445c-4345-bb19-437b7a53ef29"/>
    <ds:schemaRef ds:uri="6e2ffcde-8175-4cfa-8e98-1eddac4a692a"/>
    <ds:schemaRef ds:uri="a8f60570-4bd3-4f2b-950b-a996de8ab151"/>
    <ds:schemaRef ds:uri="aaacb922-5235-4a66-b188-303b9b46fbd7"/>
    <ds:schemaRef ds:uri="b413c3fd-5a3b-4239-b985-69032e371c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6B55F51-0256-4955-8816-50F445EA2F1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005E4AA-E8C3-4647-BBDC-F0AFCAC3951C}">
  <ds:schemaRefs>
    <ds:schemaRef ds:uri="0063f72e-ace3-48fb-9c1f-5b513408b31f"/>
    <ds:schemaRef ds:uri="6cb35823-445c-4345-bb19-437b7a53ef29"/>
    <ds:schemaRef ds:uri="6e2ffcde-8175-4cfa-8e98-1eddac4a692a"/>
    <ds:schemaRef ds:uri="a8f60570-4bd3-4f2b-950b-a996de8ab151"/>
    <ds:schemaRef ds:uri="aaacb922-5235-4a66-b188-303b9b46fbd7"/>
    <ds:schemaRef ds:uri="b413c3fd-5a3b-4239-b985-69032e371c0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beis-generic-ppt-template</Template>
  <TotalTime>1</TotalTime>
  <Words>2194</Words>
  <Application>Microsoft Office PowerPoint</Application>
  <PresentationFormat>Widescreen</PresentationFormat>
  <Paragraphs>295</Paragraphs>
  <Slides>13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Exo 2</vt:lpstr>
      <vt:lpstr>HelveticaNeueLT Pro 45 Lt</vt:lpstr>
      <vt:lpstr>Proxima Nova Lt</vt:lpstr>
      <vt:lpstr>Arial</vt:lpstr>
      <vt:lpstr>Arial Nova</vt:lpstr>
      <vt:lpstr>Calibri</vt:lpstr>
      <vt:lpstr>Segoe ui</vt:lpstr>
      <vt:lpstr>Wingdings</vt:lpstr>
      <vt:lpstr>BEIS theme</vt:lpstr>
      <vt:lpstr>BEIS+IS theme (internal)</vt:lpstr>
      <vt:lpstr>HMG+IS theme (external)</vt:lpstr>
      <vt:lpstr>Deep geothermal heat workshop 7th February 2022</vt:lpstr>
      <vt:lpstr>Outline</vt:lpstr>
      <vt:lpstr>1 – Context for deep geothermal heat workshop</vt:lpstr>
      <vt:lpstr>1 – Deep geothermal sites in the UK</vt:lpstr>
      <vt:lpstr>2 – Potential of deep geothermal for heat</vt:lpstr>
      <vt:lpstr>2 – Theoretical potential for deep geothermal</vt:lpstr>
      <vt:lpstr>2 – Geological barriers and opportunities</vt:lpstr>
      <vt:lpstr>2 – Market opportunities and barriers</vt:lpstr>
      <vt:lpstr>2 – Technical potential and barriers</vt:lpstr>
      <vt:lpstr>2 - Regulatory potential and barriers</vt:lpstr>
      <vt:lpstr>3 – Role of BEIS in working group</vt:lpstr>
      <vt:lpstr>References</vt:lpstr>
      <vt:lpstr>4 – 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template</dc:title>
  <dc:creator>Zhang, Phoebe (Clean Heat Directorate)</dc:creator>
  <cp:lastModifiedBy>Kwak, Seong-Ho (Clean Heat Directorate)</cp:lastModifiedBy>
  <cp:revision>1</cp:revision>
  <dcterms:created xsi:type="dcterms:W3CDTF">2021-09-02T11:33:51Z</dcterms:created>
  <dcterms:modified xsi:type="dcterms:W3CDTF">2022-05-23T16:27:24Z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s Unit">
    <vt:lpwstr>3;#Internal Communications|3633d5a3-731a-4af5-ab75-e2aba398c41c</vt:lpwstr>
  </property>
  <property fmtid="{D5CDD505-2E9C-101B-9397-08002B2CF9AE}" pid="3" name="ContentTypeId">
    <vt:lpwstr>0x0101008E1832423327A3409D09C9792ABD4B07</vt:lpwstr>
  </property>
  <property fmtid="{D5CDD505-2E9C-101B-9397-08002B2CF9AE}" pid="4" name="MSIP_Label_ba62f585-b40f-4ab9-bafe-39150f03d124_Enabled">
    <vt:lpwstr>true</vt:lpwstr>
  </property>
  <property fmtid="{D5CDD505-2E9C-101B-9397-08002B2CF9AE}" pid="5" name="MSIP_Label_ba62f585-b40f-4ab9-bafe-39150f03d124_SetDate">
    <vt:lpwstr>2021-09-02T11:33:54Z</vt:lpwstr>
  </property>
  <property fmtid="{D5CDD505-2E9C-101B-9397-08002B2CF9AE}" pid="6" name="MSIP_Label_ba62f585-b40f-4ab9-bafe-39150f03d124_Method">
    <vt:lpwstr>Standard</vt:lpwstr>
  </property>
  <property fmtid="{D5CDD505-2E9C-101B-9397-08002B2CF9AE}" pid="7" name="MSIP_Label_ba62f585-b40f-4ab9-bafe-39150f03d124_Name">
    <vt:lpwstr>OFFICIAL</vt:lpwstr>
  </property>
  <property fmtid="{D5CDD505-2E9C-101B-9397-08002B2CF9AE}" pid="8" name="MSIP_Label_ba62f585-b40f-4ab9-bafe-39150f03d124_SiteId">
    <vt:lpwstr>cbac7005-02c1-43eb-b497-e6492d1b2dd8</vt:lpwstr>
  </property>
  <property fmtid="{D5CDD505-2E9C-101B-9397-08002B2CF9AE}" pid="9" name="MSIP_Label_ba62f585-b40f-4ab9-bafe-39150f03d124_ActionId">
    <vt:lpwstr>cdd6d7bd-85b9-4eeb-ab30-135d23cc8828</vt:lpwstr>
  </property>
  <property fmtid="{D5CDD505-2E9C-101B-9397-08002B2CF9AE}" pid="10" name="MSIP_Label_ba62f585-b40f-4ab9-bafe-39150f03d124_ContentBits">
    <vt:lpwstr>0</vt:lpwstr>
  </property>
  <property fmtid="{D5CDD505-2E9C-101B-9397-08002B2CF9AE}" pid="11" name="_dlc_DocIdItemGuid">
    <vt:lpwstr>12d28b4f-e024-4b3a-97cf-193b8ea612f2</vt:lpwstr>
  </property>
</Properties>
</file>