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Open Sans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OpenSans-boldItalic.fntdata"/><Relationship Id="rId5" Type="http://schemas.openxmlformats.org/officeDocument/2006/relationships/slide" Target="slides/slide1.xml"/><Relationship Id="rId6" Type="http://schemas.openxmlformats.org/officeDocument/2006/relationships/font" Target="fonts/OpenSans-regular.fntdata"/><Relationship Id="rId7" Type="http://schemas.openxmlformats.org/officeDocument/2006/relationships/font" Target="fonts/OpenSans-bold.fntdata"/><Relationship Id="rId8" Type="http://schemas.openxmlformats.org/officeDocument/2006/relationships/font" Target="fonts/Open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0" y="-2"/>
            <a:ext cx="12192000" cy="1178429"/>
          </a:xfrm>
          <a:prstGeom prst="rect">
            <a:avLst/>
          </a:prstGeom>
          <a:solidFill>
            <a:srgbClr val="06926B"/>
          </a:solidFill>
          <a:ln cap="flat" cmpd="sng" w="25400">
            <a:solidFill>
              <a:srgbClr val="0692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423198" y="210193"/>
            <a:ext cx="10212717" cy="7580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b="1" i="0" lang="en-GB" sz="32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Case Study Template – Name to go here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270799" y="1348800"/>
            <a:ext cx="86064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Project details (inc. type, size etc)</a:t>
            </a:r>
            <a:endParaRPr sz="1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Industrial Application</a:t>
            </a:r>
            <a:endParaRPr sz="1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Why Biomass is the Correct Solution</a:t>
            </a:r>
            <a:endParaRPr sz="16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/>
          <p:nvPr/>
        </p:nvSpPr>
        <p:spPr>
          <a:xfrm flipH="1" rot="10800000">
            <a:off x="0" y="6381750"/>
            <a:ext cx="11171959" cy="74767"/>
          </a:xfrm>
          <a:prstGeom prst="rect">
            <a:avLst/>
          </a:prstGeom>
          <a:solidFill>
            <a:srgbClr val="06926B"/>
          </a:solidFill>
          <a:ln cap="flat" cmpd="sng" w="12700">
            <a:solidFill>
              <a:srgbClr val="06926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71959" y="5835365"/>
            <a:ext cx="946505" cy="936104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/>
          <p:nvPr/>
        </p:nvSpPr>
        <p:spPr>
          <a:xfrm>
            <a:off x="9148100" y="1470244"/>
            <a:ext cx="2962275" cy="2238375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Image (if available)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279749" y="4203011"/>
            <a:ext cx="114801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Heat </a:t>
            </a:r>
            <a:r>
              <a:rPr b="1" lang="en-GB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Temperature</a:t>
            </a:r>
            <a:r>
              <a:rPr b="1" lang="en-GB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Provided</a:t>
            </a:r>
            <a:endParaRPr b="1" sz="16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Carbon Savings and Any Additional Benefits</a:t>
            </a:r>
            <a:r>
              <a:rPr b="1" lang="en-GB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