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01_87DBC52F.xml" ContentType="application/vnd.ms-powerpoint.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1.xml" ContentType="application/vnd.openxmlformats-officedocument.presentationml.tags+xml"/>
  <Override PartName="/ppt/tags/tag2.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s/modernComment_112_AE5CA9FD.xml" ContentType="application/vnd.ms-powerpoint.comment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2"/>
  </p:notesMasterIdLst>
  <p:sldIdLst>
    <p:sldId id="257" r:id="rId6"/>
    <p:sldId id="259" r:id="rId7"/>
    <p:sldId id="260" r:id="rId8"/>
    <p:sldId id="261" r:id="rId9"/>
    <p:sldId id="262" r:id="rId10"/>
    <p:sldId id="263" r:id="rId11"/>
    <p:sldId id="266" r:id="rId12"/>
    <p:sldId id="270" r:id="rId13"/>
    <p:sldId id="268" r:id="rId14"/>
    <p:sldId id="267" r:id="rId15"/>
    <p:sldId id="275" r:id="rId16"/>
    <p:sldId id="272" r:id="rId17"/>
    <p:sldId id="273" r:id="rId18"/>
    <p:sldId id="274" r:id="rId19"/>
    <p:sldId id="269" r:id="rId20"/>
    <p:sldId id="26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4350A24-3BF3-DCE5-0488-8D5DEE0C4F0E}" name="Davis, Katherine (BEIS)" initials="DK(" userId="S::Katherine.Davis@beis.gov.uk::cfe34cdf-742b-4f39-8ef0-e40e5bb7bf2e" providerId="AD"/>
  <p188:author id="{1F455084-1984-C7D8-F75C-7F84A796B86D}" name="Madden, Elizabeth (NZSI - International Net Zero)" initials="ME(INZ" userId="S::Elizabeth.Madden@beis.gov.uk::e6dbbed2-f77a-474d-9706-b5a834f94244"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5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dden, Elizabeth (NZSI - International Net Zero)" userId="e6dbbed2-f77a-474d-9706-b5a834f94244" providerId="ADAL" clId="{8E51EB36-3200-4D1E-8D74-109904CECA29}"/>
    <pc:docChg chg="modSld sldOrd">
      <pc:chgData name="Madden, Elizabeth (NZSI - International Net Zero)" userId="e6dbbed2-f77a-474d-9706-b5a834f94244" providerId="ADAL" clId="{8E51EB36-3200-4D1E-8D74-109904CECA29}" dt="2023-03-17T17:14:10.739" v="188" actId="20577"/>
      <pc:docMkLst>
        <pc:docMk/>
      </pc:docMkLst>
      <pc:sldChg chg="modSp mod modCm modNotesTx">
        <pc:chgData name="Madden, Elizabeth (NZSI - International Net Zero)" userId="e6dbbed2-f77a-474d-9706-b5a834f94244" providerId="ADAL" clId="{8E51EB36-3200-4D1E-8D74-109904CECA29}" dt="2023-03-17T17:13:00.691" v="112" actId="20577"/>
        <pc:sldMkLst>
          <pc:docMk/>
          <pc:sldMk cId="2279327023" sldId="257"/>
        </pc:sldMkLst>
        <pc:spChg chg="mod">
          <ac:chgData name="Madden, Elizabeth (NZSI - International Net Zero)" userId="e6dbbed2-f77a-474d-9706-b5a834f94244" providerId="ADAL" clId="{8E51EB36-3200-4D1E-8D74-109904CECA29}" dt="2023-03-17T17:12:42.403" v="104" actId="20577"/>
          <ac:spMkLst>
            <pc:docMk/>
            <pc:sldMk cId="2279327023" sldId="257"/>
            <ac:spMk id="17" creationId="{00000000-0000-0000-0000-000000000000}"/>
          </ac:spMkLst>
        </pc:spChg>
        <pc:spChg chg="mod">
          <ac:chgData name="Madden, Elizabeth (NZSI - International Net Zero)" userId="e6dbbed2-f77a-474d-9706-b5a834f94244" providerId="ADAL" clId="{8E51EB36-3200-4D1E-8D74-109904CECA29}" dt="2023-03-17T17:12:55.704" v="111" actId="5793"/>
          <ac:spMkLst>
            <pc:docMk/>
            <pc:sldMk cId="2279327023" sldId="257"/>
            <ac:spMk id="18" creationId="{00000000-0000-0000-0000-000000000000}"/>
          </ac:spMkLst>
        </pc:spChg>
        <pc:extLst>
          <p:ext xmlns:p="http://schemas.openxmlformats.org/presentationml/2006/main" uri="{D6D511B9-2390-475A-947B-AFAB55BFBCF1}">
            <pc226:cmChg xmlns:pc226="http://schemas.microsoft.com/office/powerpoint/2022/06/main/command" chg="mod">
              <pc226:chgData name="Madden, Elizabeth (NZSI - International Net Zero)" userId="e6dbbed2-f77a-474d-9706-b5a834f94244" providerId="ADAL" clId="{8E51EB36-3200-4D1E-8D74-109904CECA29}" dt="2023-03-17T17:12:51.031" v="105"/>
              <pc2:cmMkLst xmlns:pc2="http://schemas.microsoft.com/office/powerpoint/2019/9/main/command">
                <pc:docMk/>
                <pc:sldMk cId="2279327023" sldId="257"/>
                <pc2:cmMk id="{65C53B3C-86C9-4DAA-B072-02E468E7A59A}"/>
              </pc2:cmMkLst>
            </pc226:cmChg>
          </p:ext>
        </pc:extLst>
      </pc:sldChg>
      <pc:sldChg chg="modNotesTx">
        <pc:chgData name="Madden, Elizabeth (NZSI - International Net Zero)" userId="e6dbbed2-f77a-474d-9706-b5a834f94244" providerId="ADAL" clId="{8E51EB36-3200-4D1E-8D74-109904CECA29}" dt="2023-03-17T17:13:09.255" v="119" actId="20577"/>
        <pc:sldMkLst>
          <pc:docMk/>
          <pc:sldMk cId="1338788761" sldId="259"/>
        </pc:sldMkLst>
      </pc:sldChg>
      <pc:sldChg chg="modNotesTx">
        <pc:chgData name="Madden, Elizabeth (NZSI - International Net Zero)" userId="e6dbbed2-f77a-474d-9706-b5a834f94244" providerId="ADAL" clId="{8E51EB36-3200-4D1E-8D74-109904CECA29}" dt="2023-03-17T17:13:13.018" v="125" actId="20577"/>
        <pc:sldMkLst>
          <pc:docMk/>
          <pc:sldMk cId="87865745" sldId="260"/>
        </pc:sldMkLst>
      </pc:sldChg>
      <pc:sldChg chg="modNotesTx">
        <pc:chgData name="Madden, Elizabeth (NZSI - International Net Zero)" userId="e6dbbed2-f77a-474d-9706-b5a834f94244" providerId="ADAL" clId="{8E51EB36-3200-4D1E-8D74-109904CECA29}" dt="2023-03-17T17:13:17.819" v="131" actId="20577"/>
        <pc:sldMkLst>
          <pc:docMk/>
          <pc:sldMk cId="704890069" sldId="261"/>
        </pc:sldMkLst>
      </pc:sldChg>
      <pc:sldChg chg="modNotesTx">
        <pc:chgData name="Madden, Elizabeth (NZSI - International Net Zero)" userId="e6dbbed2-f77a-474d-9706-b5a834f94244" providerId="ADAL" clId="{8E51EB36-3200-4D1E-8D74-109904CECA29}" dt="2023-03-17T17:13:24.252" v="137" actId="20577"/>
        <pc:sldMkLst>
          <pc:docMk/>
          <pc:sldMk cId="1457649272" sldId="266"/>
        </pc:sldMkLst>
      </pc:sldChg>
      <pc:sldChg chg="modNotesTx">
        <pc:chgData name="Madden, Elizabeth (NZSI - International Net Zero)" userId="e6dbbed2-f77a-474d-9706-b5a834f94244" providerId="ADAL" clId="{8E51EB36-3200-4D1E-8D74-109904CECA29}" dt="2023-03-17T17:14:10.739" v="188" actId="20577"/>
        <pc:sldMkLst>
          <pc:docMk/>
          <pc:sldMk cId="2478661983" sldId="267"/>
        </pc:sldMkLst>
      </pc:sldChg>
      <pc:sldChg chg="modNotesTx">
        <pc:chgData name="Madden, Elizabeth (NZSI - International Net Zero)" userId="e6dbbed2-f77a-474d-9706-b5a834f94244" providerId="ADAL" clId="{8E51EB36-3200-4D1E-8D74-109904CECA29}" dt="2023-03-17T17:13:40.468" v="159" actId="20577"/>
        <pc:sldMkLst>
          <pc:docMk/>
          <pc:sldMk cId="2965230301" sldId="268"/>
        </pc:sldMkLst>
      </pc:sldChg>
      <pc:sldChg chg="modNotesTx">
        <pc:chgData name="Madden, Elizabeth (NZSI - International Net Zero)" userId="e6dbbed2-f77a-474d-9706-b5a834f94244" providerId="ADAL" clId="{8E51EB36-3200-4D1E-8D74-109904CECA29}" dt="2023-03-17T17:13:29.619" v="153" actId="20577"/>
        <pc:sldMkLst>
          <pc:docMk/>
          <pc:sldMk cId="2433658993" sldId="270"/>
        </pc:sldMkLst>
      </pc:sldChg>
      <pc:sldChg chg="ord modNotesTx">
        <pc:chgData name="Madden, Elizabeth (NZSI - International Net Zero)" userId="e6dbbed2-f77a-474d-9706-b5a834f94244" providerId="ADAL" clId="{8E51EB36-3200-4D1E-8D74-109904CECA29}" dt="2023-03-17T17:13:56.848" v="171"/>
        <pc:sldMkLst>
          <pc:docMk/>
          <pc:sldMk cId="2925308413" sldId="274"/>
        </pc:sldMkLst>
      </pc:sldChg>
      <pc:sldChg chg="delCm">
        <pc:chgData name="Madden, Elizabeth (NZSI - International Net Zero)" userId="e6dbbed2-f77a-474d-9706-b5a834f94244" providerId="ADAL" clId="{8E51EB36-3200-4D1E-8D74-109904CECA29}" dt="2023-03-17T17:14:04.260" v="172"/>
        <pc:sldMkLst>
          <pc:docMk/>
          <pc:sldMk cId="1243866007" sldId="275"/>
        </pc:sldMkLst>
        <pc:extLst>
          <p:ext xmlns:p="http://schemas.openxmlformats.org/presentationml/2006/main" uri="{D6D511B9-2390-475A-947B-AFAB55BFBCF1}">
            <pc226:cmChg xmlns:pc226="http://schemas.microsoft.com/office/powerpoint/2022/06/main/command" chg="del">
              <pc226:chgData name="Madden, Elizabeth (NZSI - International Net Zero)" userId="e6dbbed2-f77a-474d-9706-b5a834f94244" providerId="ADAL" clId="{8E51EB36-3200-4D1E-8D74-109904CECA29}" dt="2023-03-17T17:14:04.260" v="172"/>
              <pc2:cmMkLst xmlns:pc2="http://schemas.microsoft.com/office/powerpoint/2019/9/main/command">
                <pc:docMk/>
                <pc:sldMk cId="1243866007" sldId="275"/>
                <pc2:cmMk id="{ECB85A22-9E0D-4B79-A298-C8466F301131}"/>
              </pc2:cmMkLst>
            </pc226:cmChg>
          </p:ext>
        </pc:extLst>
      </pc:sldChg>
    </pc:docChg>
  </pc:docChgLst>
</pc:chgInfo>
</file>

<file path=ppt/comments/modernComment_101_87DBC52F.xml><?xml version="1.0" encoding="utf-8"?>
<p188:cmLst xmlns:a="http://schemas.openxmlformats.org/drawingml/2006/main" xmlns:r="http://schemas.openxmlformats.org/officeDocument/2006/relationships" xmlns:p188="http://schemas.microsoft.com/office/powerpoint/2018/8/main">
  <p188:cm id="{65C53B3C-86C9-4DAA-B072-02E468E7A59A}" authorId="{1F455084-1984-C7D8-F75C-7F84A796B86D}" created="2023-03-14T10:52:23.097">
    <ac:deMkLst xmlns:ac="http://schemas.microsoft.com/office/drawing/2013/main/command">
      <pc:docMk xmlns:pc="http://schemas.microsoft.com/office/powerpoint/2013/main/command"/>
      <pc:sldMk xmlns:pc="http://schemas.microsoft.com/office/powerpoint/2013/main/command" cId="2279327023" sldId="257"/>
      <ac:picMk id="5" creationId="{B02F1457-7924-771F-09E9-58B43C598C91}"/>
    </ac:deMkLst>
    <p188:txBody>
      <a:bodyPr/>
      <a:lstStyle/>
      <a:p>
        <a:r>
          <a:rPr lang="en-GB"/>
          <a:t>Add in REA logos if wanted</a:t>
        </a:r>
      </a:p>
    </p188:txBody>
  </p188:cm>
</p188:cmLst>
</file>

<file path=ppt/comments/modernComment_112_AE5CA9FD.xml><?xml version="1.0" encoding="utf-8"?>
<p188:cmLst xmlns:a="http://schemas.openxmlformats.org/drawingml/2006/main" xmlns:r="http://schemas.openxmlformats.org/officeDocument/2006/relationships" xmlns:p188="http://schemas.microsoft.com/office/powerpoint/2018/8/main">
  <p188:cm id="{76DE91E9-C6C8-4D39-970F-38FE011C4D94}" authorId="{1F455084-1984-C7D8-F75C-7F84A796B86D}" status="resolved" created="2023-03-14T11:29:18.789" complete="100000">
    <pc:sldMkLst xmlns:pc="http://schemas.microsoft.com/office/powerpoint/2013/main/command">
      <pc:docMk/>
      <pc:sldMk cId="2925308413" sldId="274"/>
    </pc:sldMkLst>
    <p188:replyLst>
      <p188:reply id="{76D26C81-968A-42B6-94CC-7582F5F67E08}" authorId="{34350A24-3BF3-DCE5-0488-8D5DEE0C4F0E}" created="2023-03-16T10:01:20.043">
        <p188:txBody>
          <a:bodyPr/>
          <a:lstStyle/>
          <a:p>
            <a:r>
              <a:rPr lang="en-GB"/>
              <a:t>[@Culver, Harriet (Energy &amp; Security - ESNM)] have edited to be less question focussed (Though will have these to hand) and to talk more about our objective and what we want to gain from industry. Happy to take any thoughts! </a:t>
            </a:r>
          </a:p>
        </p188:txBody>
      </p188:reply>
    </p188:replyLst>
    <p188:txBody>
      <a:bodyPr/>
      <a:lstStyle/>
      <a:p>
        <a:r>
          <a:rPr lang="en-GB"/>
          <a:t>[@Davis, Katherine (BEIS)] for you!</a:t>
        </a:r>
      </a:p>
    </p188:txBody>
  </p188:cm>
</p188:cmLst>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FCFDB0-C82D-465F-856E-A886B848D000}" type="doc">
      <dgm:prSet loTypeId="urn:microsoft.com/office/officeart/2005/8/layout/vList4" loCatId="list" qsTypeId="urn:microsoft.com/office/officeart/2005/8/quickstyle/simple1" qsCatId="simple" csTypeId="urn:microsoft.com/office/officeart/2005/8/colors/accent3_4" csCatId="accent3" phldr="1"/>
      <dgm:spPr/>
      <dgm:t>
        <a:bodyPr/>
        <a:lstStyle/>
        <a:p>
          <a:endParaRPr lang="en-GB"/>
        </a:p>
      </dgm:t>
    </dgm:pt>
    <dgm:pt modelId="{DD732832-A031-4471-AF3D-4E01E170E5F1}">
      <dgm:prSet phldrT="[Text]"/>
      <dgm:spPr/>
      <dgm:t>
        <a:bodyPr lIns="108000" tIns="108000" bIns="108000" anchor="ctr" anchorCtr="0"/>
        <a:lstStyle/>
        <a:p>
          <a:pPr>
            <a:buFont typeface="Arial" panose="020B0604020202020204" pitchFamily="34" charset="0"/>
            <a:buChar char="•"/>
          </a:pPr>
          <a:r>
            <a:rPr lang="en-GB">
              <a:latin typeface="Arial" panose="020B0604020202020204" pitchFamily="34" charset="0"/>
              <a:cs typeface="Arial" panose="020B0604020202020204" pitchFamily="34" charset="0"/>
            </a:rPr>
            <a:t>Seeks views on the design features for a UK low carbon hydrogen certification scheme</a:t>
          </a:r>
          <a:endParaRPr lang="en-GB"/>
        </a:p>
      </dgm:t>
    </dgm:pt>
    <dgm:pt modelId="{F2B24272-0AA8-4CDD-93DF-7AC8F91F0575}" type="parTrans" cxnId="{C64B1DEA-4145-466F-9F9E-F2BCD3ACA63A}">
      <dgm:prSet/>
      <dgm:spPr/>
      <dgm:t>
        <a:bodyPr/>
        <a:lstStyle/>
        <a:p>
          <a:endParaRPr lang="en-GB"/>
        </a:p>
      </dgm:t>
    </dgm:pt>
    <dgm:pt modelId="{26F8384B-07EA-4932-8E17-ECD15ED9CEE6}" type="sibTrans" cxnId="{C64B1DEA-4145-466F-9F9E-F2BCD3ACA63A}">
      <dgm:prSet/>
      <dgm:spPr/>
      <dgm:t>
        <a:bodyPr/>
        <a:lstStyle/>
        <a:p>
          <a:endParaRPr lang="en-GB"/>
        </a:p>
      </dgm:t>
    </dgm:pt>
    <dgm:pt modelId="{0E43B85B-3CA1-496A-8131-24567F688C6A}">
      <dgm:prSet/>
      <dgm:spPr>
        <a:solidFill>
          <a:srgbClr val="2A8481"/>
        </a:solidFill>
      </dgm:spPr>
      <dgm:t>
        <a:bodyPr lIns="108000" tIns="108000" bIns="108000" anchor="ctr" anchorCtr="0"/>
        <a:lstStyle/>
        <a:p>
          <a:r>
            <a:rPr lang="en-GB">
              <a:latin typeface="Arial" panose="020B0604020202020204" pitchFamily="34" charset="0"/>
              <a:cs typeface="Arial" panose="020B0604020202020204" pitchFamily="34" charset="0"/>
            </a:rPr>
            <a:t>Closes at 11.45pm on Friday 28</a:t>
          </a:r>
          <a:r>
            <a:rPr lang="en-GB" baseline="30000">
              <a:latin typeface="Arial" panose="020B0604020202020204" pitchFamily="34" charset="0"/>
              <a:cs typeface="Arial" panose="020B0604020202020204" pitchFamily="34" charset="0"/>
            </a:rPr>
            <a:t>th</a:t>
          </a:r>
          <a:r>
            <a:rPr lang="en-GB">
              <a:latin typeface="Arial" panose="020B0604020202020204" pitchFamily="34" charset="0"/>
              <a:cs typeface="Arial" panose="020B0604020202020204" pitchFamily="34" charset="0"/>
            </a:rPr>
            <a:t> April</a:t>
          </a:r>
        </a:p>
      </dgm:t>
    </dgm:pt>
    <dgm:pt modelId="{AE4D70C1-3A44-4D75-A41A-2983394BFA68}" type="parTrans" cxnId="{4C8F7A03-7E4B-41F3-84E8-7F5147928503}">
      <dgm:prSet/>
      <dgm:spPr/>
      <dgm:t>
        <a:bodyPr/>
        <a:lstStyle/>
        <a:p>
          <a:endParaRPr lang="en-GB"/>
        </a:p>
      </dgm:t>
    </dgm:pt>
    <dgm:pt modelId="{BDECF7E5-E8C1-4102-80BE-01A27DEEAC56}" type="sibTrans" cxnId="{4C8F7A03-7E4B-41F3-84E8-7F5147928503}">
      <dgm:prSet/>
      <dgm:spPr/>
      <dgm:t>
        <a:bodyPr/>
        <a:lstStyle/>
        <a:p>
          <a:endParaRPr lang="en-GB"/>
        </a:p>
      </dgm:t>
    </dgm:pt>
    <dgm:pt modelId="{D4D2DC4D-DF69-4D65-A139-12450D1C614A}">
      <dgm:prSet/>
      <dgm:spPr>
        <a:solidFill>
          <a:srgbClr val="2A8481"/>
        </a:solidFill>
      </dgm:spPr>
      <dgm:t>
        <a:bodyPr/>
        <a:lstStyle/>
        <a:p>
          <a:r>
            <a:rPr lang="en-GB">
              <a:latin typeface="Arial" panose="020B0604020202020204" pitchFamily="34" charset="0"/>
              <a:cs typeface="Arial" panose="020B0604020202020204" pitchFamily="34" charset="0"/>
            </a:rPr>
            <a:t>Respond online or via email</a:t>
          </a:r>
        </a:p>
      </dgm:t>
    </dgm:pt>
    <dgm:pt modelId="{B93A1A63-7AB2-44AC-8BB0-5D8AD9F3A543}" type="parTrans" cxnId="{E168855A-98E3-4278-BE6C-0FFF95BA9BFE}">
      <dgm:prSet/>
      <dgm:spPr/>
      <dgm:t>
        <a:bodyPr/>
        <a:lstStyle/>
        <a:p>
          <a:endParaRPr lang="en-GB"/>
        </a:p>
      </dgm:t>
    </dgm:pt>
    <dgm:pt modelId="{BB0DBF65-620B-43BB-822C-FC647B501BCB}" type="sibTrans" cxnId="{E168855A-98E3-4278-BE6C-0FFF95BA9BFE}">
      <dgm:prSet/>
      <dgm:spPr/>
      <dgm:t>
        <a:bodyPr/>
        <a:lstStyle/>
        <a:p>
          <a:endParaRPr lang="en-GB"/>
        </a:p>
      </dgm:t>
    </dgm:pt>
    <dgm:pt modelId="{F80290C1-4A43-45CD-A64B-563CB72B023F}">
      <dgm:prSet/>
      <dgm:spPr>
        <a:solidFill>
          <a:srgbClr val="2A8481"/>
        </a:solidFill>
      </dgm:spPr>
      <dgm:t>
        <a:bodyPr lIns="108000" tIns="108000" bIns="108000" anchor="ctr" anchorCtr="0"/>
        <a:lstStyle/>
        <a:p>
          <a:r>
            <a:rPr lang="en-GB">
              <a:latin typeface="Arial" panose="020B0604020202020204" pitchFamily="34" charset="0"/>
              <a:cs typeface="Arial" panose="020B0604020202020204" pitchFamily="34" charset="0"/>
            </a:rPr>
            <a:t>Open to individuals and organisations</a:t>
          </a:r>
        </a:p>
      </dgm:t>
    </dgm:pt>
    <dgm:pt modelId="{270F6C2E-1E37-4801-BA8C-A6A8CDB31859}" type="parTrans" cxnId="{4B0FAA35-1FCF-420B-BC68-2F298E7B5512}">
      <dgm:prSet/>
      <dgm:spPr/>
      <dgm:t>
        <a:bodyPr/>
        <a:lstStyle/>
        <a:p>
          <a:endParaRPr lang="en-GB"/>
        </a:p>
      </dgm:t>
    </dgm:pt>
    <dgm:pt modelId="{F5D67F9A-255B-49AF-A725-9FF34CA93BB2}" type="sibTrans" cxnId="{4B0FAA35-1FCF-420B-BC68-2F298E7B5512}">
      <dgm:prSet/>
      <dgm:spPr/>
      <dgm:t>
        <a:bodyPr/>
        <a:lstStyle/>
        <a:p>
          <a:endParaRPr lang="en-GB"/>
        </a:p>
      </dgm:t>
    </dgm:pt>
    <dgm:pt modelId="{3B56A6DB-4A64-49C7-9C68-907BA13B7787}" type="pres">
      <dgm:prSet presAssocID="{94FCFDB0-C82D-465F-856E-A886B848D000}" presName="linear" presStyleCnt="0">
        <dgm:presLayoutVars>
          <dgm:dir/>
          <dgm:resizeHandles val="exact"/>
        </dgm:presLayoutVars>
      </dgm:prSet>
      <dgm:spPr/>
    </dgm:pt>
    <dgm:pt modelId="{14855696-76B8-42E8-8E4B-EDCCFE7DE66B}" type="pres">
      <dgm:prSet presAssocID="{DD732832-A031-4471-AF3D-4E01E170E5F1}" presName="comp" presStyleCnt="0"/>
      <dgm:spPr/>
    </dgm:pt>
    <dgm:pt modelId="{75B3EDE7-0213-4B07-AF86-BC991E19650C}" type="pres">
      <dgm:prSet presAssocID="{DD732832-A031-4471-AF3D-4E01E170E5F1}" presName="box" presStyleLbl="node1" presStyleIdx="0" presStyleCnt="2" custLinFactNeighborY="7094"/>
      <dgm:spPr/>
    </dgm:pt>
    <dgm:pt modelId="{9D1CB24E-AAC4-4E3D-8FC5-37D987D0FBC7}" type="pres">
      <dgm:prSet presAssocID="{DD732832-A031-4471-AF3D-4E01E170E5F1}" presName="img" presStyleLbl="fgImgPlace1" presStyleIdx="0" presStyleCnt="2" custScaleX="87320" custScaleY="90210" custLinFactNeighborX="4821" custLinFactNeighborY="10160"/>
      <dgm:spPr>
        <a:blipFill dpi="0" rotWithShape="1">
          <a:blip xmlns:r="http://schemas.openxmlformats.org/officeDocument/2006/relationships" r:embed="rId1">
            <a:biLevel thresh="25000"/>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13000" r="-13000"/>
          </a:stretch>
        </a:blipFill>
        <a:ln>
          <a:noFill/>
        </a:ln>
      </dgm:spPr>
      <dgm:extLst>
        <a:ext uri="{E40237B7-FDA0-4F09-8148-C483321AD2D9}">
          <dgm14:cNvPr xmlns:dgm14="http://schemas.microsoft.com/office/drawing/2010/diagram" id="0" name="" descr="Person with idea with solid fill"/>
        </a:ext>
      </dgm:extLst>
    </dgm:pt>
    <dgm:pt modelId="{1F01E304-F1CD-4E59-9773-804F9D3970CE}" type="pres">
      <dgm:prSet presAssocID="{DD732832-A031-4471-AF3D-4E01E170E5F1}" presName="text" presStyleLbl="node1" presStyleIdx="0" presStyleCnt="2">
        <dgm:presLayoutVars>
          <dgm:bulletEnabled val="1"/>
        </dgm:presLayoutVars>
      </dgm:prSet>
      <dgm:spPr/>
    </dgm:pt>
    <dgm:pt modelId="{2718FFFD-3084-42B8-828A-5597109D4F41}" type="pres">
      <dgm:prSet presAssocID="{26F8384B-07EA-4932-8E17-ECD15ED9CEE6}" presName="spacer" presStyleCnt="0"/>
      <dgm:spPr/>
    </dgm:pt>
    <dgm:pt modelId="{E41085AC-EAF5-40E0-9CFE-9AC2B75665FE}" type="pres">
      <dgm:prSet presAssocID="{0E43B85B-3CA1-496A-8131-24567F688C6A}" presName="comp" presStyleCnt="0"/>
      <dgm:spPr/>
    </dgm:pt>
    <dgm:pt modelId="{5DD17B90-2D15-4DF9-B3AC-0EA98687533A}" type="pres">
      <dgm:prSet presAssocID="{0E43B85B-3CA1-496A-8131-24567F688C6A}" presName="box" presStyleLbl="node1" presStyleIdx="1" presStyleCnt="2"/>
      <dgm:spPr/>
    </dgm:pt>
    <dgm:pt modelId="{3CBFD654-109B-4132-B2DC-06C39ED34AD6}" type="pres">
      <dgm:prSet presAssocID="{0E43B85B-3CA1-496A-8131-24567F688C6A}" presName="img" presStyleLbl="fgImgPlace1" presStyleIdx="1" presStyleCnt="2" custScaleX="73273" custScaleY="78609"/>
      <dgm:spPr>
        <a:blipFill dpi="0" rotWithShape="1">
          <a:blip xmlns:r="http://schemas.openxmlformats.org/officeDocument/2006/relationships" r:embed="rId3">
            <a:biLevel thresh="25000"/>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l="-13000" r="-13000"/>
          </a:stretch>
        </a:blipFill>
        <a:ln>
          <a:noFill/>
        </a:ln>
      </dgm:spPr>
      <dgm:extLst>
        <a:ext uri="{E40237B7-FDA0-4F09-8148-C483321AD2D9}">
          <dgm14:cNvPr xmlns:dgm14="http://schemas.microsoft.com/office/drawing/2010/diagram" id="0" name="" descr="Email with solid fill"/>
        </a:ext>
      </dgm:extLst>
    </dgm:pt>
    <dgm:pt modelId="{6741EB4B-64B4-4851-B5E4-D7169231DB34}" type="pres">
      <dgm:prSet presAssocID="{0E43B85B-3CA1-496A-8131-24567F688C6A}" presName="text" presStyleLbl="node1" presStyleIdx="1" presStyleCnt="2">
        <dgm:presLayoutVars>
          <dgm:bulletEnabled val="1"/>
        </dgm:presLayoutVars>
      </dgm:prSet>
      <dgm:spPr/>
    </dgm:pt>
  </dgm:ptLst>
  <dgm:cxnLst>
    <dgm:cxn modelId="{4C8F7A03-7E4B-41F3-84E8-7F5147928503}" srcId="{94FCFDB0-C82D-465F-856E-A886B848D000}" destId="{0E43B85B-3CA1-496A-8131-24567F688C6A}" srcOrd="1" destOrd="0" parTransId="{AE4D70C1-3A44-4D75-A41A-2983394BFA68}" sibTransId="{BDECF7E5-E8C1-4102-80BE-01A27DEEAC56}"/>
    <dgm:cxn modelId="{9C9B2618-B7CF-4758-BF05-29B0D0FEE74E}" type="presOf" srcId="{D4D2DC4D-DF69-4D65-A139-12450D1C614A}" destId="{6741EB4B-64B4-4851-B5E4-D7169231DB34}" srcOrd="1" destOrd="1" presId="urn:microsoft.com/office/officeart/2005/8/layout/vList4"/>
    <dgm:cxn modelId="{4B0FAA35-1FCF-420B-BC68-2F298E7B5512}" srcId="{0E43B85B-3CA1-496A-8131-24567F688C6A}" destId="{F80290C1-4A43-45CD-A64B-563CB72B023F}" srcOrd="1" destOrd="0" parTransId="{270F6C2E-1E37-4801-BA8C-A6A8CDB31859}" sibTransId="{F5D67F9A-255B-49AF-A725-9FF34CA93BB2}"/>
    <dgm:cxn modelId="{511FC135-A3D5-4A4B-B15E-AE6297CE0968}" type="presOf" srcId="{94FCFDB0-C82D-465F-856E-A886B848D000}" destId="{3B56A6DB-4A64-49C7-9C68-907BA13B7787}" srcOrd="0" destOrd="0" presId="urn:microsoft.com/office/officeart/2005/8/layout/vList4"/>
    <dgm:cxn modelId="{59031439-0465-45E2-9743-E726FB8F00B1}" type="presOf" srcId="{0E43B85B-3CA1-496A-8131-24567F688C6A}" destId="{5DD17B90-2D15-4DF9-B3AC-0EA98687533A}" srcOrd="0" destOrd="0" presId="urn:microsoft.com/office/officeart/2005/8/layout/vList4"/>
    <dgm:cxn modelId="{3B044D41-6515-4920-BC75-74E8435598F4}" type="presOf" srcId="{0E43B85B-3CA1-496A-8131-24567F688C6A}" destId="{6741EB4B-64B4-4851-B5E4-D7169231DB34}" srcOrd="1" destOrd="0" presId="urn:microsoft.com/office/officeart/2005/8/layout/vList4"/>
    <dgm:cxn modelId="{FD9D7865-697F-41A8-BA42-6B8EBB41D6BF}" type="presOf" srcId="{D4D2DC4D-DF69-4D65-A139-12450D1C614A}" destId="{5DD17B90-2D15-4DF9-B3AC-0EA98687533A}" srcOrd="0" destOrd="1" presId="urn:microsoft.com/office/officeart/2005/8/layout/vList4"/>
    <dgm:cxn modelId="{0629064A-2104-45FD-8652-514A13360901}" type="presOf" srcId="{F80290C1-4A43-45CD-A64B-563CB72B023F}" destId="{5DD17B90-2D15-4DF9-B3AC-0EA98687533A}" srcOrd="0" destOrd="2" presId="urn:microsoft.com/office/officeart/2005/8/layout/vList4"/>
    <dgm:cxn modelId="{E168855A-98E3-4278-BE6C-0FFF95BA9BFE}" srcId="{0E43B85B-3CA1-496A-8131-24567F688C6A}" destId="{D4D2DC4D-DF69-4D65-A139-12450D1C614A}" srcOrd="0" destOrd="0" parTransId="{B93A1A63-7AB2-44AC-8BB0-5D8AD9F3A543}" sibTransId="{BB0DBF65-620B-43BB-822C-FC647B501BCB}"/>
    <dgm:cxn modelId="{A9D77C98-6CBE-4939-B03D-AA34DBF5B695}" type="presOf" srcId="{F80290C1-4A43-45CD-A64B-563CB72B023F}" destId="{6741EB4B-64B4-4851-B5E4-D7169231DB34}" srcOrd="1" destOrd="2" presId="urn:microsoft.com/office/officeart/2005/8/layout/vList4"/>
    <dgm:cxn modelId="{F6725AAD-C550-4644-B271-19166A285359}" type="presOf" srcId="{DD732832-A031-4471-AF3D-4E01E170E5F1}" destId="{1F01E304-F1CD-4E59-9773-804F9D3970CE}" srcOrd="1" destOrd="0" presId="urn:microsoft.com/office/officeart/2005/8/layout/vList4"/>
    <dgm:cxn modelId="{A62AAAE4-4E38-48C9-92F5-F0CF2B5EF6C3}" type="presOf" srcId="{DD732832-A031-4471-AF3D-4E01E170E5F1}" destId="{75B3EDE7-0213-4B07-AF86-BC991E19650C}" srcOrd="0" destOrd="0" presId="urn:microsoft.com/office/officeart/2005/8/layout/vList4"/>
    <dgm:cxn modelId="{C64B1DEA-4145-466F-9F9E-F2BCD3ACA63A}" srcId="{94FCFDB0-C82D-465F-856E-A886B848D000}" destId="{DD732832-A031-4471-AF3D-4E01E170E5F1}" srcOrd="0" destOrd="0" parTransId="{F2B24272-0AA8-4CDD-93DF-7AC8F91F0575}" sibTransId="{26F8384B-07EA-4932-8E17-ECD15ED9CEE6}"/>
    <dgm:cxn modelId="{C45F4B06-0B0D-4EF6-A4B8-47499AE6CA93}" type="presParOf" srcId="{3B56A6DB-4A64-49C7-9C68-907BA13B7787}" destId="{14855696-76B8-42E8-8E4B-EDCCFE7DE66B}" srcOrd="0" destOrd="0" presId="urn:microsoft.com/office/officeart/2005/8/layout/vList4"/>
    <dgm:cxn modelId="{58ABEA90-81FE-40ED-9188-2AACBE4D3EEA}" type="presParOf" srcId="{14855696-76B8-42E8-8E4B-EDCCFE7DE66B}" destId="{75B3EDE7-0213-4B07-AF86-BC991E19650C}" srcOrd="0" destOrd="0" presId="urn:microsoft.com/office/officeart/2005/8/layout/vList4"/>
    <dgm:cxn modelId="{FCC355CC-9553-438E-8D2C-257E6391C869}" type="presParOf" srcId="{14855696-76B8-42E8-8E4B-EDCCFE7DE66B}" destId="{9D1CB24E-AAC4-4E3D-8FC5-37D987D0FBC7}" srcOrd="1" destOrd="0" presId="urn:microsoft.com/office/officeart/2005/8/layout/vList4"/>
    <dgm:cxn modelId="{03E73326-840F-452C-B660-62C8CA56B43C}" type="presParOf" srcId="{14855696-76B8-42E8-8E4B-EDCCFE7DE66B}" destId="{1F01E304-F1CD-4E59-9773-804F9D3970CE}" srcOrd="2" destOrd="0" presId="urn:microsoft.com/office/officeart/2005/8/layout/vList4"/>
    <dgm:cxn modelId="{FCB68FFB-4346-429C-BCDE-70A5364F007A}" type="presParOf" srcId="{3B56A6DB-4A64-49C7-9C68-907BA13B7787}" destId="{2718FFFD-3084-42B8-828A-5597109D4F41}" srcOrd="1" destOrd="0" presId="urn:microsoft.com/office/officeart/2005/8/layout/vList4"/>
    <dgm:cxn modelId="{DCFFCD8A-6C33-4051-9795-A54B33E38800}" type="presParOf" srcId="{3B56A6DB-4A64-49C7-9C68-907BA13B7787}" destId="{E41085AC-EAF5-40E0-9CFE-9AC2B75665FE}" srcOrd="2" destOrd="0" presId="urn:microsoft.com/office/officeart/2005/8/layout/vList4"/>
    <dgm:cxn modelId="{B9D51044-D778-4AD6-BE07-E04806F03A8A}" type="presParOf" srcId="{E41085AC-EAF5-40E0-9CFE-9AC2B75665FE}" destId="{5DD17B90-2D15-4DF9-B3AC-0EA98687533A}" srcOrd="0" destOrd="0" presId="urn:microsoft.com/office/officeart/2005/8/layout/vList4"/>
    <dgm:cxn modelId="{9C504A3E-17FE-4814-9CA7-97E86A27FD86}" type="presParOf" srcId="{E41085AC-EAF5-40E0-9CFE-9AC2B75665FE}" destId="{3CBFD654-109B-4132-B2DC-06C39ED34AD6}" srcOrd="1" destOrd="0" presId="urn:microsoft.com/office/officeart/2005/8/layout/vList4"/>
    <dgm:cxn modelId="{741A0A8C-F0D7-442C-874D-EDA9F4A4952A}" type="presParOf" srcId="{E41085AC-EAF5-40E0-9CFE-9AC2B75665FE}" destId="{6741EB4B-64B4-4851-B5E4-D7169231DB34}" srcOrd="2" destOrd="0" presId="urn:microsoft.com/office/officeart/2005/8/layout/vList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2ECC61-B6EB-4D24-AA02-7407AE61B984}" type="doc">
      <dgm:prSet loTypeId="urn:microsoft.com/office/officeart/2005/8/layout/gear1" loCatId="relationship" qsTypeId="urn:microsoft.com/office/officeart/2005/8/quickstyle/simple1" qsCatId="simple" csTypeId="urn:microsoft.com/office/officeart/2005/8/colors/colorful2" csCatId="colorful" phldr="1"/>
      <dgm:spPr/>
      <dgm:t>
        <a:bodyPr/>
        <a:lstStyle/>
        <a:p>
          <a:endParaRPr lang="en-GB"/>
        </a:p>
      </dgm:t>
    </dgm:pt>
    <dgm:pt modelId="{076CF541-0D52-421D-B180-CC004154F4D7}">
      <dgm:prSet phldrT="[Text]" custT="1"/>
      <dgm:spPr/>
      <dgm:t>
        <a:bodyPr/>
        <a:lstStyle/>
        <a:p>
          <a:r>
            <a:rPr lang="en-GB" sz="1200">
              <a:latin typeface="Arial" panose="020B0604020202020204" pitchFamily="34" charset="0"/>
              <a:cs typeface="Arial" panose="020B0604020202020204" pitchFamily="34" charset="0"/>
            </a:rPr>
            <a:t>Connect producers and end users with a reliable method of tracing emissions</a:t>
          </a:r>
          <a:endParaRPr lang="en-GB" sz="1200"/>
        </a:p>
      </dgm:t>
    </dgm:pt>
    <dgm:pt modelId="{93BD2D5E-F140-41F1-9B15-AE50BAEC1119}" type="parTrans" cxnId="{3FC60491-66EE-43CF-8A81-AF405CC06EF1}">
      <dgm:prSet/>
      <dgm:spPr/>
      <dgm:t>
        <a:bodyPr/>
        <a:lstStyle/>
        <a:p>
          <a:endParaRPr lang="en-GB"/>
        </a:p>
      </dgm:t>
    </dgm:pt>
    <dgm:pt modelId="{F93EB339-D88D-42E5-999E-023B323024F2}" type="sibTrans" cxnId="{3FC60491-66EE-43CF-8A81-AF405CC06EF1}">
      <dgm:prSet/>
      <dgm:spPr/>
      <dgm:t>
        <a:bodyPr/>
        <a:lstStyle/>
        <a:p>
          <a:endParaRPr lang="en-GB"/>
        </a:p>
      </dgm:t>
    </dgm:pt>
    <dgm:pt modelId="{DDC8915E-FCBE-41DB-B355-73829A047858}">
      <dgm:prSet/>
      <dgm:spPr/>
      <dgm:t>
        <a:bodyPr/>
        <a:lstStyle/>
        <a:p>
          <a:r>
            <a:rPr lang="en-GB">
              <a:latin typeface="Arial" panose="020B0604020202020204" pitchFamily="34" charset="0"/>
              <a:cs typeface="Arial" panose="020B0604020202020204" pitchFamily="34" charset="0"/>
            </a:rPr>
            <a:t>Facilitate cross-border trade</a:t>
          </a:r>
        </a:p>
      </dgm:t>
    </dgm:pt>
    <dgm:pt modelId="{0058B237-600B-44CD-9F95-21C55E3DE1BB}" type="parTrans" cxnId="{32561387-91D6-49C3-8DC0-132B947B856E}">
      <dgm:prSet/>
      <dgm:spPr/>
      <dgm:t>
        <a:bodyPr/>
        <a:lstStyle/>
        <a:p>
          <a:endParaRPr lang="en-GB"/>
        </a:p>
      </dgm:t>
    </dgm:pt>
    <dgm:pt modelId="{A489E36C-3F03-498E-8A35-EFD5DEE2BCA9}" type="sibTrans" cxnId="{32561387-91D6-49C3-8DC0-132B947B856E}">
      <dgm:prSet/>
      <dgm:spPr/>
      <dgm:t>
        <a:bodyPr/>
        <a:lstStyle/>
        <a:p>
          <a:endParaRPr lang="en-GB"/>
        </a:p>
      </dgm:t>
    </dgm:pt>
    <dgm:pt modelId="{2EAFEC7C-91B9-4F30-8B81-2EA39DDE994E}">
      <dgm:prSet phldrT="[Text]"/>
      <dgm:spPr/>
      <dgm:t>
        <a:bodyPr/>
        <a:lstStyle/>
        <a:p>
          <a:r>
            <a:rPr lang="en-GB">
              <a:latin typeface="Arial" panose="020B0604020202020204" pitchFamily="34" charset="0"/>
              <a:cs typeface="Arial" panose="020B0604020202020204" pitchFamily="34" charset="0"/>
            </a:rPr>
            <a:t>Stimulate market growth and incentivise production</a:t>
          </a:r>
          <a:endParaRPr lang="en-GB"/>
        </a:p>
      </dgm:t>
    </dgm:pt>
    <dgm:pt modelId="{CA5CC38D-6508-4AA9-A025-35BC65FCCB11}" type="parTrans" cxnId="{D0087C2B-9394-46D7-963B-52AA4C077943}">
      <dgm:prSet/>
      <dgm:spPr/>
      <dgm:t>
        <a:bodyPr/>
        <a:lstStyle/>
        <a:p>
          <a:endParaRPr lang="en-GB"/>
        </a:p>
      </dgm:t>
    </dgm:pt>
    <dgm:pt modelId="{D0DFD230-0BB9-4875-A792-E8DC82437874}" type="sibTrans" cxnId="{D0087C2B-9394-46D7-963B-52AA4C077943}">
      <dgm:prSet/>
      <dgm:spPr/>
      <dgm:t>
        <a:bodyPr/>
        <a:lstStyle/>
        <a:p>
          <a:endParaRPr lang="en-GB"/>
        </a:p>
      </dgm:t>
    </dgm:pt>
    <dgm:pt modelId="{DADC4867-DBA4-4BE3-ADBF-7101758F11D2}" type="pres">
      <dgm:prSet presAssocID="{8C2ECC61-B6EB-4D24-AA02-7407AE61B984}" presName="composite" presStyleCnt="0">
        <dgm:presLayoutVars>
          <dgm:chMax val="3"/>
          <dgm:animLvl val="lvl"/>
          <dgm:resizeHandles val="exact"/>
        </dgm:presLayoutVars>
      </dgm:prSet>
      <dgm:spPr/>
    </dgm:pt>
    <dgm:pt modelId="{2CAAC098-373B-4C74-AAA6-4D597D56E9C2}" type="pres">
      <dgm:prSet presAssocID="{076CF541-0D52-421D-B180-CC004154F4D7}" presName="gear1" presStyleLbl="node1" presStyleIdx="0" presStyleCnt="3">
        <dgm:presLayoutVars>
          <dgm:chMax val="1"/>
          <dgm:bulletEnabled val="1"/>
        </dgm:presLayoutVars>
      </dgm:prSet>
      <dgm:spPr/>
    </dgm:pt>
    <dgm:pt modelId="{1E327DA9-E455-47E0-A2CC-F23A7C337D4B}" type="pres">
      <dgm:prSet presAssocID="{076CF541-0D52-421D-B180-CC004154F4D7}" presName="gear1srcNode" presStyleLbl="node1" presStyleIdx="0" presStyleCnt="3"/>
      <dgm:spPr/>
    </dgm:pt>
    <dgm:pt modelId="{881ABA23-AE3B-4603-9A38-C89D145E4FE9}" type="pres">
      <dgm:prSet presAssocID="{076CF541-0D52-421D-B180-CC004154F4D7}" presName="gear1dstNode" presStyleLbl="node1" presStyleIdx="0" presStyleCnt="3"/>
      <dgm:spPr/>
    </dgm:pt>
    <dgm:pt modelId="{160007A4-3248-4545-84A8-4934FEBD383E}" type="pres">
      <dgm:prSet presAssocID="{2EAFEC7C-91B9-4F30-8B81-2EA39DDE994E}" presName="gear2" presStyleLbl="node1" presStyleIdx="1" presStyleCnt="3">
        <dgm:presLayoutVars>
          <dgm:chMax val="1"/>
          <dgm:bulletEnabled val="1"/>
        </dgm:presLayoutVars>
      </dgm:prSet>
      <dgm:spPr/>
    </dgm:pt>
    <dgm:pt modelId="{A819C197-F87B-4232-AF70-BD24C6B59CAC}" type="pres">
      <dgm:prSet presAssocID="{2EAFEC7C-91B9-4F30-8B81-2EA39DDE994E}" presName="gear2srcNode" presStyleLbl="node1" presStyleIdx="1" presStyleCnt="3"/>
      <dgm:spPr/>
    </dgm:pt>
    <dgm:pt modelId="{A8189E34-2473-4D99-A928-DBB42E976F2B}" type="pres">
      <dgm:prSet presAssocID="{2EAFEC7C-91B9-4F30-8B81-2EA39DDE994E}" presName="gear2dstNode" presStyleLbl="node1" presStyleIdx="1" presStyleCnt="3"/>
      <dgm:spPr/>
    </dgm:pt>
    <dgm:pt modelId="{53CC3287-10F8-4F04-843F-94CA7B0AFD25}" type="pres">
      <dgm:prSet presAssocID="{DDC8915E-FCBE-41DB-B355-73829A047858}" presName="gear3" presStyleLbl="node1" presStyleIdx="2" presStyleCnt="3"/>
      <dgm:spPr/>
    </dgm:pt>
    <dgm:pt modelId="{2AB70FFC-B325-4043-AC94-602FE614F997}" type="pres">
      <dgm:prSet presAssocID="{DDC8915E-FCBE-41DB-B355-73829A047858}" presName="gear3tx" presStyleLbl="node1" presStyleIdx="2" presStyleCnt="3">
        <dgm:presLayoutVars>
          <dgm:chMax val="1"/>
          <dgm:bulletEnabled val="1"/>
        </dgm:presLayoutVars>
      </dgm:prSet>
      <dgm:spPr/>
    </dgm:pt>
    <dgm:pt modelId="{8D12B770-BD5F-41A9-8B48-0D765C677709}" type="pres">
      <dgm:prSet presAssocID="{DDC8915E-FCBE-41DB-B355-73829A047858}" presName="gear3srcNode" presStyleLbl="node1" presStyleIdx="2" presStyleCnt="3"/>
      <dgm:spPr/>
    </dgm:pt>
    <dgm:pt modelId="{A57F22AB-9EE4-4898-A7D1-D36BA7F676BC}" type="pres">
      <dgm:prSet presAssocID="{DDC8915E-FCBE-41DB-B355-73829A047858}" presName="gear3dstNode" presStyleLbl="node1" presStyleIdx="2" presStyleCnt="3"/>
      <dgm:spPr/>
    </dgm:pt>
    <dgm:pt modelId="{0525BB65-8ECC-476C-AB8F-0E16F17AF468}" type="pres">
      <dgm:prSet presAssocID="{F93EB339-D88D-42E5-999E-023B323024F2}" presName="connector1" presStyleLbl="sibTrans2D1" presStyleIdx="0" presStyleCnt="3"/>
      <dgm:spPr/>
    </dgm:pt>
    <dgm:pt modelId="{229BC4AC-FCED-4022-BE64-67CCF41257F2}" type="pres">
      <dgm:prSet presAssocID="{D0DFD230-0BB9-4875-A792-E8DC82437874}" presName="connector2" presStyleLbl="sibTrans2D1" presStyleIdx="1" presStyleCnt="3"/>
      <dgm:spPr/>
    </dgm:pt>
    <dgm:pt modelId="{AC690214-0CBE-43A7-B433-40B9512B60AF}" type="pres">
      <dgm:prSet presAssocID="{A489E36C-3F03-498E-8A35-EFD5DEE2BCA9}" presName="connector3" presStyleLbl="sibTrans2D1" presStyleIdx="2" presStyleCnt="3"/>
      <dgm:spPr/>
    </dgm:pt>
  </dgm:ptLst>
  <dgm:cxnLst>
    <dgm:cxn modelId="{F33F9A01-5AF7-422B-A5BA-EF85BDC48594}" type="presOf" srcId="{2EAFEC7C-91B9-4F30-8B81-2EA39DDE994E}" destId="{160007A4-3248-4545-84A8-4934FEBD383E}" srcOrd="0" destOrd="0" presId="urn:microsoft.com/office/officeart/2005/8/layout/gear1"/>
    <dgm:cxn modelId="{F1332904-5D0F-4295-9E74-9DE2F6CE8A66}" type="presOf" srcId="{076CF541-0D52-421D-B180-CC004154F4D7}" destId="{881ABA23-AE3B-4603-9A38-C89D145E4FE9}" srcOrd="2" destOrd="0" presId="urn:microsoft.com/office/officeart/2005/8/layout/gear1"/>
    <dgm:cxn modelId="{00D99F0C-76E8-4942-8E25-CCBA6DAC56E1}" type="presOf" srcId="{DDC8915E-FCBE-41DB-B355-73829A047858}" destId="{8D12B770-BD5F-41A9-8B48-0D765C677709}" srcOrd="2" destOrd="0" presId="urn:microsoft.com/office/officeart/2005/8/layout/gear1"/>
    <dgm:cxn modelId="{C481ED1C-3BE1-47A8-88C2-44F0C9CF9B9B}" type="presOf" srcId="{F93EB339-D88D-42E5-999E-023B323024F2}" destId="{0525BB65-8ECC-476C-AB8F-0E16F17AF468}" srcOrd="0" destOrd="0" presId="urn:microsoft.com/office/officeart/2005/8/layout/gear1"/>
    <dgm:cxn modelId="{B65CFB1F-E12E-4D77-87CC-9CC90EFDAC52}" type="presOf" srcId="{8C2ECC61-B6EB-4D24-AA02-7407AE61B984}" destId="{DADC4867-DBA4-4BE3-ADBF-7101758F11D2}" srcOrd="0" destOrd="0" presId="urn:microsoft.com/office/officeart/2005/8/layout/gear1"/>
    <dgm:cxn modelId="{0141AE22-275B-472B-8414-D5BEB1F0DCDB}" type="presOf" srcId="{2EAFEC7C-91B9-4F30-8B81-2EA39DDE994E}" destId="{A8189E34-2473-4D99-A928-DBB42E976F2B}" srcOrd="2" destOrd="0" presId="urn:microsoft.com/office/officeart/2005/8/layout/gear1"/>
    <dgm:cxn modelId="{D0087C2B-9394-46D7-963B-52AA4C077943}" srcId="{8C2ECC61-B6EB-4D24-AA02-7407AE61B984}" destId="{2EAFEC7C-91B9-4F30-8B81-2EA39DDE994E}" srcOrd="1" destOrd="0" parTransId="{CA5CC38D-6508-4AA9-A025-35BC65FCCB11}" sibTransId="{D0DFD230-0BB9-4875-A792-E8DC82437874}"/>
    <dgm:cxn modelId="{B00B982C-D9DE-44C7-BC53-AFF5D72FF077}" type="presOf" srcId="{A489E36C-3F03-498E-8A35-EFD5DEE2BCA9}" destId="{AC690214-0CBE-43A7-B433-40B9512B60AF}" srcOrd="0" destOrd="0" presId="urn:microsoft.com/office/officeart/2005/8/layout/gear1"/>
    <dgm:cxn modelId="{BACB9A2E-1F85-4268-970C-E56FEC912DB7}" type="presOf" srcId="{076CF541-0D52-421D-B180-CC004154F4D7}" destId="{1E327DA9-E455-47E0-A2CC-F23A7C337D4B}" srcOrd="1" destOrd="0" presId="urn:microsoft.com/office/officeart/2005/8/layout/gear1"/>
    <dgm:cxn modelId="{32561387-91D6-49C3-8DC0-132B947B856E}" srcId="{8C2ECC61-B6EB-4D24-AA02-7407AE61B984}" destId="{DDC8915E-FCBE-41DB-B355-73829A047858}" srcOrd="2" destOrd="0" parTransId="{0058B237-600B-44CD-9F95-21C55E3DE1BB}" sibTransId="{A489E36C-3F03-498E-8A35-EFD5DEE2BCA9}"/>
    <dgm:cxn modelId="{3FC60491-66EE-43CF-8A81-AF405CC06EF1}" srcId="{8C2ECC61-B6EB-4D24-AA02-7407AE61B984}" destId="{076CF541-0D52-421D-B180-CC004154F4D7}" srcOrd="0" destOrd="0" parTransId="{93BD2D5E-F140-41F1-9B15-AE50BAEC1119}" sibTransId="{F93EB339-D88D-42E5-999E-023B323024F2}"/>
    <dgm:cxn modelId="{0764F99B-DBC5-4448-8F87-277138479F36}" type="presOf" srcId="{076CF541-0D52-421D-B180-CC004154F4D7}" destId="{2CAAC098-373B-4C74-AAA6-4D597D56E9C2}" srcOrd="0" destOrd="0" presId="urn:microsoft.com/office/officeart/2005/8/layout/gear1"/>
    <dgm:cxn modelId="{B1FAC8B2-537D-4151-A472-1D38F52F8845}" type="presOf" srcId="{2EAFEC7C-91B9-4F30-8B81-2EA39DDE994E}" destId="{A819C197-F87B-4232-AF70-BD24C6B59CAC}" srcOrd="1" destOrd="0" presId="urn:microsoft.com/office/officeart/2005/8/layout/gear1"/>
    <dgm:cxn modelId="{DF564AC2-32FF-466E-AF78-D8D0081BA9D9}" type="presOf" srcId="{DDC8915E-FCBE-41DB-B355-73829A047858}" destId="{53CC3287-10F8-4F04-843F-94CA7B0AFD25}" srcOrd="0" destOrd="0" presId="urn:microsoft.com/office/officeart/2005/8/layout/gear1"/>
    <dgm:cxn modelId="{A66B14E4-4F50-4720-83C4-438F162735B4}" type="presOf" srcId="{D0DFD230-0BB9-4875-A792-E8DC82437874}" destId="{229BC4AC-FCED-4022-BE64-67CCF41257F2}" srcOrd="0" destOrd="0" presId="urn:microsoft.com/office/officeart/2005/8/layout/gear1"/>
    <dgm:cxn modelId="{7C72F8E8-7D25-47ED-902A-3C77A4B1D433}" type="presOf" srcId="{DDC8915E-FCBE-41DB-B355-73829A047858}" destId="{2AB70FFC-B325-4043-AC94-602FE614F997}" srcOrd="1" destOrd="0" presId="urn:microsoft.com/office/officeart/2005/8/layout/gear1"/>
    <dgm:cxn modelId="{757330EC-F468-4066-80EE-DFA206F32635}" type="presOf" srcId="{DDC8915E-FCBE-41DB-B355-73829A047858}" destId="{A57F22AB-9EE4-4898-A7D1-D36BA7F676BC}" srcOrd="3" destOrd="0" presId="urn:microsoft.com/office/officeart/2005/8/layout/gear1"/>
    <dgm:cxn modelId="{89DE7659-77CC-4DBC-8325-20BE952F1D54}" type="presParOf" srcId="{DADC4867-DBA4-4BE3-ADBF-7101758F11D2}" destId="{2CAAC098-373B-4C74-AAA6-4D597D56E9C2}" srcOrd="0" destOrd="0" presId="urn:microsoft.com/office/officeart/2005/8/layout/gear1"/>
    <dgm:cxn modelId="{56DBCF15-F62A-41BB-8DCC-0CFBF21E1674}" type="presParOf" srcId="{DADC4867-DBA4-4BE3-ADBF-7101758F11D2}" destId="{1E327DA9-E455-47E0-A2CC-F23A7C337D4B}" srcOrd="1" destOrd="0" presId="urn:microsoft.com/office/officeart/2005/8/layout/gear1"/>
    <dgm:cxn modelId="{93E9F758-2B12-44D6-A86C-4A383A402558}" type="presParOf" srcId="{DADC4867-DBA4-4BE3-ADBF-7101758F11D2}" destId="{881ABA23-AE3B-4603-9A38-C89D145E4FE9}" srcOrd="2" destOrd="0" presId="urn:microsoft.com/office/officeart/2005/8/layout/gear1"/>
    <dgm:cxn modelId="{F61109E5-1E51-4446-B119-5EE289047E28}" type="presParOf" srcId="{DADC4867-DBA4-4BE3-ADBF-7101758F11D2}" destId="{160007A4-3248-4545-84A8-4934FEBD383E}" srcOrd="3" destOrd="0" presId="urn:microsoft.com/office/officeart/2005/8/layout/gear1"/>
    <dgm:cxn modelId="{350AFB72-7B67-41E4-878A-285AA9A631FC}" type="presParOf" srcId="{DADC4867-DBA4-4BE3-ADBF-7101758F11D2}" destId="{A819C197-F87B-4232-AF70-BD24C6B59CAC}" srcOrd="4" destOrd="0" presId="urn:microsoft.com/office/officeart/2005/8/layout/gear1"/>
    <dgm:cxn modelId="{5711FAB6-30B7-429D-8D8F-96F28A0D01D6}" type="presParOf" srcId="{DADC4867-DBA4-4BE3-ADBF-7101758F11D2}" destId="{A8189E34-2473-4D99-A928-DBB42E976F2B}" srcOrd="5" destOrd="0" presId="urn:microsoft.com/office/officeart/2005/8/layout/gear1"/>
    <dgm:cxn modelId="{0D8B574A-D193-404B-AABF-F56407BCBE5F}" type="presParOf" srcId="{DADC4867-DBA4-4BE3-ADBF-7101758F11D2}" destId="{53CC3287-10F8-4F04-843F-94CA7B0AFD25}" srcOrd="6" destOrd="0" presId="urn:microsoft.com/office/officeart/2005/8/layout/gear1"/>
    <dgm:cxn modelId="{6EEFB60E-B2A5-4576-AB99-396A0C35C568}" type="presParOf" srcId="{DADC4867-DBA4-4BE3-ADBF-7101758F11D2}" destId="{2AB70FFC-B325-4043-AC94-602FE614F997}" srcOrd="7" destOrd="0" presId="urn:microsoft.com/office/officeart/2005/8/layout/gear1"/>
    <dgm:cxn modelId="{04AFD07B-D037-4D52-A82C-179499D88C8A}" type="presParOf" srcId="{DADC4867-DBA4-4BE3-ADBF-7101758F11D2}" destId="{8D12B770-BD5F-41A9-8B48-0D765C677709}" srcOrd="8" destOrd="0" presId="urn:microsoft.com/office/officeart/2005/8/layout/gear1"/>
    <dgm:cxn modelId="{84338E88-38B3-4EF3-99BA-F74390EE7B3F}" type="presParOf" srcId="{DADC4867-DBA4-4BE3-ADBF-7101758F11D2}" destId="{A57F22AB-9EE4-4898-A7D1-D36BA7F676BC}" srcOrd="9" destOrd="0" presId="urn:microsoft.com/office/officeart/2005/8/layout/gear1"/>
    <dgm:cxn modelId="{DCEB0FF7-051D-4BA6-A45F-7E1FB0CFDDFC}" type="presParOf" srcId="{DADC4867-DBA4-4BE3-ADBF-7101758F11D2}" destId="{0525BB65-8ECC-476C-AB8F-0E16F17AF468}" srcOrd="10" destOrd="0" presId="urn:microsoft.com/office/officeart/2005/8/layout/gear1"/>
    <dgm:cxn modelId="{4D281DE2-029F-467D-B1FB-B9AC97AC81CE}" type="presParOf" srcId="{DADC4867-DBA4-4BE3-ADBF-7101758F11D2}" destId="{229BC4AC-FCED-4022-BE64-67CCF41257F2}" srcOrd="11" destOrd="0" presId="urn:microsoft.com/office/officeart/2005/8/layout/gear1"/>
    <dgm:cxn modelId="{83EDE688-B35E-4D3D-ADDF-9DAFE473E7A6}" type="presParOf" srcId="{DADC4867-DBA4-4BE3-ADBF-7101758F11D2}" destId="{AC690214-0CBE-43A7-B433-40B9512B60AF}" srcOrd="12" destOrd="0" presId="urn:microsoft.com/office/officeart/2005/8/layout/gear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6759EBD-69ED-4077-BAB7-4082705D6546}" type="doc">
      <dgm:prSet loTypeId="urn:microsoft.com/office/officeart/2008/layout/PictureStrips" loCatId="picture" qsTypeId="urn:microsoft.com/office/officeart/2005/8/quickstyle/simple1" qsCatId="simple" csTypeId="urn:microsoft.com/office/officeart/2005/8/colors/accent3_2" csCatId="accent3" phldr="1"/>
      <dgm:spPr/>
      <dgm:t>
        <a:bodyPr/>
        <a:lstStyle/>
        <a:p>
          <a:endParaRPr lang="en-GB"/>
        </a:p>
      </dgm:t>
    </dgm:pt>
    <dgm:pt modelId="{D89BDC59-7EFA-4156-8547-11A254AAAD93}">
      <dgm:prSet phldrT="[Text]"/>
      <dgm:spPr/>
      <dgm:t>
        <a:bodyPr/>
        <a:lstStyle/>
        <a:p>
          <a:r>
            <a:rPr lang="en-GB">
              <a:solidFill>
                <a:schemeClr val="accent3">
                  <a:lumMod val="50000"/>
                </a:schemeClr>
              </a:solidFill>
              <a:latin typeface="Arial"/>
              <a:cs typeface="Arial"/>
            </a:rPr>
            <a:t>Open to producers and end users of low carbon hydrogen</a:t>
          </a:r>
        </a:p>
      </dgm:t>
    </dgm:pt>
    <dgm:pt modelId="{4E745EBD-3F6F-4579-BD70-059D2E2CF252}" type="parTrans" cxnId="{A6373D91-696B-4879-B720-97449F967074}">
      <dgm:prSet/>
      <dgm:spPr/>
      <dgm:t>
        <a:bodyPr/>
        <a:lstStyle/>
        <a:p>
          <a:endParaRPr lang="en-GB"/>
        </a:p>
      </dgm:t>
    </dgm:pt>
    <dgm:pt modelId="{F6B90D01-05E6-4596-9470-99313CC0323B}" type="sibTrans" cxnId="{A6373D91-696B-4879-B720-97449F967074}">
      <dgm:prSet/>
      <dgm:spPr/>
      <dgm:t>
        <a:bodyPr/>
        <a:lstStyle/>
        <a:p>
          <a:endParaRPr lang="en-GB"/>
        </a:p>
      </dgm:t>
    </dgm:pt>
    <dgm:pt modelId="{1B9C631D-499D-42AD-BBE9-D395DAFD61EC}">
      <dgm:prSet/>
      <dgm:spPr/>
      <dgm:t>
        <a:bodyPr/>
        <a:lstStyle/>
        <a:p>
          <a:r>
            <a:rPr lang="en-GB">
              <a:solidFill>
                <a:schemeClr val="accent3">
                  <a:lumMod val="50000"/>
                </a:schemeClr>
              </a:solidFill>
              <a:latin typeface="Arial"/>
              <a:cs typeface="Arial"/>
            </a:rPr>
            <a:t>Initially voluntary</a:t>
          </a:r>
        </a:p>
      </dgm:t>
    </dgm:pt>
    <dgm:pt modelId="{21F9EE20-0E5B-4D22-B88D-9A66B8392E01}" type="parTrans" cxnId="{2E22BCCA-F1D1-4F4C-B0AF-CD8DCAA7D742}">
      <dgm:prSet/>
      <dgm:spPr/>
      <dgm:t>
        <a:bodyPr/>
        <a:lstStyle/>
        <a:p>
          <a:endParaRPr lang="en-GB"/>
        </a:p>
      </dgm:t>
    </dgm:pt>
    <dgm:pt modelId="{DAE7AA2C-38A2-4911-A652-7DDD5D5F1F04}" type="sibTrans" cxnId="{2E22BCCA-F1D1-4F4C-B0AF-CD8DCAA7D742}">
      <dgm:prSet/>
      <dgm:spPr/>
      <dgm:t>
        <a:bodyPr/>
        <a:lstStyle/>
        <a:p>
          <a:endParaRPr lang="en-GB"/>
        </a:p>
      </dgm:t>
    </dgm:pt>
    <dgm:pt modelId="{C8D6D19F-7455-4E2C-8644-FE7ED7ECD121}">
      <dgm:prSet/>
      <dgm:spPr/>
      <dgm:t>
        <a:bodyPr/>
        <a:lstStyle/>
        <a:p>
          <a:r>
            <a:rPr lang="en-GB">
              <a:solidFill>
                <a:schemeClr val="accent3">
                  <a:lumMod val="50000"/>
                </a:schemeClr>
              </a:solidFill>
              <a:latin typeface="Arial"/>
              <a:cs typeface="Arial"/>
            </a:rPr>
            <a:t>Certificates show embodied emissions from production (LCHS)</a:t>
          </a:r>
        </a:p>
      </dgm:t>
    </dgm:pt>
    <dgm:pt modelId="{2BBCD949-C0D0-41BF-AB8F-7498D0292C9D}" type="parTrans" cxnId="{6CFEBFE4-B254-4D1E-914A-FF30AFA62859}">
      <dgm:prSet/>
      <dgm:spPr/>
      <dgm:t>
        <a:bodyPr/>
        <a:lstStyle/>
        <a:p>
          <a:endParaRPr lang="en-GB"/>
        </a:p>
      </dgm:t>
    </dgm:pt>
    <dgm:pt modelId="{1BF8BB37-A441-4A04-8FE0-D066D0D3F37C}" type="sibTrans" cxnId="{6CFEBFE4-B254-4D1E-914A-FF30AFA62859}">
      <dgm:prSet/>
      <dgm:spPr/>
      <dgm:t>
        <a:bodyPr/>
        <a:lstStyle/>
        <a:p>
          <a:endParaRPr lang="en-GB"/>
        </a:p>
      </dgm:t>
    </dgm:pt>
    <dgm:pt modelId="{961FB644-CC06-40F5-87E9-90AFC7921B1E}">
      <dgm:prSet/>
      <dgm:spPr/>
      <dgm:t>
        <a:bodyPr/>
        <a:lstStyle/>
        <a:p>
          <a:r>
            <a:rPr lang="en-GB">
              <a:solidFill>
                <a:schemeClr val="accent3">
                  <a:lumMod val="50000"/>
                </a:schemeClr>
              </a:solidFill>
              <a:latin typeface="Arial"/>
              <a:cs typeface="Arial"/>
            </a:rPr>
            <a:t>Evolves with the LCHS as sector develops</a:t>
          </a:r>
        </a:p>
      </dgm:t>
    </dgm:pt>
    <dgm:pt modelId="{E71F8C9B-4F4A-4CB3-AF6A-D35ABD0ABF7C}" type="parTrans" cxnId="{65C63174-4AC5-495C-ACFC-044FB2ECBA5A}">
      <dgm:prSet/>
      <dgm:spPr/>
      <dgm:t>
        <a:bodyPr/>
        <a:lstStyle/>
        <a:p>
          <a:endParaRPr lang="en-GB"/>
        </a:p>
      </dgm:t>
    </dgm:pt>
    <dgm:pt modelId="{50941310-AC46-4FAD-B1D3-70E41009ADDB}" type="sibTrans" cxnId="{65C63174-4AC5-495C-ACFC-044FB2ECBA5A}">
      <dgm:prSet/>
      <dgm:spPr/>
      <dgm:t>
        <a:bodyPr/>
        <a:lstStyle/>
        <a:p>
          <a:endParaRPr lang="en-GB"/>
        </a:p>
      </dgm:t>
    </dgm:pt>
    <dgm:pt modelId="{FC8B76BE-D3A7-4980-9FC1-2D83934F41E7}">
      <dgm:prSet/>
      <dgm:spPr/>
      <dgm:t>
        <a:bodyPr/>
        <a:lstStyle/>
        <a:p>
          <a:pPr rtl="0"/>
          <a:r>
            <a:rPr lang="en-GB">
              <a:solidFill>
                <a:schemeClr val="accent3">
                  <a:lumMod val="50000"/>
                </a:schemeClr>
              </a:solidFill>
              <a:latin typeface="Arial"/>
              <a:cs typeface="Arial"/>
            </a:rPr>
            <a:t>UK-wide, facilitating international trade</a:t>
          </a:r>
        </a:p>
      </dgm:t>
    </dgm:pt>
    <dgm:pt modelId="{096532E6-E9E1-4AAD-B418-AE719D1E539F}" type="parTrans" cxnId="{501D80DA-3557-4705-947D-0FBB60710862}">
      <dgm:prSet/>
      <dgm:spPr/>
      <dgm:t>
        <a:bodyPr/>
        <a:lstStyle/>
        <a:p>
          <a:endParaRPr lang="en-GB"/>
        </a:p>
      </dgm:t>
    </dgm:pt>
    <dgm:pt modelId="{FAF2E6D6-80CF-4F63-A51F-C66792786D99}" type="sibTrans" cxnId="{501D80DA-3557-4705-947D-0FBB60710862}">
      <dgm:prSet/>
      <dgm:spPr/>
      <dgm:t>
        <a:bodyPr/>
        <a:lstStyle/>
        <a:p>
          <a:endParaRPr lang="en-GB"/>
        </a:p>
      </dgm:t>
    </dgm:pt>
    <dgm:pt modelId="{5CBC42D6-DA04-47D1-A24D-527395A5F6F4}">
      <dgm:prSet/>
      <dgm:spPr/>
      <dgm:t>
        <a:bodyPr/>
        <a:lstStyle/>
        <a:p>
          <a:pPr rtl="0"/>
          <a:r>
            <a:rPr lang="en-GB">
              <a:solidFill>
                <a:schemeClr val="accent3">
                  <a:lumMod val="50000"/>
                </a:schemeClr>
              </a:solidFill>
              <a:latin typeface="Arial"/>
              <a:cs typeface="Arial"/>
            </a:rPr>
            <a:t>Issued in energy-based units (MWh) </a:t>
          </a:r>
        </a:p>
      </dgm:t>
    </dgm:pt>
    <dgm:pt modelId="{90951676-C83C-49D4-A955-B8D982C2856A}" type="parTrans" cxnId="{1A66FE19-FBD1-4BD1-B12D-989B0E3B319E}">
      <dgm:prSet/>
      <dgm:spPr/>
      <dgm:t>
        <a:bodyPr/>
        <a:lstStyle/>
        <a:p>
          <a:endParaRPr lang="en-GB"/>
        </a:p>
      </dgm:t>
    </dgm:pt>
    <dgm:pt modelId="{866033E4-3C98-494E-8681-80870EA57045}" type="sibTrans" cxnId="{1A66FE19-FBD1-4BD1-B12D-989B0E3B319E}">
      <dgm:prSet/>
      <dgm:spPr/>
      <dgm:t>
        <a:bodyPr/>
        <a:lstStyle/>
        <a:p>
          <a:endParaRPr lang="en-GB"/>
        </a:p>
      </dgm:t>
    </dgm:pt>
    <dgm:pt modelId="{88634BBF-E8E2-4952-9726-D735770F4D7E}" type="pres">
      <dgm:prSet presAssocID="{76759EBD-69ED-4077-BAB7-4082705D6546}" presName="Name0" presStyleCnt="0">
        <dgm:presLayoutVars>
          <dgm:dir/>
          <dgm:resizeHandles val="exact"/>
        </dgm:presLayoutVars>
      </dgm:prSet>
      <dgm:spPr/>
    </dgm:pt>
    <dgm:pt modelId="{7C347649-3B84-4BA4-81BB-D7011311E33C}" type="pres">
      <dgm:prSet presAssocID="{D89BDC59-7EFA-4156-8547-11A254AAAD93}" presName="composite" presStyleCnt="0"/>
      <dgm:spPr/>
    </dgm:pt>
    <dgm:pt modelId="{810F4A1E-9319-4AE6-9E8D-8934FDA3C09A}" type="pres">
      <dgm:prSet presAssocID="{D89BDC59-7EFA-4156-8547-11A254AAAD93}" presName="rect1" presStyleLbl="trAlignAcc1" presStyleIdx="0" presStyleCnt="6" custLinFactNeighborX="-5128" custLinFactNeighborY="-2891">
        <dgm:presLayoutVars>
          <dgm:bulletEnabled val="1"/>
        </dgm:presLayoutVars>
      </dgm:prSet>
      <dgm:spPr/>
    </dgm:pt>
    <dgm:pt modelId="{41190D46-2807-4121-81ED-58FF36C2EEAC}" type="pres">
      <dgm:prSet presAssocID="{D89BDC59-7EFA-4156-8547-11A254AAAD93}" presName="rect2" presStyleLbl="fgImgPlace1" presStyleIdx="0" presStyleCnt="6" custScaleX="147236" custLinFactNeighborX="-49721"/>
      <dgm:spPr>
        <a:solidFill>
          <a:srgbClr val="BCD6C1"/>
        </a:solidFill>
      </dgm:spPr>
    </dgm:pt>
    <dgm:pt modelId="{1BDEC676-1F0D-416A-A067-64DC1336E53E}" type="pres">
      <dgm:prSet presAssocID="{F6B90D01-05E6-4596-9470-99313CC0323B}" presName="sibTrans" presStyleCnt="0"/>
      <dgm:spPr/>
    </dgm:pt>
    <dgm:pt modelId="{7B4B3380-EAB4-40BC-B96B-E41558B9A523}" type="pres">
      <dgm:prSet presAssocID="{1B9C631D-499D-42AD-BBE9-D395DAFD61EC}" presName="composite" presStyleCnt="0"/>
      <dgm:spPr/>
    </dgm:pt>
    <dgm:pt modelId="{8A68E19F-3543-4DA1-905B-66E113B6BE71}" type="pres">
      <dgm:prSet presAssocID="{1B9C631D-499D-42AD-BBE9-D395DAFD61EC}" presName="rect1" presStyleLbl="trAlignAcc1" presStyleIdx="1" presStyleCnt="6" custLinFactNeighborX="6079">
        <dgm:presLayoutVars>
          <dgm:bulletEnabled val="1"/>
        </dgm:presLayoutVars>
      </dgm:prSet>
      <dgm:spPr/>
    </dgm:pt>
    <dgm:pt modelId="{ADDEC643-C9D3-48B3-B622-358BB4E18489}" type="pres">
      <dgm:prSet presAssocID="{1B9C631D-499D-42AD-BBE9-D395DAFD61EC}" presName="rect2" presStyleLbl="fgImgPlace1" presStyleIdx="1" presStyleCnt="6" custScaleX="140282" custScaleY="94398"/>
      <dgm:spPr>
        <a:solidFill>
          <a:srgbClr val="BCD6C1"/>
        </a:solidFill>
      </dgm:spPr>
    </dgm:pt>
    <dgm:pt modelId="{E6578393-EEE8-452B-A94D-CF3CD8769D63}" type="pres">
      <dgm:prSet presAssocID="{DAE7AA2C-38A2-4911-A652-7DDD5D5F1F04}" presName="sibTrans" presStyleCnt="0"/>
      <dgm:spPr/>
    </dgm:pt>
    <dgm:pt modelId="{80717971-D37D-4AF0-ACEA-AFC387CAF3EF}" type="pres">
      <dgm:prSet presAssocID="{C8D6D19F-7455-4E2C-8644-FE7ED7ECD121}" presName="composite" presStyleCnt="0"/>
      <dgm:spPr/>
    </dgm:pt>
    <dgm:pt modelId="{ECB29C7F-1D32-4C5C-837F-1BA85836A309}" type="pres">
      <dgm:prSet presAssocID="{C8D6D19F-7455-4E2C-8644-FE7ED7ECD121}" presName="rect1" presStyleLbl="trAlignAcc1" presStyleIdx="2" presStyleCnt="6" custLinFactNeighborX="-5128" custLinFactNeighborY="-2891">
        <dgm:presLayoutVars>
          <dgm:bulletEnabled val="1"/>
        </dgm:presLayoutVars>
      </dgm:prSet>
      <dgm:spPr/>
    </dgm:pt>
    <dgm:pt modelId="{B6C83D2B-9D13-4CE1-9B2A-1A78792FB1E6}" type="pres">
      <dgm:prSet presAssocID="{C8D6D19F-7455-4E2C-8644-FE7ED7ECD121}" presName="rect2" presStyleLbl="fgImgPlace1" presStyleIdx="2" presStyleCnt="6" custScaleX="148062" custLinFactNeighborX="-50088"/>
      <dgm:spPr>
        <a:solidFill>
          <a:srgbClr val="BCD6C1"/>
        </a:solidFill>
      </dgm:spPr>
    </dgm:pt>
    <dgm:pt modelId="{398F4BE9-0581-4487-A6BC-6ADEDC6E682F}" type="pres">
      <dgm:prSet presAssocID="{1BF8BB37-A441-4A04-8FE0-D066D0D3F37C}" presName="sibTrans" presStyleCnt="0"/>
      <dgm:spPr/>
    </dgm:pt>
    <dgm:pt modelId="{EC2AA30A-BCAD-43A8-9852-1A7383F5A1B5}" type="pres">
      <dgm:prSet presAssocID="{961FB644-CC06-40F5-87E9-90AFC7921B1E}" presName="composite" presStyleCnt="0"/>
      <dgm:spPr/>
    </dgm:pt>
    <dgm:pt modelId="{FB49AA60-513B-4473-93AA-A1AC04111A77}" type="pres">
      <dgm:prSet presAssocID="{961FB644-CC06-40F5-87E9-90AFC7921B1E}" presName="rect1" presStyleLbl="trAlignAcc1" presStyleIdx="3" presStyleCnt="6" custLinFactNeighborX="6079">
        <dgm:presLayoutVars>
          <dgm:bulletEnabled val="1"/>
        </dgm:presLayoutVars>
      </dgm:prSet>
      <dgm:spPr/>
    </dgm:pt>
    <dgm:pt modelId="{7E38A706-0C35-436E-8A06-530156065D1D}" type="pres">
      <dgm:prSet presAssocID="{961FB644-CC06-40F5-87E9-90AFC7921B1E}" presName="rect2" presStyleLbl="fgImgPlace1" presStyleIdx="3" presStyleCnt="6" custScaleX="144503"/>
      <dgm:spPr>
        <a:solidFill>
          <a:srgbClr val="BCD6C1"/>
        </a:solidFill>
      </dgm:spPr>
    </dgm:pt>
    <dgm:pt modelId="{25A4F2F3-69CC-42CE-8FA1-1BDA4C143761}" type="pres">
      <dgm:prSet presAssocID="{50941310-AC46-4FAD-B1D3-70E41009ADDB}" presName="sibTrans" presStyleCnt="0"/>
      <dgm:spPr/>
    </dgm:pt>
    <dgm:pt modelId="{36A885BB-701B-4970-8F5D-BF14D935A2A0}" type="pres">
      <dgm:prSet presAssocID="{FC8B76BE-D3A7-4980-9FC1-2D83934F41E7}" presName="composite" presStyleCnt="0"/>
      <dgm:spPr/>
    </dgm:pt>
    <dgm:pt modelId="{D5E7E4DF-2D83-45E2-8A35-E335C1555000}" type="pres">
      <dgm:prSet presAssocID="{FC8B76BE-D3A7-4980-9FC1-2D83934F41E7}" presName="rect1" presStyleLbl="trAlignAcc1" presStyleIdx="4" presStyleCnt="6" custLinFactNeighborX="-5128" custLinFactNeighborY="-2891">
        <dgm:presLayoutVars>
          <dgm:bulletEnabled val="1"/>
        </dgm:presLayoutVars>
      </dgm:prSet>
      <dgm:spPr/>
    </dgm:pt>
    <dgm:pt modelId="{367B60F5-B0E0-4DA8-8098-5C23A1135F09}" type="pres">
      <dgm:prSet presAssocID="{FC8B76BE-D3A7-4980-9FC1-2D83934F41E7}" presName="rect2" presStyleLbl="fgImgPlace1" presStyleIdx="4" presStyleCnt="6" custScaleX="146698" custLinFactNeighborX="-49511"/>
      <dgm:spPr>
        <a:solidFill>
          <a:srgbClr val="BCD6C1"/>
        </a:solidFill>
      </dgm:spPr>
    </dgm:pt>
    <dgm:pt modelId="{EA73B67C-D12E-420B-B845-4DC7EB9F7886}" type="pres">
      <dgm:prSet presAssocID="{FAF2E6D6-80CF-4F63-A51F-C66792786D99}" presName="sibTrans" presStyleCnt="0"/>
      <dgm:spPr/>
    </dgm:pt>
    <dgm:pt modelId="{AD1F7FB2-B87E-44E2-886C-A5AC05B7EBB8}" type="pres">
      <dgm:prSet presAssocID="{5CBC42D6-DA04-47D1-A24D-527395A5F6F4}" presName="composite" presStyleCnt="0"/>
      <dgm:spPr/>
    </dgm:pt>
    <dgm:pt modelId="{38167F4F-66FF-4D22-BB6F-BC6A4A6BB20B}" type="pres">
      <dgm:prSet presAssocID="{5CBC42D6-DA04-47D1-A24D-527395A5F6F4}" presName="rect1" presStyleLbl="trAlignAcc1" presStyleIdx="5" presStyleCnt="6" custLinFactNeighborX="6079">
        <dgm:presLayoutVars>
          <dgm:bulletEnabled val="1"/>
        </dgm:presLayoutVars>
      </dgm:prSet>
      <dgm:spPr/>
    </dgm:pt>
    <dgm:pt modelId="{7667A17E-714B-46B9-A7BA-21B8DF398619}" type="pres">
      <dgm:prSet presAssocID="{5CBC42D6-DA04-47D1-A24D-527395A5F6F4}" presName="rect2" presStyleLbl="fgImgPlace1" presStyleIdx="5" presStyleCnt="6" custScaleX="148177"/>
      <dgm:spPr>
        <a:solidFill>
          <a:srgbClr val="BCD6C1"/>
        </a:solidFill>
      </dgm:spPr>
    </dgm:pt>
  </dgm:ptLst>
  <dgm:cxnLst>
    <dgm:cxn modelId="{1A66FE19-FBD1-4BD1-B12D-989B0E3B319E}" srcId="{76759EBD-69ED-4077-BAB7-4082705D6546}" destId="{5CBC42D6-DA04-47D1-A24D-527395A5F6F4}" srcOrd="5" destOrd="0" parTransId="{90951676-C83C-49D4-A955-B8D982C2856A}" sibTransId="{866033E4-3C98-494E-8681-80870EA57045}"/>
    <dgm:cxn modelId="{32F3E32A-7BB1-47A7-8355-10473612E955}" type="presOf" srcId="{76759EBD-69ED-4077-BAB7-4082705D6546}" destId="{88634BBF-E8E2-4952-9726-D735770F4D7E}" srcOrd="0" destOrd="0" presId="urn:microsoft.com/office/officeart/2008/layout/PictureStrips"/>
    <dgm:cxn modelId="{A8C2C334-58E5-460E-BD8D-6E7CE298D265}" type="presOf" srcId="{FC8B76BE-D3A7-4980-9FC1-2D83934F41E7}" destId="{D5E7E4DF-2D83-45E2-8A35-E335C1555000}" srcOrd="0" destOrd="0" presId="urn:microsoft.com/office/officeart/2008/layout/PictureStrips"/>
    <dgm:cxn modelId="{D8E91B5C-5E3B-4BCC-8191-5470B1A15E99}" type="presOf" srcId="{C8D6D19F-7455-4E2C-8644-FE7ED7ECD121}" destId="{ECB29C7F-1D32-4C5C-837F-1BA85836A309}" srcOrd="0" destOrd="0" presId="urn:microsoft.com/office/officeart/2008/layout/PictureStrips"/>
    <dgm:cxn modelId="{17A4956A-CDC0-4794-977A-CCC884ACE7A9}" type="presOf" srcId="{D89BDC59-7EFA-4156-8547-11A254AAAD93}" destId="{810F4A1E-9319-4AE6-9E8D-8934FDA3C09A}" srcOrd="0" destOrd="0" presId="urn:microsoft.com/office/officeart/2008/layout/PictureStrips"/>
    <dgm:cxn modelId="{65C63174-4AC5-495C-ACFC-044FB2ECBA5A}" srcId="{76759EBD-69ED-4077-BAB7-4082705D6546}" destId="{961FB644-CC06-40F5-87E9-90AFC7921B1E}" srcOrd="3" destOrd="0" parTransId="{E71F8C9B-4F4A-4CB3-AF6A-D35ABD0ABF7C}" sibTransId="{50941310-AC46-4FAD-B1D3-70E41009ADDB}"/>
    <dgm:cxn modelId="{70130956-33F3-4328-A607-9AE3B57CA554}" type="presOf" srcId="{5CBC42D6-DA04-47D1-A24D-527395A5F6F4}" destId="{38167F4F-66FF-4D22-BB6F-BC6A4A6BB20B}" srcOrd="0" destOrd="0" presId="urn:microsoft.com/office/officeart/2008/layout/PictureStrips"/>
    <dgm:cxn modelId="{F3201A7A-4409-41B9-8D8A-CF7EA67FF80A}" type="presOf" srcId="{961FB644-CC06-40F5-87E9-90AFC7921B1E}" destId="{FB49AA60-513B-4473-93AA-A1AC04111A77}" srcOrd="0" destOrd="0" presId="urn:microsoft.com/office/officeart/2008/layout/PictureStrips"/>
    <dgm:cxn modelId="{A6373D91-696B-4879-B720-97449F967074}" srcId="{76759EBD-69ED-4077-BAB7-4082705D6546}" destId="{D89BDC59-7EFA-4156-8547-11A254AAAD93}" srcOrd="0" destOrd="0" parTransId="{4E745EBD-3F6F-4579-BD70-059D2E2CF252}" sibTransId="{F6B90D01-05E6-4596-9470-99313CC0323B}"/>
    <dgm:cxn modelId="{2E22BCCA-F1D1-4F4C-B0AF-CD8DCAA7D742}" srcId="{76759EBD-69ED-4077-BAB7-4082705D6546}" destId="{1B9C631D-499D-42AD-BBE9-D395DAFD61EC}" srcOrd="1" destOrd="0" parTransId="{21F9EE20-0E5B-4D22-B88D-9A66B8392E01}" sibTransId="{DAE7AA2C-38A2-4911-A652-7DDD5D5F1F04}"/>
    <dgm:cxn modelId="{82BD8FCC-1434-4D61-A67F-73D35CDC563F}" type="presOf" srcId="{1B9C631D-499D-42AD-BBE9-D395DAFD61EC}" destId="{8A68E19F-3543-4DA1-905B-66E113B6BE71}" srcOrd="0" destOrd="0" presId="urn:microsoft.com/office/officeart/2008/layout/PictureStrips"/>
    <dgm:cxn modelId="{501D80DA-3557-4705-947D-0FBB60710862}" srcId="{76759EBD-69ED-4077-BAB7-4082705D6546}" destId="{FC8B76BE-D3A7-4980-9FC1-2D83934F41E7}" srcOrd="4" destOrd="0" parTransId="{096532E6-E9E1-4AAD-B418-AE719D1E539F}" sibTransId="{FAF2E6D6-80CF-4F63-A51F-C66792786D99}"/>
    <dgm:cxn modelId="{6CFEBFE4-B254-4D1E-914A-FF30AFA62859}" srcId="{76759EBD-69ED-4077-BAB7-4082705D6546}" destId="{C8D6D19F-7455-4E2C-8644-FE7ED7ECD121}" srcOrd="2" destOrd="0" parTransId="{2BBCD949-C0D0-41BF-AB8F-7498D0292C9D}" sibTransId="{1BF8BB37-A441-4A04-8FE0-D066D0D3F37C}"/>
    <dgm:cxn modelId="{5CAB0C91-F227-4FF4-B29A-BB3258B00E8C}" type="presParOf" srcId="{88634BBF-E8E2-4952-9726-D735770F4D7E}" destId="{7C347649-3B84-4BA4-81BB-D7011311E33C}" srcOrd="0" destOrd="0" presId="urn:microsoft.com/office/officeart/2008/layout/PictureStrips"/>
    <dgm:cxn modelId="{43AE0EB9-2C0B-49F0-8D9A-0A015DDFA932}" type="presParOf" srcId="{7C347649-3B84-4BA4-81BB-D7011311E33C}" destId="{810F4A1E-9319-4AE6-9E8D-8934FDA3C09A}" srcOrd="0" destOrd="0" presId="urn:microsoft.com/office/officeart/2008/layout/PictureStrips"/>
    <dgm:cxn modelId="{E077E184-B6F5-4B49-938C-64984291E4F5}" type="presParOf" srcId="{7C347649-3B84-4BA4-81BB-D7011311E33C}" destId="{41190D46-2807-4121-81ED-58FF36C2EEAC}" srcOrd="1" destOrd="0" presId="urn:microsoft.com/office/officeart/2008/layout/PictureStrips"/>
    <dgm:cxn modelId="{2099A7BA-472E-4D1D-821E-1FB21100EEEC}" type="presParOf" srcId="{88634BBF-E8E2-4952-9726-D735770F4D7E}" destId="{1BDEC676-1F0D-416A-A067-64DC1336E53E}" srcOrd="1" destOrd="0" presId="urn:microsoft.com/office/officeart/2008/layout/PictureStrips"/>
    <dgm:cxn modelId="{5AB1D72C-6BCC-4B61-9BD0-86C2C87C44AB}" type="presParOf" srcId="{88634BBF-E8E2-4952-9726-D735770F4D7E}" destId="{7B4B3380-EAB4-40BC-B96B-E41558B9A523}" srcOrd="2" destOrd="0" presId="urn:microsoft.com/office/officeart/2008/layout/PictureStrips"/>
    <dgm:cxn modelId="{0779E79E-C6BB-4F25-A175-8D992F0FAA7A}" type="presParOf" srcId="{7B4B3380-EAB4-40BC-B96B-E41558B9A523}" destId="{8A68E19F-3543-4DA1-905B-66E113B6BE71}" srcOrd="0" destOrd="0" presId="urn:microsoft.com/office/officeart/2008/layout/PictureStrips"/>
    <dgm:cxn modelId="{47B58E26-F589-4E3D-80FA-20AE7ACF86F5}" type="presParOf" srcId="{7B4B3380-EAB4-40BC-B96B-E41558B9A523}" destId="{ADDEC643-C9D3-48B3-B622-358BB4E18489}" srcOrd="1" destOrd="0" presId="urn:microsoft.com/office/officeart/2008/layout/PictureStrips"/>
    <dgm:cxn modelId="{078839A2-120B-47DD-902B-9F736373BEE5}" type="presParOf" srcId="{88634BBF-E8E2-4952-9726-D735770F4D7E}" destId="{E6578393-EEE8-452B-A94D-CF3CD8769D63}" srcOrd="3" destOrd="0" presId="urn:microsoft.com/office/officeart/2008/layout/PictureStrips"/>
    <dgm:cxn modelId="{2223D87F-28E2-4306-9CA2-EABEA7FCF0E9}" type="presParOf" srcId="{88634BBF-E8E2-4952-9726-D735770F4D7E}" destId="{80717971-D37D-4AF0-ACEA-AFC387CAF3EF}" srcOrd="4" destOrd="0" presId="urn:microsoft.com/office/officeart/2008/layout/PictureStrips"/>
    <dgm:cxn modelId="{9B318BE9-7F40-4DC9-8AD1-4F03CA6C74E3}" type="presParOf" srcId="{80717971-D37D-4AF0-ACEA-AFC387CAF3EF}" destId="{ECB29C7F-1D32-4C5C-837F-1BA85836A309}" srcOrd="0" destOrd="0" presId="urn:microsoft.com/office/officeart/2008/layout/PictureStrips"/>
    <dgm:cxn modelId="{00BA45F7-EFAE-4097-B64F-2BE65C81CBB6}" type="presParOf" srcId="{80717971-D37D-4AF0-ACEA-AFC387CAF3EF}" destId="{B6C83D2B-9D13-4CE1-9B2A-1A78792FB1E6}" srcOrd="1" destOrd="0" presId="urn:microsoft.com/office/officeart/2008/layout/PictureStrips"/>
    <dgm:cxn modelId="{36EC207F-2C62-4C79-8B91-F651A2749B88}" type="presParOf" srcId="{88634BBF-E8E2-4952-9726-D735770F4D7E}" destId="{398F4BE9-0581-4487-A6BC-6ADEDC6E682F}" srcOrd="5" destOrd="0" presId="urn:microsoft.com/office/officeart/2008/layout/PictureStrips"/>
    <dgm:cxn modelId="{8FDB069E-C469-4E64-9907-AE4A29C479DD}" type="presParOf" srcId="{88634BBF-E8E2-4952-9726-D735770F4D7E}" destId="{EC2AA30A-BCAD-43A8-9852-1A7383F5A1B5}" srcOrd="6" destOrd="0" presId="urn:microsoft.com/office/officeart/2008/layout/PictureStrips"/>
    <dgm:cxn modelId="{6AE38FAA-A644-4CCB-A71B-8C34AA13E9E4}" type="presParOf" srcId="{EC2AA30A-BCAD-43A8-9852-1A7383F5A1B5}" destId="{FB49AA60-513B-4473-93AA-A1AC04111A77}" srcOrd="0" destOrd="0" presId="urn:microsoft.com/office/officeart/2008/layout/PictureStrips"/>
    <dgm:cxn modelId="{810631C4-C990-47DB-B2EF-968B4F07DEA1}" type="presParOf" srcId="{EC2AA30A-BCAD-43A8-9852-1A7383F5A1B5}" destId="{7E38A706-0C35-436E-8A06-530156065D1D}" srcOrd="1" destOrd="0" presId="urn:microsoft.com/office/officeart/2008/layout/PictureStrips"/>
    <dgm:cxn modelId="{088F6C87-36C1-4E0F-AFBD-1505950A0096}" type="presParOf" srcId="{88634BBF-E8E2-4952-9726-D735770F4D7E}" destId="{25A4F2F3-69CC-42CE-8FA1-1BDA4C143761}" srcOrd="7" destOrd="0" presId="urn:microsoft.com/office/officeart/2008/layout/PictureStrips"/>
    <dgm:cxn modelId="{EF123C43-0195-4748-A45C-1DACF326956F}" type="presParOf" srcId="{88634BBF-E8E2-4952-9726-D735770F4D7E}" destId="{36A885BB-701B-4970-8F5D-BF14D935A2A0}" srcOrd="8" destOrd="0" presId="urn:microsoft.com/office/officeart/2008/layout/PictureStrips"/>
    <dgm:cxn modelId="{D3D0BD41-F4AC-41D4-B9B2-C571359B20B3}" type="presParOf" srcId="{36A885BB-701B-4970-8F5D-BF14D935A2A0}" destId="{D5E7E4DF-2D83-45E2-8A35-E335C1555000}" srcOrd="0" destOrd="0" presId="urn:microsoft.com/office/officeart/2008/layout/PictureStrips"/>
    <dgm:cxn modelId="{BFEE4143-9ABC-45DE-B15D-F0DD6DD96421}" type="presParOf" srcId="{36A885BB-701B-4970-8F5D-BF14D935A2A0}" destId="{367B60F5-B0E0-4DA8-8098-5C23A1135F09}" srcOrd="1" destOrd="0" presId="urn:microsoft.com/office/officeart/2008/layout/PictureStrips"/>
    <dgm:cxn modelId="{E6EADF9F-8572-4FB8-AE0E-20BB2116E302}" type="presParOf" srcId="{88634BBF-E8E2-4952-9726-D735770F4D7E}" destId="{EA73B67C-D12E-420B-B845-4DC7EB9F7886}" srcOrd="9" destOrd="0" presId="urn:microsoft.com/office/officeart/2008/layout/PictureStrips"/>
    <dgm:cxn modelId="{4ED4C129-A18B-4C59-965C-213CE878795F}" type="presParOf" srcId="{88634BBF-E8E2-4952-9726-D735770F4D7E}" destId="{AD1F7FB2-B87E-44E2-886C-A5AC05B7EBB8}" srcOrd="10" destOrd="0" presId="urn:microsoft.com/office/officeart/2008/layout/PictureStrips"/>
    <dgm:cxn modelId="{49FE0037-24CD-49E4-A66A-9A3C68A71DD1}" type="presParOf" srcId="{AD1F7FB2-B87E-44E2-886C-A5AC05B7EBB8}" destId="{38167F4F-66FF-4D22-BB6F-BC6A4A6BB20B}" srcOrd="0" destOrd="0" presId="urn:microsoft.com/office/officeart/2008/layout/PictureStrips"/>
    <dgm:cxn modelId="{53034591-3B57-4849-B90D-6310BE86B31D}" type="presParOf" srcId="{AD1F7FB2-B87E-44E2-886C-A5AC05B7EBB8}" destId="{7667A17E-714B-46B9-A7BA-21B8DF398619}" srcOrd="1" destOrd="0" presId="urn:microsoft.com/office/officeart/2008/layout/PictureStrip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F7BD81A-F811-4F30-9308-AF843B422B98}"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GB"/>
        </a:p>
      </dgm:t>
    </dgm:pt>
    <dgm:pt modelId="{257A8F25-9A5A-4317-A572-C8FCDAD3D99D}">
      <dgm:prSet phldrT="[Text]" custT="1"/>
      <dgm:spPr/>
      <dgm:t>
        <a:bodyPr/>
        <a:lstStyle/>
        <a:p>
          <a:pPr algn="l">
            <a:buNone/>
          </a:pPr>
          <a:r>
            <a:rPr lang="en-GB" sz="2800">
              <a:latin typeface="Arial" panose="020B0604020202020204" pitchFamily="34" charset="0"/>
              <a:cs typeface="Arial" panose="020B0604020202020204" pitchFamily="34" charset="0"/>
            </a:rPr>
            <a:t>Factual disclosure</a:t>
          </a:r>
        </a:p>
      </dgm:t>
    </dgm:pt>
    <dgm:pt modelId="{B5611A74-0915-49AF-BF3C-5C15CA541FFB}" type="parTrans" cxnId="{D6893591-859D-473C-8DB4-5335F07B76E1}">
      <dgm:prSet/>
      <dgm:spPr/>
      <dgm:t>
        <a:bodyPr/>
        <a:lstStyle/>
        <a:p>
          <a:endParaRPr lang="en-GB"/>
        </a:p>
      </dgm:t>
    </dgm:pt>
    <dgm:pt modelId="{15572736-CC71-4F18-8ACD-D43F415F3BC5}" type="sibTrans" cxnId="{D6893591-859D-473C-8DB4-5335F07B76E1}">
      <dgm:prSet/>
      <dgm:spPr/>
      <dgm:t>
        <a:bodyPr/>
        <a:lstStyle/>
        <a:p>
          <a:endParaRPr lang="en-GB"/>
        </a:p>
      </dgm:t>
    </dgm:pt>
    <dgm:pt modelId="{F6270753-AE16-4521-BD67-BE040AFFBF9D}">
      <dgm:prSet phldrT="[Text]" custT="1"/>
      <dgm:spPr/>
      <dgm:t>
        <a:bodyPr/>
        <a:lstStyle/>
        <a:p>
          <a:pPr>
            <a:buChar char="•"/>
          </a:pPr>
          <a:r>
            <a:rPr lang="en-GB" sz="2100">
              <a:solidFill>
                <a:schemeClr val="tx2">
                  <a:lumMod val="50000"/>
                </a:schemeClr>
              </a:solidFill>
              <a:latin typeface="Arial" panose="020B0604020202020204" pitchFamily="34" charset="0"/>
              <a:cs typeface="Arial" panose="020B0604020202020204" pitchFamily="34" charset="0"/>
            </a:rPr>
            <a:t>Detailed information about production process and emissions </a:t>
          </a:r>
        </a:p>
      </dgm:t>
    </dgm:pt>
    <dgm:pt modelId="{02908678-9EFF-4127-B4B0-5F940C4E9FFF}" type="parTrans" cxnId="{8C0EEE58-4DED-4D34-9D19-0AC510DEC1B5}">
      <dgm:prSet/>
      <dgm:spPr/>
      <dgm:t>
        <a:bodyPr/>
        <a:lstStyle/>
        <a:p>
          <a:endParaRPr lang="en-GB"/>
        </a:p>
      </dgm:t>
    </dgm:pt>
    <dgm:pt modelId="{7887E79F-3D90-40E5-B020-AE73D60A509A}" type="sibTrans" cxnId="{8C0EEE58-4DED-4D34-9D19-0AC510DEC1B5}">
      <dgm:prSet/>
      <dgm:spPr/>
      <dgm:t>
        <a:bodyPr/>
        <a:lstStyle/>
        <a:p>
          <a:endParaRPr lang="en-GB"/>
        </a:p>
      </dgm:t>
    </dgm:pt>
    <dgm:pt modelId="{18A6EB82-603F-4EB1-8D85-759A17A4B13F}">
      <dgm:prSet phldrT="[Text]" custT="1"/>
      <dgm:spPr/>
      <dgm:t>
        <a:bodyPr/>
        <a:lstStyle/>
        <a:p>
          <a:pPr algn="l">
            <a:buNone/>
          </a:pPr>
          <a:r>
            <a:rPr lang="en-GB" sz="2800">
              <a:latin typeface="Arial" panose="020B0604020202020204" pitchFamily="34" charset="0"/>
              <a:cs typeface="Arial" panose="020B0604020202020204" pitchFamily="34" charset="0"/>
            </a:rPr>
            <a:t>Label</a:t>
          </a:r>
        </a:p>
      </dgm:t>
    </dgm:pt>
    <dgm:pt modelId="{089CCA49-E3C8-4C73-916A-7DC2E687ECB8}" type="parTrans" cxnId="{BE125268-77C8-422C-BFBF-386B3E0509BE}">
      <dgm:prSet/>
      <dgm:spPr/>
      <dgm:t>
        <a:bodyPr/>
        <a:lstStyle/>
        <a:p>
          <a:endParaRPr lang="en-GB"/>
        </a:p>
      </dgm:t>
    </dgm:pt>
    <dgm:pt modelId="{A2D1FEA2-7523-452F-8590-A325A115E1D6}" type="sibTrans" cxnId="{BE125268-77C8-422C-BFBF-386B3E0509BE}">
      <dgm:prSet/>
      <dgm:spPr/>
      <dgm:t>
        <a:bodyPr/>
        <a:lstStyle/>
        <a:p>
          <a:endParaRPr lang="en-GB"/>
        </a:p>
      </dgm:t>
    </dgm:pt>
    <dgm:pt modelId="{50C2AA9A-5BDD-4503-90CB-50103C208ABB}">
      <dgm:prSet phldrT="[Text]" custT="1"/>
      <dgm:spPr/>
      <dgm:t>
        <a:bodyPr/>
        <a:lstStyle/>
        <a:p>
          <a:pPr>
            <a:buChar char="•"/>
          </a:pPr>
          <a:r>
            <a:rPr lang="en-GB" sz="2100">
              <a:solidFill>
                <a:schemeClr val="tx2">
                  <a:lumMod val="50000"/>
                </a:schemeClr>
              </a:solidFill>
              <a:latin typeface="Arial" panose="020B0604020202020204" pitchFamily="34" charset="0"/>
              <a:cs typeface="Arial" panose="020B0604020202020204" pitchFamily="34" charset="0"/>
            </a:rPr>
            <a:t>Quick assessment of if the hydrogen is “good enough” </a:t>
          </a:r>
        </a:p>
      </dgm:t>
    </dgm:pt>
    <dgm:pt modelId="{24DDF400-D04D-4B78-A2C8-BEA4BF602311}" type="parTrans" cxnId="{0630DC99-EA10-4669-8BB6-7298428A1223}">
      <dgm:prSet/>
      <dgm:spPr/>
      <dgm:t>
        <a:bodyPr/>
        <a:lstStyle/>
        <a:p>
          <a:endParaRPr lang="en-GB"/>
        </a:p>
      </dgm:t>
    </dgm:pt>
    <dgm:pt modelId="{F6324CB9-352B-4941-962A-D05CACF1A831}" type="sibTrans" cxnId="{0630DC99-EA10-4669-8BB6-7298428A1223}">
      <dgm:prSet/>
      <dgm:spPr/>
      <dgm:t>
        <a:bodyPr/>
        <a:lstStyle/>
        <a:p>
          <a:endParaRPr lang="en-GB"/>
        </a:p>
      </dgm:t>
    </dgm:pt>
    <dgm:pt modelId="{32F44EB7-DD25-4556-A9EF-5E5FE6565DAC}">
      <dgm:prSet custT="1"/>
      <dgm:spPr/>
      <dgm:t>
        <a:bodyPr/>
        <a:lstStyle/>
        <a:p>
          <a:r>
            <a:rPr lang="en-GB" sz="2100">
              <a:solidFill>
                <a:schemeClr val="tx2">
                  <a:lumMod val="50000"/>
                </a:schemeClr>
              </a:solidFill>
              <a:latin typeface="Arial" panose="020B0604020202020204" pitchFamily="34" charset="0"/>
              <a:cs typeface="Arial" panose="020B0604020202020204" pitchFamily="34" charset="0"/>
            </a:rPr>
            <a:t>Minimal mandatory disclosure fields</a:t>
          </a:r>
        </a:p>
      </dgm:t>
    </dgm:pt>
    <dgm:pt modelId="{259E6AF7-B193-4E6E-8CFE-9950B454F3C0}" type="parTrans" cxnId="{725E018B-984D-45B7-93F6-1A6BC74E5178}">
      <dgm:prSet/>
      <dgm:spPr/>
      <dgm:t>
        <a:bodyPr/>
        <a:lstStyle/>
        <a:p>
          <a:endParaRPr lang="en-GB"/>
        </a:p>
      </dgm:t>
    </dgm:pt>
    <dgm:pt modelId="{7C4341CC-207B-4826-BC21-3E43ABBCF6E3}" type="sibTrans" cxnId="{725E018B-984D-45B7-93F6-1A6BC74E5178}">
      <dgm:prSet/>
      <dgm:spPr/>
      <dgm:t>
        <a:bodyPr/>
        <a:lstStyle/>
        <a:p>
          <a:endParaRPr lang="en-GB"/>
        </a:p>
      </dgm:t>
    </dgm:pt>
    <dgm:pt modelId="{236A3431-7090-4A08-A6F9-8A5E1F1F657D}">
      <dgm:prSet custT="1"/>
      <dgm:spPr/>
      <dgm:t>
        <a:bodyPr/>
        <a:lstStyle/>
        <a:p>
          <a:r>
            <a:rPr lang="en-GB" sz="2100">
              <a:solidFill>
                <a:schemeClr val="tx2">
                  <a:lumMod val="50000"/>
                </a:schemeClr>
              </a:solidFill>
              <a:latin typeface="Arial" panose="020B0604020202020204" pitchFamily="34" charset="0"/>
              <a:cs typeface="Arial" panose="020B0604020202020204" pitchFamily="34" charset="0"/>
            </a:rPr>
            <a:t>Additional voluntary disclosure fields</a:t>
          </a:r>
        </a:p>
      </dgm:t>
    </dgm:pt>
    <dgm:pt modelId="{F2D87252-5302-44A8-B78E-A2D40B971698}" type="parTrans" cxnId="{7B6A15A3-C56F-4C71-8B6D-63A32737941D}">
      <dgm:prSet/>
      <dgm:spPr/>
      <dgm:t>
        <a:bodyPr/>
        <a:lstStyle/>
        <a:p>
          <a:endParaRPr lang="en-GB"/>
        </a:p>
      </dgm:t>
    </dgm:pt>
    <dgm:pt modelId="{E2E4FF24-33DF-44D0-8704-8BA475B74696}" type="sibTrans" cxnId="{7B6A15A3-C56F-4C71-8B6D-63A32737941D}">
      <dgm:prSet/>
      <dgm:spPr/>
      <dgm:t>
        <a:bodyPr/>
        <a:lstStyle/>
        <a:p>
          <a:endParaRPr lang="en-GB"/>
        </a:p>
      </dgm:t>
    </dgm:pt>
    <dgm:pt modelId="{17D218D4-038C-49FE-84A1-ED0DAFE7929C}">
      <dgm:prSet custT="1"/>
      <dgm:spPr/>
      <dgm:t>
        <a:bodyPr/>
        <a:lstStyle/>
        <a:p>
          <a:r>
            <a:rPr lang="en-GB" sz="2100">
              <a:solidFill>
                <a:schemeClr val="tx2">
                  <a:lumMod val="50000"/>
                </a:schemeClr>
              </a:solidFill>
              <a:latin typeface="Arial" panose="020B0604020202020204" pitchFamily="34" charset="0"/>
              <a:cs typeface="Arial" panose="020B0604020202020204" pitchFamily="34" charset="0"/>
            </a:rPr>
            <a:t>Options:</a:t>
          </a:r>
        </a:p>
      </dgm:t>
    </dgm:pt>
    <dgm:pt modelId="{8744C9B1-923F-432B-9DCB-3C3E21F62AE6}" type="parTrans" cxnId="{E0788B51-3F8A-4E08-AEDB-6F13239F50DF}">
      <dgm:prSet/>
      <dgm:spPr/>
      <dgm:t>
        <a:bodyPr/>
        <a:lstStyle/>
        <a:p>
          <a:endParaRPr lang="en-GB"/>
        </a:p>
      </dgm:t>
    </dgm:pt>
    <dgm:pt modelId="{18C3FAE5-B3C3-421B-A449-C7C747CAD985}" type="sibTrans" cxnId="{E0788B51-3F8A-4E08-AEDB-6F13239F50DF}">
      <dgm:prSet/>
      <dgm:spPr/>
      <dgm:t>
        <a:bodyPr/>
        <a:lstStyle/>
        <a:p>
          <a:endParaRPr lang="en-GB"/>
        </a:p>
      </dgm:t>
    </dgm:pt>
    <dgm:pt modelId="{DA863A6F-21E5-4650-9109-6B59AD018165}">
      <dgm:prSet custT="1"/>
      <dgm:spPr/>
      <dgm:t>
        <a:bodyPr/>
        <a:lstStyle/>
        <a:p>
          <a:r>
            <a:rPr lang="en-GB" sz="2100">
              <a:solidFill>
                <a:schemeClr val="tx2">
                  <a:lumMod val="50000"/>
                </a:schemeClr>
              </a:solidFill>
              <a:latin typeface="Arial" panose="020B0604020202020204" pitchFamily="34" charset="0"/>
              <a:cs typeface="Arial" panose="020B0604020202020204" pitchFamily="34" charset="0"/>
            </a:rPr>
            <a:t>One simple label – e.g. LCHS compliant</a:t>
          </a:r>
        </a:p>
      </dgm:t>
    </dgm:pt>
    <dgm:pt modelId="{3AA6C1C4-8C3B-4356-A2A7-A91380C4F6DF}" type="parTrans" cxnId="{69456ED2-0635-45AB-9463-A04C1A8A8493}">
      <dgm:prSet/>
      <dgm:spPr/>
      <dgm:t>
        <a:bodyPr/>
        <a:lstStyle/>
        <a:p>
          <a:endParaRPr lang="en-GB"/>
        </a:p>
      </dgm:t>
    </dgm:pt>
    <dgm:pt modelId="{CDD0468A-4002-4195-B96C-6CDD3515077D}" type="sibTrans" cxnId="{69456ED2-0635-45AB-9463-A04C1A8A8493}">
      <dgm:prSet/>
      <dgm:spPr/>
      <dgm:t>
        <a:bodyPr/>
        <a:lstStyle/>
        <a:p>
          <a:endParaRPr lang="en-GB"/>
        </a:p>
      </dgm:t>
    </dgm:pt>
    <dgm:pt modelId="{A128A3F7-1878-4A63-9037-9E9AB2980FAD}">
      <dgm:prSet custT="1"/>
      <dgm:spPr/>
      <dgm:t>
        <a:bodyPr/>
        <a:lstStyle/>
        <a:p>
          <a:r>
            <a:rPr lang="en-GB" sz="2100">
              <a:solidFill>
                <a:schemeClr val="tx2">
                  <a:lumMod val="50000"/>
                </a:schemeClr>
              </a:solidFill>
              <a:latin typeface="Arial" panose="020B0604020202020204" pitchFamily="34" charset="0"/>
              <a:cs typeface="Arial" panose="020B0604020202020204" pitchFamily="34" charset="0"/>
            </a:rPr>
            <a:t>Tiered label – e.g. by emissions intensity</a:t>
          </a:r>
        </a:p>
      </dgm:t>
    </dgm:pt>
    <dgm:pt modelId="{3C6B7887-6F76-49A8-8A5C-69246A327ACD}" type="parTrans" cxnId="{49B8AA7E-272B-406B-8385-021E12B679D3}">
      <dgm:prSet/>
      <dgm:spPr/>
      <dgm:t>
        <a:bodyPr/>
        <a:lstStyle/>
        <a:p>
          <a:endParaRPr lang="en-GB"/>
        </a:p>
      </dgm:t>
    </dgm:pt>
    <dgm:pt modelId="{2BCF192F-35B4-486E-9300-C5E5CD774DFF}" type="sibTrans" cxnId="{49B8AA7E-272B-406B-8385-021E12B679D3}">
      <dgm:prSet/>
      <dgm:spPr/>
      <dgm:t>
        <a:bodyPr/>
        <a:lstStyle/>
        <a:p>
          <a:endParaRPr lang="en-GB"/>
        </a:p>
      </dgm:t>
    </dgm:pt>
    <dgm:pt modelId="{BFB53775-E6A5-4B96-BCD0-9B97C0DA0E9A}" type="pres">
      <dgm:prSet presAssocID="{FF7BD81A-F811-4F30-9308-AF843B422B98}" presName="Name0" presStyleCnt="0">
        <dgm:presLayoutVars>
          <dgm:dir/>
          <dgm:animLvl val="lvl"/>
          <dgm:resizeHandles val="exact"/>
        </dgm:presLayoutVars>
      </dgm:prSet>
      <dgm:spPr/>
    </dgm:pt>
    <dgm:pt modelId="{F9ACCCD2-2AA9-4367-9998-332AF94233E7}" type="pres">
      <dgm:prSet presAssocID="{257A8F25-9A5A-4317-A572-C8FCDAD3D99D}" presName="composite" presStyleCnt="0"/>
      <dgm:spPr/>
    </dgm:pt>
    <dgm:pt modelId="{A5FAEBB6-E07A-4177-BB34-ADB9B20E3918}" type="pres">
      <dgm:prSet presAssocID="{257A8F25-9A5A-4317-A572-C8FCDAD3D99D}" presName="parTx" presStyleLbl="alignNode1" presStyleIdx="0" presStyleCnt="2">
        <dgm:presLayoutVars>
          <dgm:chMax val="0"/>
          <dgm:chPref val="0"/>
          <dgm:bulletEnabled val="1"/>
        </dgm:presLayoutVars>
      </dgm:prSet>
      <dgm:spPr/>
    </dgm:pt>
    <dgm:pt modelId="{12E981D1-9C14-4C55-85E8-08305430CC71}" type="pres">
      <dgm:prSet presAssocID="{257A8F25-9A5A-4317-A572-C8FCDAD3D99D}" presName="desTx" presStyleLbl="alignAccFollowNode1" presStyleIdx="0" presStyleCnt="2">
        <dgm:presLayoutVars>
          <dgm:bulletEnabled val="1"/>
        </dgm:presLayoutVars>
      </dgm:prSet>
      <dgm:spPr/>
    </dgm:pt>
    <dgm:pt modelId="{734683A5-E6B6-4BE6-86F2-DD4DDF975D3D}" type="pres">
      <dgm:prSet presAssocID="{15572736-CC71-4F18-8ACD-D43F415F3BC5}" presName="space" presStyleCnt="0"/>
      <dgm:spPr/>
    </dgm:pt>
    <dgm:pt modelId="{F8063804-56A6-45A1-AB82-F15997588F53}" type="pres">
      <dgm:prSet presAssocID="{18A6EB82-603F-4EB1-8D85-759A17A4B13F}" presName="composite" presStyleCnt="0"/>
      <dgm:spPr/>
    </dgm:pt>
    <dgm:pt modelId="{96F24CB2-4C7D-4C5B-B50A-D613422BD7BB}" type="pres">
      <dgm:prSet presAssocID="{18A6EB82-603F-4EB1-8D85-759A17A4B13F}" presName="parTx" presStyleLbl="alignNode1" presStyleIdx="1" presStyleCnt="2" custLinFactNeighborX="-12397">
        <dgm:presLayoutVars>
          <dgm:chMax val="0"/>
          <dgm:chPref val="0"/>
          <dgm:bulletEnabled val="1"/>
        </dgm:presLayoutVars>
      </dgm:prSet>
      <dgm:spPr/>
    </dgm:pt>
    <dgm:pt modelId="{D67D78D0-6A88-47A3-BD8D-F56FDFE1D71F}" type="pres">
      <dgm:prSet presAssocID="{18A6EB82-603F-4EB1-8D85-759A17A4B13F}" presName="desTx" presStyleLbl="alignAccFollowNode1" presStyleIdx="1" presStyleCnt="2" custLinFactNeighborX="-12397">
        <dgm:presLayoutVars>
          <dgm:bulletEnabled val="1"/>
        </dgm:presLayoutVars>
      </dgm:prSet>
      <dgm:spPr/>
    </dgm:pt>
  </dgm:ptLst>
  <dgm:cxnLst>
    <dgm:cxn modelId="{3CA4541B-1179-4C36-AA23-3D7877D8E724}" type="presOf" srcId="{DA863A6F-21E5-4650-9109-6B59AD018165}" destId="{D67D78D0-6A88-47A3-BD8D-F56FDFE1D71F}" srcOrd="0" destOrd="2" presId="urn:microsoft.com/office/officeart/2005/8/layout/hList1"/>
    <dgm:cxn modelId="{2AF63627-E3A3-4129-908F-275E1D9CB6BB}" type="presOf" srcId="{A128A3F7-1878-4A63-9037-9E9AB2980FAD}" destId="{D67D78D0-6A88-47A3-BD8D-F56FDFE1D71F}" srcOrd="0" destOrd="3" presId="urn:microsoft.com/office/officeart/2005/8/layout/hList1"/>
    <dgm:cxn modelId="{C8E97E2F-5E46-4082-8CE0-D0FD6D9100C2}" type="presOf" srcId="{32F44EB7-DD25-4556-A9EF-5E5FE6565DAC}" destId="{12E981D1-9C14-4C55-85E8-08305430CC71}" srcOrd="0" destOrd="1" presId="urn:microsoft.com/office/officeart/2005/8/layout/hList1"/>
    <dgm:cxn modelId="{32ACDE30-23F5-44CE-9C3A-86E6217FB10A}" type="presOf" srcId="{FF7BD81A-F811-4F30-9308-AF843B422B98}" destId="{BFB53775-E6A5-4B96-BCD0-9B97C0DA0E9A}" srcOrd="0" destOrd="0" presId="urn:microsoft.com/office/officeart/2005/8/layout/hList1"/>
    <dgm:cxn modelId="{BE125268-77C8-422C-BFBF-386B3E0509BE}" srcId="{FF7BD81A-F811-4F30-9308-AF843B422B98}" destId="{18A6EB82-603F-4EB1-8D85-759A17A4B13F}" srcOrd="1" destOrd="0" parTransId="{089CCA49-E3C8-4C73-916A-7DC2E687ECB8}" sibTransId="{A2D1FEA2-7523-452F-8590-A325A115E1D6}"/>
    <dgm:cxn modelId="{E0788B51-3F8A-4E08-AEDB-6F13239F50DF}" srcId="{18A6EB82-603F-4EB1-8D85-759A17A4B13F}" destId="{17D218D4-038C-49FE-84A1-ED0DAFE7929C}" srcOrd="1" destOrd="0" parTransId="{8744C9B1-923F-432B-9DCB-3C3E21F62AE6}" sibTransId="{18C3FAE5-B3C3-421B-A449-C7C747CAD985}"/>
    <dgm:cxn modelId="{812CAC76-E163-4261-AD48-DA23034C7912}" type="presOf" srcId="{18A6EB82-603F-4EB1-8D85-759A17A4B13F}" destId="{96F24CB2-4C7D-4C5B-B50A-D613422BD7BB}" srcOrd="0" destOrd="0" presId="urn:microsoft.com/office/officeart/2005/8/layout/hList1"/>
    <dgm:cxn modelId="{8C0EEE58-4DED-4D34-9D19-0AC510DEC1B5}" srcId="{257A8F25-9A5A-4317-A572-C8FCDAD3D99D}" destId="{F6270753-AE16-4521-BD67-BE040AFFBF9D}" srcOrd="0" destOrd="0" parTransId="{02908678-9EFF-4127-B4B0-5F940C4E9FFF}" sibTransId="{7887E79F-3D90-40E5-B020-AE73D60A509A}"/>
    <dgm:cxn modelId="{49B8AA7E-272B-406B-8385-021E12B679D3}" srcId="{17D218D4-038C-49FE-84A1-ED0DAFE7929C}" destId="{A128A3F7-1878-4A63-9037-9E9AB2980FAD}" srcOrd="1" destOrd="0" parTransId="{3C6B7887-6F76-49A8-8A5C-69246A327ACD}" sibTransId="{2BCF192F-35B4-486E-9300-C5E5CD774DFF}"/>
    <dgm:cxn modelId="{725E018B-984D-45B7-93F6-1A6BC74E5178}" srcId="{257A8F25-9A5A-4317-A572-C8FCDAD3D99D}" destId="{32F44EB7-DD25-4556-A9EF-5E5FE6565DAC}" srcOrd="1" destOrd="0" parTransId="{259E6AF7-B193-4E6E-8CFE-9950B454F3C0}" sibTransId="{7C4341CC-207B-4826-BC21-3E43ABBCF6E3}"/>
    <dgm:cxn modelId="{D6893591-859D-473C-8DB4-5335F07B76E1}" srcId="{FF7BD81A-F811-4F30-9308-AF843B422B98}" destId="{257A8F25-9A5A-4317-A572-C8FCDAD3D99D}" srcOrd="0" destOrd="0" parTransId="{B5611A74-0915-49AF-BF3C-5C15CA541FFB}" sibTransId="{15572736-CC71-4F18-8ACD-D43F415F3BC5}"/>
    <dgm:cxn modelId="{F6097394-61CE-4DB9-A49B-515A6D6B0B75}" type="presOf" srcId="{17D218D4-038C-49FE-84A1-ED0DAFE7929C}" destId="{D67D78D0-6A88-47A3-BD8D-F56FDFE1D71F}" srcOrd="0" destOrd="1" presId="urn:microsoft.com/office/officeart/2005/8/layout/hList1"/>
    <dgm:cxn modelId="{0630DC99-EA10-4669-8BB6-7298428A1223}" srcId="{18A6EB82-603F-4EB1-8D85-759A17A4B13F}" destId="{50C2AA9A-5BDD-4503-90CB-50103C208ABB}" srcOrd="0" destOrd="0" parTransId="{24DDF400-D04D-4B78-A2C8-BEA4BF602311}" sibTransId="{F6324CB9-352B-4941-962A-D05CACF1A831}"/>
    <dgm:cxn modelId="{7B6A15A3-C56F-4C71-8B6D-63A32737941D}" srcId="{257A8F25-9A5A-4317-A572-C8FCDAD3D99D}" destId="{236A3431-7090-4A08-A6F9-8A5E1F1F657D}" srcOrd="2" destOrd="0" parTransId="{F2D87252-5302-44A8-B78E-A2D40B971698}" sibTransId="{E2E4FF24-33DF-44D0-8704-8BA475B74696}"/>
    <dgm:cxn modelId="{AD6318AA-6152-4B9A-8342-737B5D0D35E5}" type="presOf" srcId="{50C2AA9A-5BDD-4503-90CB-50103C208ABB}" destId="{D67D78D0-6A88-47A3-BD8D-F56FDFE1D71F}" srcOrd="0" destOrd="0" presId="urn:microsoft.com/office/officeart/2005/8/layout/hList1"/>
    <dgm:cxn modelId="{C1B0E9C9-7B0D-484C-8824-6E8BE51453CF}" type="presOf" srcId="{F6270753-AE16-4521-BD67-BE040AFFBF9D}" destId="{12E981D1-9C14-4C55-85E8-08305430CC71}" srcOrd="0" destOrd="0" presId="urn:microsoft.com/office/officeart/2005/8/layout/hList1"/>
    <dgm:cxn modelId="{69456ED2-0635-45AB-9463-A04C1A8A8493}" srcId="{17D218D4-038C-49FE-84A1-ED0DAFE7929C}" destId="{DA863A6F-21E5-4650-9109-6B59AD018165}" srcOrd="0" destOrd="0" parTransId="{3AA6C1C4-8C3B-4356-A2A7-A91380C4F6DF}" sibTransId="{CDD0468A-4002-4195-B96C-6CDD3515077D}"/>
    <dgm:cxn modelId="{D3AB84F5-D5C9-4725-AF61-159F7DFD1930}" type="presOf" srcId="{236A3431-7090-4A08-A6F9-8A5E1F1F657D}" destId="{12E981D1-9C14-4C55-85E8-08305430CC71}" srcOrd="0" destOrd="2" presId="urn:microsoft.com/office/officeart/2005/8/layout/hList1"/>
    <dgm:cxn modelId="{7EF661F8-FDB8-4946-8A69-1CAFFC91BDDF}" type="presOf" srcId="{257A8F25-9A5A-4317-A572-C8FCDAD3D99D}" destId="{A5FAEBB6-E07A-4177-BB34-ADB9B20E3918}" srcOrd="0" destOrd="0" presId="urn:microsoft.com/office/officeart/2005/8/layout/hList1"/>
    <dgm:cxn modelId="{6EC6A3A3-649A-407F-BD22-96683AA74BD4}" type="presParOf" srcId="{BFB53775-E6A5-4B96-BCD0-9B97C0DA0E9A}" destId="{F9ACCCD2-2AA9-4367-9998-332AF94233E7}" srcOrd="0" destOrd="0" presId="urn:microsoft.com/office/officeart/2005/8/layout/hList1"/>
    <dgm:cxn modelId="{FC38AB6A-3461-46CC-B64B-8FBB2D00BB94}" type="presParOf" srcId="{F9ACCCD2-2AA9-4367-9998-332AF94233E7}" destId="{A5FAEBB6-E07A-4177-BB34-ADB9B20E3918}" srcOrd="0" destOrd="0" presId="urn:microsoft.com/office/officeart/2005/8/layout/hList1"/>
    <dgm:cxn modelId="{9F0CFB11-CD70-4233-8525-19A4F58C19E6}" type="presParOf" srcId="{F9ACCCD2-2AA9-4367-9998-332AF94233E7}" destId="{12E981D1-9C14-4C55-85E8-08305430CC71}" srcOrd="1" destOrd="0" presId="urn:microsoft.com/office/officeart/2005/8/layout/hList1"/>
    <dgm:cxn modelId="{FB928E66-CE2C-4B55-8916-343035CA27AE}" type="presParOf" srcId="{BFB53775-E6A5-4B96-BCD0-9B97C0DA0E9A}" destId="{734683A5-E6B6-4BE6-86F2-DD4DDF975D3D}" srcOrd="1" destOrd="0" presId="urn:microsoft.com/office/officeart/2005/8/layout/hList1"/>
    <dgm:cxn modelId="{A85B46D9-6E18-4832-B137-0EE45B9C0C7E}" type="presParOf" srcId="{BFB53775-E6A5-4B96-BCD0-9B97C0DA0E9A}" destId="{F8063804-56A6-45A1-AB82-F15997588F53}" srcOrd="2" destOrd="0" presId="urn:microsoft.com/office/officeart/2005/8/layout/hList1"/>
    <dgm:cxn modelId="{89828D85-4F99-4DC2-8393-4D0BA72A57A5}" type="presParOf" srcId="{F8063804-56A6-45A1-AB82-F15997588F53}" destId="{96F24CB2-4C7D-4C5B-B50A-D613422BD7BB}" srcOrd="0" destOrd="0" presId="urn:microsoft.com/office/officeart/2005/8/layout/hList1"/>
    <dgm:cxn modelId="{5CD90455-2A76-4EBD-8F9C-199B849E7F28}" type="presParOf" srcId="{F8063804-56A6-45A1-AB82-F15997588F53}" destId="{D67D78D0-6A88-47A3-BD8D-F56FDFE1D71F}"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1EA727C-AEBB-446B-B72C-65698AC61191}" type="doc">
      <dgm:prSet loTypeId="urn:microsoft.com/office/officeart/2008/layout/VerticalCurvedList" loCatId="list" qsTypeId="urn:microsoft.com/office/officeart/2005/8/quickstyle/simple1" qsCatId="simple" csTypeId="urn:microsoft.com/office/officeart/2005/8/colors/colorful2" csCatId="colorful" phldr="1"/>
      <dgm:spPr/>
      <dgm:t>
        <a:bodyPr/>
        <a:lstStyle/>
        <a:p>
          <a:endParaRPr lang="en-GB"/>
        </a:p>
      </dgm:t>
    </dgm:pt>
    <dgm:pt modelId="{F2D6961B-0E0E-4E04-BAB3-53AB34C58B2A}">
      <dgm:prSet phldrT="[Text]"/>
      <dgm:spPr/>
      <dgm:t>
        <a:bodyPr/>
        <a:lstStyle/>
        <a:p>
          <a:pPr>
            <a:buFont typeface="Arial" panose="020B0604020202020204" pitchFamily="34" charset="0"/>
            <a:buChar char="•"/>
          </a:pPr>
          <a:r>
            <a:rPr lang="en-GB">
              <a:latin typeface="Arial" panose="020B0604020202020204" pitchFamily="34" charset="0"/>
              <a:cs typeface="Arial" panose="020B0604020202020204" pitchFamily="34" charset="0"/>
            </a:rPr>
            <a:t>Strong traceability of certificates </a:t>
          </a:r>
          <a:endParaRPr lang="en-GB"/>
        </a:p>
      </dgm:t>
    </dgm:pt>
    <dgm:pt modelId="{981D79FC-6C6D-4CA5-9C6C-04C63CE9EC43}" type="parTrans" cxnId="{42B0B440-B3BB-49DF-B29F-E8C13D825465}">
      <dgm:prSet/>
      <dgm:spPr/>
      <dgm:t>
        <a:bodyPr/>
        <a:lstStyle/>
        <a:p>
          <a:endParaRPr lang="en-GB">
            <a:solidFill>
              <a:schemeClr val="bg1"/>
            </a:solidFill>
          </a:endParaRPr>
        </a:p>
      </dgm:t>
    </dgm:pt>
    <dgm:pt modelId="{DA15F4F6-41A1-4CE0-B2CC-BD09E6699C6E}" type="sibTrans" cxnId="{42B0B440-B3BB-49DF-B29F-E8C13D825465}">
      <dgm:prSet/>
      <dgm:spPr/>
      <dgm:t>
        <a:bodyPr/>
        <a:lstStyle/>
        <a:p>
          <a:endParaRPr lang="en-GB">
            <a:solidFill>
              <a:schemeClr val="bg1"/>
            </a:solidFill>
          </a:endParaRPr>
        </a:p>
      </dgm:t>
    </dgm:pt>
    <dgm:pt modelId="{23A04EE3-3609-4737-A6C1-0C04C790ECA4}">
      <dgm:prSet phldrT="[Text]"/>
      <dgm:spPr/>
      <dgm:t>
        <a:bodyPr/>
        <a:lstStyle/>
        <a:p>
          <a:pPr>
            <a:buFont typeface="Arial" panose="020B0604020202020204" pitchFamily="34" charset="0"/>
            <a:buChar char="•"/>
          </a:pPr>
          <a:r>
            <a:rPr lang="en-GB">
              <a:latin typeface="Arial" panose="020B0604020202020204" pitchFamily="34" charset="0"/>
              <a:cs typeface="Arial" panose="020B0604020202020204" pitchFamily="34" charset="0"/>
            </a:rPr>
            <a:t>Protection against greenwashing claims</a:t>
          </a:r>
          <a:endParaRPr lang="en-GB"/>
        </a:p>
      </dgm:t>
    </dgm:pt>
    <dgm:pt modelId="{B5A9AA55-B64E-440A-B9A8-535EF26D1D1C}" type="parTrans" cxnId="{F41985FF-65DE-43E0-ADCA-AE4F28D31E5D}">
      <dgm:prSet/>
      <dgm:spPr/>
      <dgm:t>
        <a:bodyPr/>
        <a:lstStyle/>
        <a:p>
          <a:endParaRPr lang="en-GB">
            <a:solidFill>
              <a:schemeClr val="bg1"/>
            </a:solidFill>
          </a:endParaRPr>
        </a:p>
      </dgm:t>
    </dgm:pt>
    <dgm:pt modelId="{E848E192-4CAC-4CE3-9281-11C3B28944DF}" type="sibTrans" cxnId="{F41985FF-65DE-43E0-ADCA-AE4F28D31E5D}">
      <dgm:prSet/>
      <dgm:spPr/>
      <dgm:t>
        <a:bodyPr/>
        <a:lstStyle/>
        <a:p>
          <a:endParaRPr lang="en-GB">
            <a:solidFill>
              <a:schemeClr val="bg1"/>
            </a:solidFill>
          </a:endParaRPr>
        </a:p>
      </dgm:t>
    </dgm:pt>
    <dgm:pt modelId="{6BB3F87E-CD8C-4C10-92DD-7AC87A425519}">
      <dgm:prSet phldrT="[Text]"/>
      <dgm:spPr/>
      <dgm:t>
        <a:bodyPr/>
        <a:lstStyle/>
        <a:p>
          <a:pPr>
            <a:buFont typeface="Arial" panose="020B0604020202020204" pitchFamily="34" charset="0"/>
            <a:buChar char="•"/>
          </a:pPr>
          <a:r>
            <a:rPr lang="en-GB">
              <a:latin typeface="Arial" panose="020B0604020202020204" pitchFamily="34" charset="0"/>
              <a:cs typeface="Arial" panose="020B0604020202020204" pitchFamily="34" charset="0"/>
            </a:rPr>
            <a:t>Alignment with other schemes</a:t>
          </a:r>
          <a:endParaRPr lang="en-GB"/>
        </a:p>
      </dgm:t>
    </dgm:pt>
    <dgm:pt modelId="{AA467ABD-79C5-44A5-B242-9E37A04487CA}" type="parTrans" cxnId="{575A2D3E-25F5-4A8A-B3ED-3E67C3913B66}">
      <dgm:prSet/>
      <dgm:spPr/>
      <dgm:t>
        <a:bodyPr/>
        <a:lstStyle/>
        <a:p>
          <a:endParaRPr lang="en-GB">
            <a:solidFill>
              <a:schemeClr val="bg1"/>
            </a:solidFill>
          </a:endParaRPr>
        </a:p>
      </dgm:t>
    </dgm:pt>
    <dgm:pt modelId="{90B223E8-38B6-40D7-9253-A7AD8959DE2C}" type="sibTrans" cxnId="{575A2D3E-25F5-4A8A-B3ED-3E67C3913B66}">
      <dgm:prSet/>
      <dgm:spPr/>
      <dgm:t>
        <a:bodyPr/>
        <a:lstStyle/>
        <a:p>
          <a:endParaRPr lang="en-GB">
            <a:solidFill>
              <a:schemeClr val="bg1"/>
            </a:solidFill>
          </a:endParaRPr>
        </a:p>
      </dgm:t>
    </dgm:pt>
    <dgm:pt modelId="{5E3A976D-437A-42EF-BEC3-5519C20817D7}">
      <dgm:prSet phldrT="[Text]"/>
      <dgm:spPr/>
      <dgm:t>
        <a:bodyPr/>
        <a:lstStyle/>
        <a:p>
          <a:pPr>
            <a:buFont typeface="Arial" panose="020B0604020202020204" pitchFamily="34" charset="0"/>
            <a:buChar char="•"/>
          </a:pPr>
          <a:r>
            <a:rPr lang="en-GB">
              <a:latin typeface="Arial" panose="020B0604020202020204" pitchFamily="34" charset="0"/>
              <a:cs typeface="Arial" panose="020B0604020202020204" pitchFamily="34" charset="0"/>
            </a:rPr>
            <a:t>Easier harmonisation with international schemes</a:t>
          </a:r>
          <a:endParaRPr lang="en-GB"/>
        </a:p>
      </dgm:t>
    </dgm:pt>
    <dgm:pt modelId="{12F95566-5A72-468C-B94C-95F65CB044C8}" type="parTrans" cxnId="{7AD0A660-E213-4E78-8649-960FCDBFC074}">
      <dgm:prSet/>
      <dgm:spPr/>
      <dgm:t>
        <a:bodyPr/>
        <a:lstStyle/>
        <a:p>
          <a:endParaRPr lang="en-GB">
            <a:solidFill>
              <a:schemeClr val="bg1"/>
            </a:solidFill>
          </a:endParaRPr>
        </a:p>
      </dgm:t>
    </dgm:pt>
    <dgm:pt modelId="{1B58EEB6-376A-497D-ACB1-4463E646CFC8}" type="sibTrans" cxnId="{7AD0A660-E213-4E78-8649-960FCDBFC074}">
      <dgm:prSet/>
      <dgm:spPr/>
      <dgm:t>
        <a:bodyPr/>
        <a:lstStyle/>
        <a:p>
          <a:endParaRPr lang="en-GB">
            <a:solidFill>
              <a:schemeClr val="bg1"/>
            </a:solidFill>
          </a:endParaRPr>
        </a:p>
      </dgm:t>
    </dgm:pt>
    <dgm:pt modelId="{B6A9C20D-5EF7-4B3D-A754-39BB42DAB2BF}" type="pres">
      <dgm:prSet presAssocID="{41EA727C-AEBB-446B-B72C-65698AC61191}" presName="Name0" presStyleCnt="0">
        <dgm:presLayoutVars>
          <dgm:chMax val="7"/>
          <dgm:chPref val="7"/>
          <dgm:dir/>
        </dgm:presLayoutVars>
      </dgm:prSet>
      <dgm:spPr/>
    </dgm:pt>
    <dgm:pt modelId="{9EE176B0-61F5-443F-B8A8-ADB6F864078C}" type="pres">
      <dgm:prSet presAssocID="{41EA727C-AEBB-446B-B72C-65698AC61191}" presName="Name1" presStyleCnt="0"/>
      <dgm:spPr/>
    </dgm:pt>
    <dgm:pt modelId="{586A3565-D6CD-48AD-880F-AA7657A9E429}" type="pres">
      <dgm:prSet presAssocID="{41EA727C-AEBB-446B-B72C-65698AC61191}" presName="cycle" presStyleCnt="0"/>
      <dgm:spPr/>
    </dgm:pt>
    <dgm:pt modelId="{022EDC1C-1A56-4849-953E-9E0551E1476E}" type="pres">
      <dgm:prSet presAssocID="{41EA727C-AEBB-446B-B72C-65698AC61191}" presName="srcNode" presStyleLbl="node1" presStyleIdx="0" presStyleCnt="4"/>
      <dgm:spPr/>
    </dgm:pt>
    <dgm:pt modelId="{8EC3AE3F-C7B6-4FE1-9407-55AC7C02657B}" type="pres">
      <dgm:prSet presAssocID="{41EA727C-AEBB-446B-B72C-65698AC61191}" presName="conn" presStyleLbl="parChTrans1D2" presStyleIdx="0" presStyleCnt="1"/>
      <dgm:spPr/>
    </dgm:pt>
    <dgm:pt modelId="{E9B3E280-F74C-4137-935F-9BB6FEE2F661}" type="pres">
      <dgm:prSet presAssocID="{41EA727C-AEBB-446B-B72C-65698AC61191}" presName="extraNode" presStyleLbl="node1" presStyleIdx="0" presStyleCnt="4"/>
      <dgm:spPr/>
    </dgm:pt>
    <dgm:pt modelId="{1CEFE81A-7CAF-4774-ACC5-4A44D739C381}" type="pres">
      <dgm:prSet presAssocID="{41EA727C-AEBB-446B-B72C-65698AC61191}" presName="dstNode" presStyleLbl="node1" presStyleIdx="0" presStyleCnt="4"/>
      <dgm:spPr/>
    </dgm:pt>
    <dgm:pt modelId="{D18D1D01-C4FB-484A-899B-EBEBE5C14164}" type="pres">
      <dgm:prSet presAssocID="{F2D6961B-0E0E-4E04-BAB3-53AB34C58B2A}" presName="text_1" presStyleLbl="node1" presStyleIdx="0" presStyleCnt="4">
        <dgm:presLayoutVars>
          <dgm:bulletEnabled val="1"/>
        </dgm:presLayoutVars>
      </dgm:prSet>
      <dgm:spPr/>
    </dgm:pt>
    <dgm:pt modelId="{FDD4EC7B-D877-416D-8EC4-A8FA3E5C2F6A}" type="pres">
      <dgm:prSet presAssocID="{F2D6961B-0E0E-4E04-BAB3-53AB34C58B2A}" presName="accent_1" presStyleCnt="0"/>
      <dgm:spPr/>
    </dgm:pt>
    <dgm:pt modelId="{CAE348CF-8D21-451B-A839-D3BAE5B8E23F}" type="pres">
      <dgm:prSet presAssocID="{F2D6961B-0E0E-4E04-BAB3-53AB34C58B2A}" presName="accentRepeatNode" presStyleLbl="solidFgAcc1" presStyleIdx="0" presStyleCnt="4"/>
      <dgm:spPr/>
    </dgm:pt>
    <dgm:pt modelId="{F8016EA4-E608-4EBD-81F0-D054ED1348CC}" type="pres">
      <dgm:prSet presAssocID="{23A04EE3-3609-4737-A6C1-0C04C790ECA4}" presName="text_2" presStyleLbl="node1" presStyleIdx="1" presStyleCnt="4">
        <dgm:presLayoutVars>
          <dgm:bulletEnabled val="1"/>
        </dgm:presLayoutVars>
      </dgm:prSet>
      <dgm:spPr/>
    </dgm:pt>
    <dgm:pt modelId="{8A649564-80D7-4B67-A5C8-3E8FD4F30110}" type="pres">
      <dgm:prSet presAssocID="{23A04EE3-3609-4737-A6C1-0C04C790ECA4}" presName="accent_2" presStyleCnt="0"/>
      <dgm:spPr/>
    </dgm:pt>
    <dgm:pt modelId="{D1C9C829-8A0A-4B10-AC1D-D82A60C017B4}" type="pres">
      <dgm:prSet presAssocID="{23A04EE3-3609-4737-A6C1-0C04C790ECA4}" presName="accentRepeatNode" presStyleLbl="solidFgAcc1" presStyleIdx="1" presStyleCnt="4"/>
      <dgm:spPr/>
    </dgm:pt>
    <dgm:pt modelId="{E89B7941-4BAC-49A5-8988-BB817408CB0C}" type="pres">
      <dgm:prSet presAssocID="{6BB3F87E-CD8C-4C10-92DD-7AC87A425519}" presName="text_3" presStyleLbl="node1" presStyleIdx="2" presStyleCnt="4">
        <dgm:presLayoutVars>
          <dgm:bulletEnabled val="1"/>
        </dgm:presLayoutVars>
      </dgm:prSet>
      <dgm:spPr/>
    </dgm:pt>
    <dgm:pt modelId="{97370702-FA52-4C9F-9944-7473FB34CD88}" type="pres">
      <dgm:prSet presAssocID="{6BB3F87E-CD8C-4C10-92DD-7AC87A425519}" presName="accent_3" presStyleCnt="0"/>
      <dgm:spPr/>
    </dgm:pt>
    <dgm:pt modelId="{3A6FE7C2-2EFA-4F23-A0FC-E53C82B8693C}" type="pres">
      <dgm:prSet presAssocID="{6BB3F87E-CD8C-4C10-92DD-7AC87A425519}" presName="accentRepeatNode" presStyleLbl="solidFgAcc1" presStyleIdx="2" presStyleCnt="4"/>
      <dgm:spPr/>
    </dgm:pt>
    <dgm:pt modelId="{368B0C21-F27E-4269-9536-75E86F4B0A1F}" type="pres">
      <dgm:prSet presAssocID="{5E3A976D-437A-42EF-BEC3-5519C20817D7}" presName="text_4" presStyleLbl="node1" presStyleIdx="3" presStyleCnt="4">
        <dgm:presLayoutVars>
          <dgm:bulletEnabled val="1"/>
        </dgm:presLayoutVars>
      </dgm:prSet>
      <dgm:spPr/>
    </dgm:pt>
    <dgm:pt modelId="{305D059F-905B-49C1-B4FD-05A50BA2F79C}" type="pres">
      <dgm:prSet presAssocID="{5E3A976D-437A-42EF-BEC3-5519C20817D7}" presName="accent_4" presStyleCnt="0"/>
      <dgm:spPr/>
    </dgm:pt>
    <dgm:pt modelId="{6EEC87BF-2A3C-45CD-8127-D1115DA20168}" type="pres">
      <dgm:prSet presAssocID="{5E3A976D-437A-42EF-BEC3-5519C20817D7}" presName="accentRepeatNode" presStyleLbl="solidFgAcc1" presStyleIdx="3" presStyleCnt="4"/>
      <dgm:spPr/>
    </dgm:pt>
  </dgm:ptLst>
  <dgm:cxnLst>
    <dgm:cxn modelId="{E9DA1D3A-A0D1-44E6-923E-F343148C66E0}" type="presOf" srcId="{DA15F4F6-41A1-4CE0-B2CC-BD09E6699C6E}" destId="{8EC3AE3F-C7B6-4FE1-9407-55AC7C02657B}" srcOrd="0" destOrd="0" presId="urn:microsoft.com/office/officeart/2008/layout/VerticalCurvedList"/>
    <dgm:cxn modelId="{575A2D3E-25F5-4A8A-B3ED-3E67C3913B66}" srcId="{41EA727C-AEBB-446B-B72C-65698AC61191}" destId="{6BB3F87E-CD8C-4C10-92DD-7AC87A425519}" srcOrd="2" destOrd="0" parTransId="{AA467ABD-79C5-44A5-B242-9E37A04487CA}" sibTransId="{90B223E8-38B6-40D7-9253-A7AD8959DE2C}"/>
    <dgm:cxn modelId="{42B0B440-B3BB-49DF-B29F-E8C13D825465}" srcId="{41EA727C-AEBB-446B-B72C-65698AC61191}" destId="{F2D6961B-0E0E-4E04-BAB3-53AB34C58B2A}" srcOrd="0" destOrd="0" parTransId="{981D79FC-6C6D-4CA5-9C6C-04C63CE9EC43}" sibTransId="{DA15F4F6-41A1-4CE0-B2CC-BD09E6699C6E}"/>
    <dgm:cxn modelId="{7AD0A660-E213-4E78-8649-960FCDBFC074}" srcId="{41EA727C-AEBB-446B-B72C-65698AC61191}" destId="{5E3A976D-437A-42EF-BEC3-5519C20817D7}" srcOrd="3" destOrd="0" parTransId="{12F95566-5A72-468C-B94C-95F65CB044C8}" sibTransId="{1B58EEB6-376A-497D-ACB1-4463E646CFC8}"/>
    <dgm:cxn modelId="{9CBF7764-770F-4CA1-9E45-59CB8A23CC29}" type="presOf" srcId="{41EA727C-AEBB-446B-B72C-65698AC61191}" destId="{B6A9C20D-5EF7-4B3D-A754-39BB42DAB2BF}" srcOrd="0" destOrd="0" presId="urn:microsoft.com/office/officeart/2008/layout/VerticalCurvedList"/>
    <dgm:cxn modelId="{35F07972-8650-472C-AE17-8E5F253409E3}" type="presOf" srcId="{23A04EE3-3609-4737-A6C1-0C04C790ECA4}" destId="{F8016EA4-E608-4EBD-81F0-D054ED1348CC}" srcOrd="0" destOrd="0" presId="urn:microsoft.com/office/officeart/2008/layout/VerticalCurvedList"/>
    <dgm:cxn modelId="{D211AFD5-857D-454D-9F41-AA93C382A911}" type="presOf" srcId="{5E3A976D-437A-42EF-BEC3-5519C20817D7}" destId="{368B0C21-F27E-4269-9536-75E86F4B0A1F}" srcOrd="0" destOrd="0" presId="urn:microsoft.com/office/officeart/2008/layout/VerticalCurvedList"/>
    <dgm:cxn modelId="{162629E9-BF40-44AE-AD62-6B83218037F8}" type="presOf" srcId="{F2D6961B-0E0E-4E04-BAB3-53AB34C58B2A}" destId="{D18D1D01-C4FB-484A-899B-EBEBE5C14164}" srcOrd="0" destOrd="0" presId="urn:microsoft.com/office/officeart/2008/layout/VerticalCurvedList"/>
    <dgm:cxn modelId="{3A76B1F6-49C0-4BE8-B5A4-9F4B217C33E7}" type="presOf" srcId="{6BB3F87E-CD8C-4C10-92DD-7AC87A425519}" destId="{E89B7941-4BAC-49A5-8988-BB817408CB0C}" srcOrd="0" destOrd="0" presId="urn:microsoft.com/office/officeart/2008/layout/VerticalCurvedList"/>
    <dgm:cxn modelId="{F41985FF-65DE-43E0-ADCA-AE4F28D31E5D}" srcId="{41EA727C-AEBB-446B-B72C-65698AC61191}" destId="{23A04EE3-3609-4737-A6C1-0C04C790ECA4}" srcOrd="1" destOrd="0" parTransId="{B5A9AA55-B64E-440A-B9A8-535EF26D1D1C}" sibTransId="{E848E192-4CAC-4CE3-9281-11C3B28944DF}"/>
    <dgm:cxn modelId="{DC468227-AAD5-4365-B3C7-ABA98275C710}" type="presParOf" srcId="{B6A9C20D-5EF7-4B3D-A754-39BB42DAB2BF}" destId="{9EE176B0-61F5-443F-B8A8-ADB6F864078C}" srcOrd="0" destOrd="0" presId="urn:microsoft.com/office/officeart/2008/layout/VerticalCurvedList"/>
    <dgm:cxn modelId="{C0E3405A-C133-44FD-AAA0-A5547374E7D8}" type="presParOf" srcId="{9EE176B0-61F5-443F-B8A8-ADB6F864078C}" destId="{586A3565-D6CD-48AD-880F-AA7657A9E429}" srcOrd="0" destOrd="0" presId="urn:microsoft.com/office/officeart/2008/layout/VerticalCurvedList"/>
    <dgm:cxn modelId="{36EDC4C5-CB1F-4DD6-8847-0CFF63DD9B3F}" type="presParOf" srcId="{586A3565-D6CD-48AD-880F-AA7657A9E429}" destId="{022EDC1C-1A56-4849-953E-9E0551E1476E}" srcOrd="0" destOrd="0" presId="urn:microsoft.com/office/officeart/2008/layout/VerticalCurvedList"/>
    <dgm:cxn modelId="{9E83B8E2-FA7A-4EB5-931B-ED2E5AD528C5}" type="presParOf" srcId="{586A3565-D6CD-48AD-880F-AA7657A9E429}" destId="{8EC3AE3F-C7B6-4FE1-9407-55AC7C02657B}" srcOrd="1" destOrd="0" presId="urn:microsoft.com/office/officeart/2008/layout/VerticalCurvedList"/>
    <dgm:cxn modelId="{A6EE498B-64A5-41DF-8DED-6EB384EA6066}" type="presParOf" srcId="{586A3565-D6CD-48AD-880F-AA7657A9E429}" destId="{E9B3E280-F74C-4137-935F-9BB6FEE2F661}" srcOrd="2" destOrd="0" presId="urn:microsoft.com/office/officeart/2008/layout/VerticalCurvedList"/>
    <dgm:cxn modelId="{92702513-72F6-4C1A-BF38-AEEDF151FB0F}" type="presParOf" srcId="{586A3565-D6CD-48AD-880F-AA7657A9E429}" destId="{1CEFE81A-7CAF-4774-ACC5-4A44D739C381}" srcOrd="3" destOrd="0" presId="urn:microsoft.com/office/officeart/2008/layout/VerticalCurvedList"/>
    <dgm:cxn modelId="{1779337A-C042-4993-8040-C3A8D5EA21A2}" type="presParOf" srcId="{9EE176B0-61F5-443F-B8A8-ADB6F864078C}" destId="{D18D1D01-C4FB-484A-899B-EBEBE5C14164}" srcOrd="1" destOrd="0" presId="urn:microsoft.com/office/officeart/2008/layout/VerticalCurvedList"/>
    <dgm:cxn modelId="{6A2D8170-B0F4-4375-90A4-2684DC530136}" type="presParOf" srcId="{9EE176B0-61F5-443F-B8A8-ADB6F864078C}" destId="{FDD4EC7B-D877-416D-8EC4-A8FA3E5C2F6A}" srcOrd="2" destOrd="0" presId="urn:microsoft.com/office/officeart/2008/layout/VerticalCurvedList"/>
    <dgm:cxn modelId="{16338EBD-46D5-49CD-A555-8C9DC78EB224}" type="presParOf" srcId="{FDD4EC7B-D877-416D-8EC4-A8FA3E5C2F6A}" destId="{CAE348CF-8D21-451B-A839-D3BAE5B8E23F}" srcOrd="0" destOrd="0" presId="urn:microsoft.com/office/officeart/2008/layout/VerticalCurvedList"/>
    <dgm:cxn modelId="{4B0E1587-0278-4287-8187-64A05081E9AA}" type="presParOf" srcId="{9EE176B0-61F5-443F-B8A8-ADB6F864078C}" destId="{F8016EA4-E608-4EBD-81F0-D054ED1348CC}" srcOrd="3" destOrd="0" presId="urn:microsoft.com/office/officeart/2008/layout/VerticalCurvedList"/>
    <dgm:cxn modelId="{2FE0B9DD-1C45-4B22-A86E-DC1F30A2B1B8}" type="presParOf" srcId="{9EE176B0-61F5-443F-B8A8-ADB6F864078C}" destId="{8A649564-80D7-4B67-A5C8-3E8FD4F30110}" srcOrd="4" destOrd="0" presId="urn:microsoft.com/office/officeart/2008/layout/VerticalCurvedList"/>
    <dgm:cxn modelId="{4A773EB6-2FFD-47D1-8907-3AB9A68A3225}" type="presParOf" srcId="{8A649564-80D7-4B67-A5C8-3E8FD4F30110}" destId="{D1C9C829-8A0A-4B10-AC1D-D82A60C017B4}" srcOrd="0" destOrd="0" presId="urn:microsoft.com/office/officeart/2008/layout/VerticalCurvedList"/>
    <dgm:cxn modelId="{1077BEB4-356B-4CCE-9D34-E2C1FA4E1EAF}" type="presParOf" srcId="{9EE176B0-61F5-443F-B8A8-ADB6F864078C}" destId="{E89B7941-4BAC-49A5-8988-BB817408CB0C}" srcOrd="5" destOrd="0" presId="urn:microsoft.com/office/officeart/2008/layout/VerticalCurvedList"/>
    <dgm:cxn modelId="{A4088264-302E-4FB2-AB5F-668A0AEC1752}" type="presParOf" srcId="{9EE176B0-61F5-443F-B8A8-ADB6F864078C}" destId="{97370702-FA52-4C9F-9944-7473FB34CD88}" srcOrd="6" destOrd="0" presId="urn:microsoft.com/office/officeart/2008/layout/VerticalCurvedList"/>
    <dgm:cxn modelId="{39EE4B45-4BF4-4549-B894-D722C5B88699}" type="presParOf" srcId="{97370702-FA52-4C9F-9944-7473FB34CD88}" destId="{3A6FE7C2-2EFA-4F23-A0FC-E53C82B8693C}" srcOrd="0" destOrd="0" presId="urn:microsoft.com/office/officeart/2008/layout/VerticalCurvedList"/>
    <dgm:cxn modelId="{9AB8CA11-EFA1-48E0-975B-DB045D10226B}" type="presParOf" srcId="{9EE176B0-61F5-443F-B8A8-ADB6F864078C}" destId="{368B0C21-F27E-4269-9536-75E86F4B0A1F}" srcOrd="7" destOrd="0" presId="urn:microsoft.com/office/officeart/2008/layout/VerticalCurvedList"/>
    <dgm:cxn modelId="{74DECC5D-B204-476A-A666-43647E48EF13}" type="presParOf" srcId="{9EE176B0-61F5-443F-B8A8-ADB6F864078C}" destId="{305D059F-905B-49C1-B4FD-05A50BA2F79C}" srcOrd="8" destOrd="0" presId="urn:microsoft.com/office/officeart/2008/layout/VerticalCurvedList"/>
    <dgm:cxn modelId="{B97C2B71-7344-4BB2-822A-E19B806E98BA}" type="presParOf" srcId="{305D059F-905B-49C1-B4FD-05A50BA2F79C}" destId="{6EEC87BF-2A3C-45CD-8127-D1115DA20168}"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2D97F32-004D-47FB-8DFF-BBDEC7162DEB}" type="doc">
      <dgm:prSet loTypeId="urn:microsoft.com/office/officeart/2005/8/layout/hProcess9" loCatId="process" qsTypeId="urn:microsoft.com/office/officeart/2005/8/quickstyle/simple1" qsCatId="simple" csTypeId="urn:microsoft.com/office/officeart/2005/8/colors/colorful2" csCatId="colorful" phldr="1"/>
      <dgm:spPr/>
    </dgm:pt>
    <dgm:pt modelId="{6EE56BD6-E93F-43D3-9B31-88F890557234}">
      <dgm:prSet phldrT="[Text]" phldr="0" custT="1"/>
      <dgm:spPr>
        <a:solidFill>
          <a:srgbClr val="31757D"/>
        </a:solidFill>
      </dgm:spPr>
      <dgm:t>
        <a:bodyPr/>
        <a:lstStyle/>
        <a:p>
          <a:pPr rtl="0"/>
          <a:r>
            <a:rPr lang="en-GB" sz="1400">
              <a:latin typeface="Arial" panose="020B0604020202020204" pitchFamily="34" charset="0"/>
              <a:cs typeface="Arial" panose="020B0604020202020204" pitchFamily="34" charset="0"/>
            </a:rPr>
            <a:t>Self-reported data to demonstrate compliance with LCHS</a:t>
          </a:r>
        </a:p>
      </dgm:t>
    </dgm:pt>
    <dgm:pt modelId="{603ECE63-9B32-46DA-97DC-B5002AAAA4B7}" type="parTrans" cxnId="{46A2ADD9-A01E-49D0-AF4E-8F45498DAAE1}">
      <dgm:prSet/>
      <dgm:spPr/>
      <dgm:t>
        <a:bodyPr/>
        <a:lstStyle/>
        <a:p>
          <a:endParaRPr lang="en-GB" sz="1400">
            <a:latin typeface="Arial" panose="020B0604020202020204" pitchFamily="34" charset="0"/>
            <a:cs typeface="Arial" panose="020B0604020202020204" pitchFamily="34" charset="0"/>
          </a:endParaRPr>
        </a:p>
      </dgm:t>
    </dgm:pt>
    <dgm:pt modelId="{7F080CA2-F9F4-4F64-B5DD-B6E661905B78}" type="sibTrans" cxnId="{46A2ADD9-A01E-49D0-AF4E-8F45498DAAE1}">
      <dgm:prSet custT="1"/>
      <dgm:spPr/>
      <dgm:t>
        <a:bodyPr/>
        <a:lstStyle/>
        <a:p>
          <a:endParaRPr lang="en-GB" sz="1400">
            <a:latin typeface="Arial" panose="020B0604020202020204" pitchFamily="34" charset="0"/>
            <a:cs typeface="Arial" panose="020B0604020202020204" pitchFamily="34" charset="0"/>
          </a:endParaRPr>
        </a:p>
      </dgm:t>
    </dgm:pt>
    <dgm:pt modelId="{EED573CE-CA80-4A29-9E4C-BB592548CE1E}">
      <dgm:prSet phldrT="[Text]" phldr="0" custT="1"/>
      <dgm:spPr>
        <a:solidFill>
          <a:srgbClr val="31757D"/>
        </a:solidFill>
      </dgm:spPr>
      <dgm:t>
        <a:bodyPr/>
        <a:lstStyle/>
        <a:p>
          <a:pPr rtl="0"/>
          <a:r>
            <a:rPr lang="en-GB" sz="1400">
              <a:latin typeface="Arial" panose="020B0604020202020204" pitchFamily="34" charset="0"/>
              <a:cs typeface="Arial" panose="020B0604020202020204" pitchFamily="34" charset="0"/>
            </a:rPr>
            <a:t>Monthly light touch verification (IT Based)</a:t>
          </a:r>
        </a:p>
      </dgm:t>
    </dgm:pt>
    <dgm:pt modelId="{329AE22C-FC5A-46DB-816E-094891D173F3}" type="parTrans" cxnId="{4121E32D-302D-4032-8186-2CA84F1419E0}">
      <dgm:prSet/>
      <dgm:spPr/>
      <dgm:t>
        <a:bodyPr/>
        <a:lstStyle/>
        <a:p>
          <a:endParaRPr lang="en-GB" sz="1400">
            <a:latin typeface="Arial" panose="020B0604020202020204" pitchFamily="34" charset="0"/>
            <a:cs typeface="Arial" panose="020B0604020202020204" pitchFamily="34" charset="0"/>
          </a:endParaRPr>
        </a:p>
      </dgm:t>
    </dgm:pt>
    <dgm:pt modelId="{34C2CFA3-BF18-4E2A-822B-6F0E710F4971}" type="sibTrans" cxnId="{4121E32D-302D-4032-8186-2CA84F1419E0}">
      <dgm:prSet custT="1"/>
      <dgm:spPr/>
      <dgm:t>
        <a:bodyPr/>
        <a:lstStyle/>
        <a:p>
          <a:endParaRPr lang="en-GB" sz="1400">
            <a:latin typeface="Arial" panose="020B0604020202020204" pitchFamily="34" charset="0"/>
            <a:cs typeface="Arial" panose="020B0604020202020204" pitchFamily="34" charset="0"/>
          </a:endParaRPr>
        </a:p>
      </dgm:t>
    </dgm:pt>
    <dgm:pt modelId="{BC46DB39-94E3-4E71-BD5B-DD92291FA272}">
      <dgm:prSet phldrT="[Text]" phldr="0" custT="1"/>
      <dgm:spPr>
        <a:solidFill>
          <a:srgbClr val="31757D"/>
        </a:solidFill>
      </dgm:spPr>
      <dgm:t>
        <a:bodyPr/>
        <a:lstStyle/>
        <a:p>
          <a:pPr rtl="0"/>
          <a:r>
            <a:rPr lang="en-GB" sz="1400">
              <a:latin typeface="Arial" panose="020B0604020202020204" pitchFamily="34" charset="0"/>
              <a:cs typeface="Arial" panose="020B0604020202020204" pitchFamily="34" charset="0"/>
            </a:rPr>
            <a:t>Annual Audit – primary form of verification</a:t>
          </a:r>
        </a:p>
      </dgm:t>
    </dgm:pt>
    <dgm:pt modelId="{9AEE85C7-B63D-4809-9F73-721B46EC6F12}" type="parTrans" cxnId="{F993F7BA-BC1F-4A42-9235-A51AC69E6EA4}">
      <dgm:prSet/>
      <dgm:spPr/>
      <dgm:t>
        <a:bodyPr/>
        <a:lstStyle/>
        <a:p>
          <a:endParaRPr lang="en-GB" sz="1400">
            <a:latin typeface="Arial" panose="020B0604020202020204" pitchFamily="34" charset="0"/>
            <a:cs typeface="Arial" panose="020B0604020202020204" pitchFamily="34" charset="0"/>
          </a:endParaRPr>
        </a:p>
      </dgm:t>
    </dgm:pt>
    <dgm:pt modelId="{8D2604E5-F30B-4CAB-8992-33197EE2E336}" type="sibTrans" cxnId="{F993F7BA-BC1F-4A42-9235-A51AC69E6EA4}">
      <dgm:prSet custT="1"/>
      <dgm:spPr/>
      <dgm:t>
        <a:bodyPr/>
        <a:lstStyle/>
        <a:p>
          <a:endParaRPr lang="en-GB" sz="1400">
            <a:latin typeface="Arial" panose="020B0604020202020204" pitchFamily="34" charset="0"/>
            <a:cs typeface="Arial" panose="020B0604020202020204" pitchFamily="34" charset="0"/>
          </a:endParaRPr>
        </a:p>
      </dgm:t>
    </dgm:pt>
    <dgm:pt modelId="{19D55C48-F592-4F9F-A125-C14D3579ACFF}">
      <dgm:prSet phldr="0" custT="1"/>
      <dgm:spPr>
        <a:solidFill>
          <a:srgbClr val="1B926E"/>
        </a:solidFill>
      </dgm:spPr>
      <dgm:t>
        <a:bodyPr/>
        <a:lstStyle/>
        <a:p>
          <a:pPr rtl="0"/>
          <a:r>
            <a:rPr lang="en-GB" sz="1400">
              <a:latin typeface="Arial" panose="020B0604020202020204" pitchFamily="34" charset="0"/>
              <a:cs typeface="Arial" panose="020B0604020202020204" pitchFamily="34" charset="0"/>
            </a:rPr>
            <a:t>Certificates issued via IT system to producer </a:t>
          </a:r>
        </a:p>
      </dgm:t>
    </dgm:pt>
    <dgm:pt modelId="{AC340D12-DBD4-4DFD-BF05-1A887C25B288}" type="parTrans" cxnId="{54F440E9-6F36-4547-B7A6-198AB8B81E22}">
      <dgm:prSet/>
      <dgm:spPr/>
      <dgm:t>
        <a:bodyPr/>
        <a:lstStyle/>
        <a:p>
          <a:endParaRPr lang="en-GB" sz="1400">
            <a:latin typeface="Arial" panose="020B0604020202020204" pitchFamily="34" charset="0"/>
            <a:cs typeface="Arial" panose="020B0604020202020204" pitchFamily="34" charset="0"/>
          </a:endParaRPr>
        </a:p>
      </dgm:t>
    </dgm:pt>
    <dgm:pt modelId="{A6DA2BE8-D4C6-45D8-B42B-339CA4AAA13E}" type="sibTrans" cxnId="{54F440E9-6F36-4547-B7A6-198AB8B81E22}">
      <dgm:prSet custT="1"/>
      <dgm:spPr/>
      <dgm:t>
        <a:bodyPr/>
        <a:lstStyle/>
        <a:p>
          <a:endParaRPr lang="en-GB" sz="1400">
            <a:latin typeface="Arial" panose="020B0604020202020204" pitchFamily="34" charset="0"/>
            <a:cs typeface="Arial" panose="020B0604020202020204" pitchFamily="34" charset="0"/>
          </a:endParaRPr>
        </a:p>
      </dgm:t>
    </dgm:pt>
    <dgm:pt modelId="{AEE0BA16-D1FB-4B7B-8439-E23E3F245768}">
      <dgm:prSet phldr="0" custT="1"/>
      <dgm:spPr/>
      <dgm:t>
        <a:bodyPr/>
        <a:lstStyle/>
        <a:p>
          <a:pPr rtl="0"/>
          <a:r>
            <a:rPr lang="en-GB" sz="1400">
              <a:latin typeface="Arial" panose="020B0604020202020204" pitchFamily="34" charset="0"/>
              <a:cs typeface="Arial" panose="020B0604020202020204" pitchFamily="34" charset="0"/>
            </a:rPr>
            <a:t>Certificates are transferred to any inter-mediaries and then end user</a:t>
          </a:r>
        </a:p>
      </dgm:t>
    </dgm:pt>
    <dgm:pt modelId="{685EA46D-A231-4C7F-A67D-919E0A8817FF}" type="parTrans" cxnId="{2C25CE42-3594-44CF-9536-4C26499BF931}">
      <dgm:prSet/>
      <dgm:spPr/>
      <dgm:t>
        <a:bodyPr/>
        <a:lstStyle/>
        <a:p>
          <a:endParaRPr lang="en-GB" sz="1400">
            <a:latin typeface="Arial" panose="020B0604020202020204" pitchFamily="34" charset="0"/>
            <a:cs typeface="Arial" panose="020B0604020202020204" pitchFamily="34" charset="0"/>
          </a:endParaRPr>
        </a:p>
      </dgm:t>
    </dgm:pt>
    <dgm:pt modelId="{97BD7B9F-4AEA-41B0-AEB5-F20DACDE354E}" type="sibTrans" cxnId="{2C25CE42-3594-44CF-9536-4C26499BF931}">
      <dgm:prSet custT="1"/>
      <dgm:spPr/>
      <dgm:t>
        <a:bodyPr/>
        <a:lstStyle/>
        <a:p>
          <a:endParaRPr lang="en-GB" sz="1400">
            <a:latin typeface="Arial" panose="020B0604020202020204" pitchFamily="34" charset="0"/>
            <a:cs typeface="Arial" panose="020B0604020202020204" pitchFamily="34" charset="0"/>
          </a:endParaRPr>
        </a:p>
      </dgm:t>
    </dgm:pt>
    <dgm:pt modelId="{18BB2634-F10C-44C0-967D-904485E0B7E2}">
      <dgm:prSet phldr="0" custT="1"/>
      <dgm:spPr>
        <a:solidFill>
          <a:srgbClr val="1B926E"/>
        </a:solidFill>
      </dgm:spPr>
      <dgm:t>
        <a:bodyPr/>
        <a:lstStyle/>
        <a:p>
          <a:pPr rtl="0"/>
          <a:r>
            <a:rPr lang="en-GB" sz="1400">
              <a:latin typeface="Arial" panose="020B0604020202020204" pitchFamily="34" charset="0"/>
              <a:cs typeface="Arial" panose="020B0604020202020204" pitchFamily="34" charset="0"/>
            </a:rPr>
            <a:t>Post-use, should certificates be retired? </a:t>
          </a:r>
        </a:p>
      </dgm:t>
    </dgm:pt>
    <dgm:pt modelId="{467FA890-45F5-467B-B577-FDD5AAF74EBA}" type="parTrans" cxnId="{F46480B2-FA29-473E-821F-A8305112140C}">
      <dgm:prSet/>
      <dgm:spPr/>
      <dgm:t>
        <a:bodyPr/>
        <a:lstStyle/>
        <a:p>
          <a:endParaRPr lang="en-GB" sz="1400">
            <a:latin typeface="Arial" panose="020B0604020202020204" pitchFamily="34" charset="0"/>
            <a:cs typeface="Arial" panose="020B0604020202020204" pitchFamily="34" charset="0"/>
          </a:endParaRPr>
        </a:p>
      </dgm:t>
    </dgm:pt>
    <dgm:pt modelId="{B42E495B-EA6E-43FE-8D0E-9A59005214CF}" type="sibTrans" cxnId="{F46480B2-FA29-473E-821F-A8305112140C}">
      <dgm:prSet/>
      <dgm:spPr/>
      <dgm:t>
        <a:bodyPr/>
        <a:lstStyle/>
        <a:p>
          <a:endParaRPr lang="en-GB" sz="1400">
            <a:latin typeface="Arial" panose="020B0604020202020204" pitchFamily="34" charset="0"/>
            <a:cs typeface="Arial" panose="020B0604020202020204" pitchFamily="34" charset="0"/>
          </a:endParaRPr>
        </a:p>
      </dgm:t>
    </dgm:pt>
    <dgm:pt modelId="{FD7E25B7-2A11-49C8-B437-83934094AC28}" type="pres">
      <dgm:prSet presAssocID="{A2D97F32-004D-47FB-8DFF-BBDEC7162DEB}" presName="CompostProcess" presStyleCnt="0">
        <dgm:presLayoutVars>
          <dgm:dir/>
          <dgm:resizeHandles val="exact"/>
        </dgm:presLayoutVars>
      </dgm:prSet>
      <dgm:spPr/>
    </dgm:pt>
    <dgm:pt modelId="{03C02C4E-2E13-49DB-8307-F05DF3AB7475}" type="pres">
      <dgm:prSet presAssocID="{A2D97F32-004D-47FB-8DFF-BBDEC7162DEB}" presName="arrow" presStyleLbl="bgShp" presStyleIdx="0" presStyleCnt="1"/>
      <dgm:spPr/>
    </dgm:pt>
    <dgm:pt modelId="{515B0801-E6BA-41BC-A340-D7F3613C84BA}" type="pres">
      <dgm:prSet presAssocID="{A2D97F32-004D-47FB-8DFF-BBDEC7162DEB}" presName="linearProcess" presStyleCnt="0"/>
      <dgm:spPr/>
    </dgm:pt>
    <dgm:pt modelId="{344E550D-F80C-4F51-83F6-153A4043E7AF}" type="pres">
      <dgm:prSet presAssocID="{6EE56BD6-E93F-43D3-9B31-88F890557234}" presName="textNode" presStyleLbl="node1" presStyleIdx="0" presStyleCnt="6">
        <dgm:presLayoutVars>
          <dgm:bulletEnabled val="1"/>
        </dgm:presLayoutVars>
      </dgm:prSet>
      <dgm:spPr/>
    </dgm:pt>
    <dgm:pt modelId="{6025C900-C240-45E9-91CD-992447EE3626}" type="pres">
      <dgm:prSet presAssocID="{7F080CA2-F9F4-4F64-B5DD-B6E661905B78}" presName="sibTrans" presStyleCnt="0"/>
      <dgm:spPr/>
    </dgm:pt>
    <dgm:pt modelId="{A710832C-7289-4A7A-99A4-FF4CBAC411A1}" type="pres">
      <dgm:prSet presAssocID="{EED573CE-CA80-4A29-9E4C-BB592548CE1E}" presName="textNode" presStyleLbl="node1" presStyleIdx="1" presStyleCnt="6">
        <dgm:presLayoutVars>
          <dgm:bulletEnabled val="1"/>
        </dgm:presLayoutVars>
      </dgm:prSet>
      <dgm:spPr/>
    </dgm:pt>
    <dgm:pt modelId="{001621A4-A065-4ED0-BD4E-1055241E3ECA}" type="pres">
      <dgm:prSet presAssocID="{34C2CFA3-BF18-4E2A-822B-6F0E710F4971}" presName="sibTrans" presStyleCnt="0"/>
      <dgm:spPr/>
    </dgm:pt>
    <dgm:pt modelId="{3EEBAACB-98B7-41B4-A431-80D1FF426E63}" type="pres">
      <dgm:prSet presAssocID="{BC46DB39-94E3-4E71-BD5B-DD92291FA272}" presName="textNode" presStyleLbl="node1" presStyleIdx="2" presStyleCnt="6">
        <dgm:presLayoutVars>
          <dgm:bulletEnabled val="1"/>
        </dgm:presLayoutVars>
      </dgm:prSet>
      <dgm:spPr/>
    </dgm:pt>
    <dgm:pt modelId="{47196461-C187-4ED8-A54A-462BD8223464}" type="pres">
      <dgm:prSet presAssocID="{8D2604E5-F30B-4CAB-8992-33197EE2E336}" presName="sibTrans" presStyleCnt="0"/>
      <dgm:spPr/>
    </dgm:pt>
    <dgm:pt modelId="{127B3621-580D-4E56-AD7C-ACDD9437F0EA}" type="pres">
      <dgm:prSet presAssocID="{19D55C48-F592-4F9F-A125-C14D3579ACFF}" presName="textNode" presStyleLbl="node1" presStyleIdx="3" presStyleCnt="6">
        <dgm:presLayoutVars>
          <dgm:bulletEnabled val="1"/>
        </dgm:presLayoutVars>
      </dgm:prSet>
      <dgm:spPr/>
    </dgm:pt>
    <dgm:pt modelId="{D2074DE4-C09A-403D-A13D-17B8D8B9A15E}" type="pres">
      <dgm:prSet presAssocID="{A6DA2BE8-D4C6-45D8-B42B-339CA4AAA13E}" presName="sibTrans" presStyleCnt="0"/>
      <dgm:spPr/>
    </dgm:pt>
    <dgm:pt modelId="{3E8462CD-9445-4BE8-8CB8-3D4179A98FBA}" type="pres">
      <dgm:prSet presAssocID="{AEE0BA16-D1FB-4B7B-8439-E23E3F245768}" presName="textNode" presStyleLbl="node1" presStyleIdx="4" presStyleCnt="6">
        <dgm:presLayoutVars>
          <dgm:bulletEnabled val="1"/>
        </dgm:presLayoutVars>
      </dgm:prSet>
      <dgm:spPr/>
    </dgm:pt>
    <dgm:pt modelId="{D14823FE-AA76-47B7-AF14-FB113D8D1A06}" type="pres">
      <dgm:prSet presAssocID="{97BD7B9F-4AEA-41B0-AEB5-F20DACDE354E}" presName="sibTrans" presStyleCnt="0"/>
      <dgm:spPr/>
    </dgm:pt>
    <dgm:pt modelId="{B3AF9D5C-737A-4A7A-8200-17D9463EA313}" type="pres">
      <dgm:prSet presAssocID="{18BB2634-F10C-44C0-967D-904485E0B7E2}" presName="textNode" presStyleLbl="node1" presStyleIdx="5" presStyleCnt="6">
        <dgm:presLayoutVars>
          <dgm:bulletEnabled val="1"/>
        </dgm:presLayoutVars>
      </dgm:prSet>
      <dgm:spPr/>
    </dgm:pt>
  </dgm:ptLst>
  <dgm:cxnLst>
    <dgm:cxn modelId="{29EB6C0C-D571-4D2C-A09E-12814E6BE17B}" type="presOf" srcId="{BC46DB39-94E3-4E71-BD5B-DD92291FA272}" destId="{3EEBAACB-98B7-41B4-A431-80D1FF426E63}" srcOrd="0" destOrd="0" presId="urn:microsoft.com/office/officeart/2005/8/layout/hProcess9"/>
    <dgm:cxn modelId="{98D17228-93CE-4034-9F82-55B51BFF9B48}" type="presOf" srcId="{EED573CE-CA80-4A29-9E4C-BB592548CE1E}" destId="{A710832C-7289-4A7A-99A4-FF4CBAC411A1}" srcOrd="0" destOrd="0" presId="urn:microsoft.com/office/officeart/2005/8/layout/hProcess9"/>
    <dgm:cxn modelId="{4121E32D-302D-4032-8186-2CA84F1419E0}" srcId="{A2D97F32-004D-47FB-8DFF-BBDEC7162DEB}" destId="{EED573CE-CA80-4A29-9E4C-BB592548CE1E}" srcOrd="1" destOrd="0" parTransId="{329AE22C-FC5A-46DB-816E-094891D173F3}" sibTransId="{34C2CFA3-BF18-4E2A-822B-6F0E710F4971}"/>
    <dgm:cxn modelId="{2C25CE42-3594-44CF-9536-4C26499BF931}" srcId="{A2D97F32-004D-47FB-8DFF-BBDEC7162DEB}" destId="{AEE0BA16-D1FB-4B7B-8439-E23E3F245768}" srcOrd="4" destOrd="0" parTransId="{685EA46D-A231-4C7F-A67D-919E0A8817FF}" sibTransId="{97BD7B9F-4AEA-41B0-AEB5-F20DACDE354E}"/>
    <dgm:cxn modelId="{64039C96-6BC2-4AE8-B281-38835DF88CC0}" type="presOf" srcId="{19D55C48-F592-4F9F-A125-C14D3579ACFF}" destId="{127B3621-580D-4E56-AD7C-ACDD9437F0EA}" srcOrd="0" destOrd="0" presId="urn:microsoft.com/office/officeart/2005/8/layout/hProcess9"/>
    <dgm:cxn modelId="{788B639D-FE9E-4E83-B978-D13EAC36F98E}" type="presOf" srcId="{18BB2634-F10C-44C0-967D-904485E0B7E2}" destId="{B3AF9D5C-737A-4A7A-8200-17D9463EA313}" srcOrd="0" destOrd="0" presId="urn:microsoft.com/office/officeart/2005/8/layout/hProcess9"/>
    <dgm:cxn modelId="{F46480B2-FA29-473E-821F-A8305112140C}" srcId="{A2D97F32-004D-47FB-8DFF-BBDEC7162DEB}" destId="{18BB2634-F10C-44C0-967D-904485E0B7E2}" srcOrd="5" destOrd="0" parTransId="{467FA890-45F5-467B-B577-FDD5AAF74EBA}" sibTransId="{B42E495B-EA6E-43FE-8D0E-9A59005214CF}"/>
    <dgm:cxn modelId="{F993F7BA-BC1F-4A42-9235-A51AC69E6EA4}" srcId="{A2D97F32-004D-47FB-8DFF-BBDEC7162DEB}" destId="{BC46DB39-94E3-4E71-BD5B-DD92291FA272}" srcOrd="2" destOrd="0" parTransId="{9AEE85C7-B63D-4809-9F73-721B46EC6F12}" sibTransId="{8D2604E5-F30B-4CAB-8992-33197EE2E336}"/>
    <dgm:cxn modelId="{154A58C3-56EB-4F31-A7F6-00DBAE6F9EC8}" type="presOf" srcId="{A2D97F32-004D-47FB-8DFF-BBDEC7162DEB}" destId="{FD7E25B7-2A11-49C8-B437-83934094AC28}" srcOrd="0" destOrd="0" presId="urn:microsoft.com/office/officeart/2005/8/layout/hProcess9"/>
    <dgm:cxn modelId="{ECAF27D2-8E4D-470A-A038-3C3F69D917A3}" type="presOf" srcId="{AEE0BA16-D1FB-4B7B-8439-E23E3F245768}" destId="{3E8462CD-9445-4BE8-8CB8-3D4179A98FBA}" srcOrd="0" destOrd="0" presId="urn:microsoft.com/office/officeart/2005/8/layout/hProcess9"/>
    <dgm:cxn modelId="{27B0FFD8-5C44-4D8F-AB0C-5839DAB606F7}" type="presOf" srcId="{6EE56BD6-E93F-43D3-9B31-88F890557234}" destId="{344E550D-F80C-4F51-83F6-153A4043E7AF}" srcOrd="0" destOrd="0" presId="urn:microsoft.com/office/officeart/2005/8/layout/hProcess9"/>
    <dgm:cxn modelId="{46A2ADD9-A01E-49D0-AF4E-8F45498DAAE1}" srcId="{A2D97F32-004D-47FB-8DFF-BBDEC7162DEB}" destId="{6EE56BD6-E93F-43D3-9B31-88F890557234}" srcOrd="0" destOrd="0" parTransId="{603ECE63-9B32-46DA-97DC-B5002AAAA4B7}" sibTransId="{7F080CA2-F9F4-4F64-B5DD-B6E661905B78}"/>
    <dgm:cxn modelId="{54F440E9-6F36-4547-B7A6-198AB8B81E22}" srcId="{A2D97F32-004D-47FB-8DFF-BBDEC7162DEB}" destId="{19D55C48-F592-4F9F-A125-C14D3579ACFF}" srcOrd="3" destOrd="0" parTransId="{AC340D12-DBD4-4DFD-BF05-1A887C25B288}" sibTransId="{A6DA2BE8-D4C6-45D8-B42B-339CA4AAA13E}"/>
    <dgm:cxn modelId="{A894574E-5FF9-4475-B0D9-FEBD24F20426}" type="presParOf" srcId="{FD7E25B7-2A11-49C8-B437-83934094AC28}" destId="{03C02C4E-2E13-49DB-8307-F05DF3AB7475}" srcOrd="0" destOrd="0" presId="urn:microsoft.com/office/officeart/2005/8/layout/hProcess9"/>
    <dgm:cxn modelId="{83721ABB-8846-4694-ADAA-058D236A2FB2}" type="presParOf" srcId="{FD7E25B7-2A11-49C8-B437-83934094AC28}" destId="{515B0801-E6BA-41BC-A340-D7F3613C84BA}" srcOrd="1" destOrd="0" presId="urn:microsoft.com/office/officeart/2005/8/layout/hProcess9"/>
    <dgm:cxn modelId="{3E13D022-97DF-4DBD-ABC7-5E81BC2DBED3}" type="presParOf" srcId="{515B0801-E6BA-41BC-A340-D7F3613C84BA}" destId="{344E550D-F80C-4F51-83F6-153A4043E7AF}" srcOrd="0" destOrd="0" presId="urn:microsoft.com/office/officeart/2005/8/layout/hProcess9"/>
    <dgm:cxn modelId="{9DC4F7D9-107A-416A-A0B2-DA10E0907407}" type="presParOf" srcId="{515B0801-E6BA-41BC-A340-D7F3613C84BA}" destId="{6025C900-C240-45E9-91CD-992447EE3626}" srcOrd="1" destOrd="0" presId="urn:microsoft.com/office/officeart/2005/8/layout/hProcess9"/>
    <dgm:cxn modelId="{673B746A-D4B0-498C-8574-F127C00D54FF}" type="presParOf" srcId="{515B0801-E6BA-41BC-A340-D7F3613C84BA}" destId="{A710832C-7289-4A7A-99A4-FF4CBAC411A1}" srcOrd="2" destOrd="0" presId="urn:microsoft.com/office/officeart/2005/8/layout/hProcess9"/>
    <dgm:cxn modelId="{A9F8A8CC-4D70-4DEA-8DAC-3B0844C04816}" type="presParOf" srcId="{515B0801-E6BA-41BC-A340-D7F3613C84BA}" destId="{001621A4-A065-4ED0-BD4E-1055241E3ECA}" srcOrd="3" destOrd="0" presId="urn:microsoft.com/office/officeart/2005/8/layout/hProcess9"/>
    <dgm:cxn modelId="{388AA026-9E73-4101-A95D-39E8254DE775}" type="presParOf" srcId="{515B0801-E6BA-41BC-A340-D7F3613C84BA}" destId="{3EEBAACB-98B7-41B4-A431-80D1FF426E63}" srcOrd="4" destOrd="0" presId="urn:microsoft.com/office/officeart/2005/8/layout/hProcess9"/>
    <dgm:cxn modelId="{A06B1EBE-A1D9-442C-991A-E1796846821E}" type="presParOf" srcId="{515B0801-E6BA-41BC-A340-D7F3613C84BA}" destId="{47196461-C187-4ED8-A54A-462BD8223464}" srcOrd="5" destOrd="0" presId="urn:microsoft.com/office/officeart/2005/8/layout/hProcess9"/>
    <dgm:cxn modelId="{7757A133-E69C-4F97-BE3E-3E8D697D0814}" type="presParOf" srcId="{515B0801-E6BA-41BC-A340-D7F3613C84BA}" destId="{127B3621-580D-4E56-AD7C-ACDD9437F0EA}" srcOrd="6" destOrd="0" presId="urn:microsoft.com/office/officeart/2005/8/layout/hProcess9"/>
    <dgm:cxn modelId="{F1C8968E-28BC-4EA5-A43B-E6D94F6BC6C7}" type="presParOf" srcId="{515B0801-E6BA-41BC-A340-D7F3613C84BA}" destId="{D2074DE4-C09A-403D-A13D-17B8D8B9A15E}" srcOrd="7" destOrd="0" presId="urn:microsoft.com/office/officeart/2005/8/layout/hProcess9"/>
    <dgm:cxn modelId="{59262C39-AF3E-4847-B5CC-5F2796D3A2BB}" type="presParOf" srcId="{515B0801-E6BA-41BC-A340-D7F3613C84BA}" destId="{3E8462CD-9445-4BE8-8CB8-3D4179A98FBA}" srcOrd="8" destOrd="0" presId="urn:microsoft.com/office/officeart/2005/8/layout/hProcess9"/>
    <dgm:cxn modelId="{D09A07A4-2B82-49A1-BEF9-F0C39FE28873}" type="presParOf" srcId="{515B0801-E6BA-41BC-A340-D7F3613C84BA}" destId="{D14823FE-AA76-47B7-AF14-FB113D8D1A06}" srcOrd="9" destOrd="0" presId="urn:microsoft.com/office/officeart/2005/8/layout/hProcess9"/>
    <dgm:cxn modelId="{E74702F9-8C67-429E-8C47-C1ACFFADA561}" type="presParOf" srcId="{515B0801-E6BA-41BC-A340-D7F3613C84BA}" destId="{B3AF9D5C-737A-4A7A-8200-17D9463EA313}" srcOrd="1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B3EDE7-0213-4B07-AF86-BC991E19650C}">
      <dsp:nvSpPr>
        <dsp:cNvPr id="0" name=""/>
        <dsp:cNvSpPr/>
      </dsp:nvSpPr>
      <dsp:spPr>
        <a:xfrm>
          <a:off x="0" y="131641"/>
          <a:ext cx="5936753" cy="1855674"/>
        </a:xfrm>
        <a:prstGeom prst="roundRect">
          <a:avLst>
            <a:gd name="adj" fmla="val 10000"/>
          </a:avLst>
        </a:prstGeom>
        <a:solidFill>
          <a:schemeClr val="accent3">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8000" tIns="108000" rIns="95250" bIns="108000" numCol="1" spcCol="1270" anchor="ctr" anchorCtr="0">
          <a:noAutofit/>
        </a:bodyPr>
        <a:lstStyle/>
        <a:p>
          <a:pPr marL="0" lvl="0" indent="0" algn="l" defTabSz="1111250">
            <a:lnSpc>
              <a:spcPct val="90000"/>
            </a:lnSpc>
            <a:spcBef>
              <a:spcPct val="0"/>
            </a:spcBef>
            <a:spcAft>
              <a:spcPct val="35000"/>
            </a:spcAft>
            <a:buFont typeface="Arial" panose="020B0604020202020204" pitchFamily="34" charset="0"/>
            <a:buNone/>
          </a:pPr>
          <a:r>
            <a:rPr lang="en-GB" sz="2500" kern="1200">
              <a:latin typeface="Arial" panose="020B0604020202020204" pitchFamily="34" charset="0"/>
              <a:cs typeface="Arial" panose="020B0604020202020204" pitchFamily="34" charset="0"/>
            </a:rPr>
            <a:t>Seeks views on the design features for a UK low carbon hydrogen certification scheme</a:t>
          </a:r>
          <a:endParaRPr lang="en-GB" sz="2500" kern="1200"/>
        </a:p>
      </dsp:txBody>
      <dsp:txXfrm>
        <a:off x="1372918" y="131641"/>
        <a:ext cx="4563834" cy="1855674"/>
      </dsp:txXfrm>
    </dsp:sp>
    <dsp:sp modelId="{9D1CB24E-AAC4-4E3D-8FC5-37D987D0FBC7}">
      <dsp:nvSpPr>
        <dsp:cNvPr id="0" name=""/>
        <dsp:cNvSpPr/>
      </dsp:nvSpPr>
      <dsp:spPr>
        <a:xfrm>
          <a:off x="318087" y="409064"/>
          <a:ext cx="1036794" cy="1339203"/>
        </a:xfrm>
        <a:prstGeom prst="roundRect">
          <a:avLst>
            <a:gd name="adj" fmla="val 10000"/>
          </a:avLst>
        </a:prstGeom>
        <a:blipFill dpi="0" rotWithShape="1">
          <a:blip xmlns:r="http://schemas.openxmlformats.org/officeDocument/2006/relationships" r:embed="rId1">
            <a:biLevel thresh="25000"/>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13000" r="-13000"/>
          </a:stretch>
        </a:blipFill>
        <a:ln w="25400" cap="flat" cmpd="sng" algn="ctr">
          <a:noFill/>
          <a:prstDash val="solid"/>
        </a:ln>
        <a:effectLst/>
      </dsp:spPr>
      <dsp:style>
        <a:lnRef idx="2">
          <a:scrgbClr r="0" g="0" b="0"/>
        </a:lnRef>
        <a:fillRef idx="1">
          <a:scrgbClr r="0" g="0" b="0"/>
        </a:fillRef>
        <a:effectRef idx="0">
          <a:scrgbClr r="0" g="0" b="0"/>
        </a:effectRef>
        <a:fontRef idx="minor"/>
      </dsp:style>
    </dsp:sp>
    <dsp:sp modelId="{5DD17B90-2D15-4DF9-B3AC-0EA98687533A}">
      <dsp:nvSpPr>
        <dsp:cNvPr id="0" name=""/>
        <dsp:cNvSpPr/>
      </dsp:nvSpPr>
      <dsp:spPr>
        <a:xfrm>
          <a:off x="0" y="2041242"/>
          <a:ext cx="5936753" cy="1855674"/>
        </a:xfrm>
        <a:prstGeom prst="roundRect">
          <a:avLst>
            <a:gd name="adj" fmla="val 10000"/>
          </a:avLst>
        </a:prstGeom>
        <a:solidFill>
          <a:srgbClr val="2A848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8000" tIns="108000" rIns="95250" bIns="108000" numCol="1" spcCol="1270" anchor="ctr" anchorCtr="0">
          <a:noAutofit/>
        </a:bodyPr>
        <a:lstStyle/>
        <a:p>
          <a:pPr marL="0" lvl="0" indent="0" algn="l" defTabSz="1111250">
            <a:lnSpc>
              <a:spcPct val="90000"/>
            </a:lnSpc>
            <a:spcBef>
              <a:spcPct val="0"/>
            </a:spcBef>
            <a:spcAft>
              <a:spcPct val="35000"/>
            </a:spcAft>
            <a:buNone/>
          </a:pPr>
          <a:r>
            <a:rPr lang="en-GB" sz="2500" kern="1200">
              <a:latin typeface="Arial" panose="020B0604020202020204" pitchFamily="34" charset="0"/>
              <a:cs typeface="Arial" panose="020B0604020202020204" pitchFamily="34" charset="0"/>
            </a:rPr>
            <a:t>Closes at 11.45pm on Friday 28</a:t>
          </a:r>
          <a:r>
            <a:rPr lang="en-GB" sz="2500" kern="1200" baseline="30000">
              <a:latin typeface="Arial" panose="020B0604020202020204" pitchFamily="34" charset="0"/>
              <a:cs typeface="Arial" panose="020B0604020202020204" pitchFamily="34" charset="0"/>
            </a:rPr>
            <a:t>th</a:t>
          </a:r>
          <a:r>
            <a:rPr lang="en-GB" sz="2500" kern="1200">
              <a:latin typeface="Arial" panose="020B0604020202020204" pitchFamily="34" charset="0"/>
              <a:cs typeface="Arial" panose="020B0604020202020204" pitchFamily="34" charset="0"/>
            </a:rPr>
            <a:t> April</a:t>
          </a:r>
        </a:p>
        <a:p>
          <a:pPr marL="228600" lvl="1" indent="-228600" algn="l" defTabSz="889000">
            <a:lnSpc>
              <a:spcPct val="90000"/>
            </a:lnSpc>
            <a:spcBef>
              <a:spcPct val="0"/>
            </a:spcBef>
            <a:spcAft>
              <a:spcPct val="15000"/>
            </a:spcAft>
            <a:buChar char="•"/>
          </a:pPr>
          <a:r>
            <a:rPr lang="en-GB" sz="2000" kern="1200">
              <a:latin typeface="Arial" panose="020B0604020202020204" pitchFamily="34" charset="0"/>
              <a:cs typeface="Arial" panose="020B0604020202020204" pitchFamily="34" charset="0"/>
            </a:rPr>
            <a:t>Respond online or via email</a:t>
          </a:r>
        </a:p>
        <a:p>
          <a:pPr marL="228600" lvl="1" indent="-228600" algn="l" defTabSz="889000">
            <a:lnSpc>
              <a:spcPct val="90000"/>
            </a:lnSpc>
            <a:spcBef>
              <a:spcPct val="0"/>
            </a:spcBef>
            <a:spcAft>
              <a:spcPct val="15000"/>
            </a:spcAft>
            <a:buChar char="•"/>
          </a:pPr>
          <a:r>
            <a:rPr lang="en-GB" sz="2000" kern="1200">
              <a:latin typeface="Arial" panose="020B0604020202020204" pitchFamily="34" charset="0"/>
              <a:cs typeface="Arial" panose="020B0604020202020204" pitchFamily="34" charset="0"/>
            </a:rPr>
            <a:t>Open to individuals and organisations</a:t>
          </a:r>
        </a:p>
      </dsp:txBody>
      <dsp:txXfrm>
        <a:off x="1372918" y="2041242"/>
        <a:ext cx="4563834" cy="1855674"/>
      </dsp:txXfrm>
    </dsp:sp>
    <dsp:sp modelId="{3CBFD654-109B-4132-B2DC-06C39ED34AD6}">
      <dsp:nvSpPr>
        <dsp:cNvPr id="0" name=""/>
        <dsp:cNvSpPr/>
      </dsp:nvSpPr>
      <dsp:spPr>
        <a:xfrm>
          <a:off x="344239" y="2385588"/>
          <a:ext cx="870007" cy="1166982"/>
        </a:xfrm>
        <a:prstGeom prst="roundRect">
          <a:avLst>
            <a:gd name="adj" fmla="val 10000"/>
          </a:avLst>
        </a:prstGeom>
        <a:blipFill dpi="0" rotWithShape="1">
          <a:blip xmlns:r="http://schemas.openxmlformats.org/officeDocument/2006/relationships" r:embed="rId3">
            <a:biLevel thresh="25000"/>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l="-13000" r="-13000"/>
          </a:stretch>
        </a:blipFill>
        <a:ln w="25400" cap="flat" cmpd="sng" algn="ctr">
          <a:no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AAC098-373B-4C74-AAA6-4D597D56E9C2}">
      <dsp:nvSpPr>
        <dsp:cNvPr id="0" name=""/>
        <dsp:cNvSpPr/>
      </dsp:nvSpPr>
      <dsp:spPr>
        <a:xfrm>
          <a:off x="2587850" y="2194560"/>
          <a:ext cx="2682240" cy="2682240"/>
        </a:xfrm>
        <a:prstGeom prst="gear9">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a:latin typeface="Arial" panose="020B0604020202020204" pitchFamily="34" charset="0"/>
              <a:cs typeface="Arial" panose="020B0604020202020204" pitchFamily="34" charset="0"/>
            </a:rPr>
            <a:t>Connect producers and end users with a reliable method of tracing emissions</a:t>
          </a:r>
          <a:endParaRPr lang="en-GB" sz="1200" kern="1200"/>
        </a:p>
      </dsp:txBody>
      <dsp:txXfrm>
        <a:off x="3127100" y="2822862"/>
        <a:ext cx="1603740" cy="1378727"/>
      </dsp:txXfrm>
    </dsp:sp>
    <dsp:sp modelId="{160007A4-3248-4545-84A8-4934FEBD383E}">
      <dsp:nvSpPr>
        <dsp:cNvPr id="0" name=""/>
        <dsp:cNvSpPr/>
      </dsp:nvSpPr>
      <dsp:spPr>
        <a:xfrm>
          <a:off x="1027274" y="1560576"/>
          <a:ext cx="1950720" cy="1950720"/>
        </a:xfrm>
        <a:prstGeom prst="gear6">
          <a:avLst/>
        </a:prstGeom>
        <a:solidFill>
          <a:schemeClr val="accent2">
            <a:hueOff val="-2492510"/>
            <a:satOff val="41064"/>
            <a:lumOff val="-19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a:latin typeface="Arial" panose="020B0604020202020204" pitchFamily="34" charset="0"/>
              <a:cs typeface="Arial" panose="020B0604020202020204" pitchFamily="34" charset="0"/>
            </a:rPr>
            <a:t>Stimulate market growth and incentivise production</a:t>
          </a:r>
          <a:endParaRPr lang="en-GB" sz="1300" kern="1200"/>
        </a:p>
      </dsp:txBody>
      <dsp:txXfrm>
        <a:off x="1518374" y="2054644"/>
        <a:ext cx="968520" cy="962584"/>
      </dsp:txXfrm>
    </dsp:sp>
    <dsp:sp modelId="{53CC3287-10F8-4F04-843F-94CA7B0AFD25}">
      <dsp:nvSpPr>
        <dsp:cNvPr id="0" name=""/>
        <dsp:cNvSpPr/>
      </dsp:nvSpPr>
      <dsp:spPr>
        <a:xfrm rot="20700000">
          <a:off x="2119876" y="214778"/>
          <a:ext cx="1911307" cy="1911307"/>
        </a:xfrm>
        <a:prstGeom prst="gear6">
          <a:avLst/>
        </a:prstGeom>
        <a:solidFill>
          <a:schemeClr val="accent2">
            <a:hueOff val="-4985020"/>
            <a:satOff val="82128"/>
            <a:lumOff val="-39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a:latin typeface="Arial" panose="020B0604020202020204" pitchFamily="34" charset="0"/>
              <a:cs typeface="Arial" panose="020B0604020202020204" pitchFamily="34" charset="0"/>
            </a:rPr>
            <a:t>Facilitate cross-border trade</a:t>
          </a:r>
        </a:p>
      </dsp:txBody>
      <dsp:txXfrm rot="-20700000">
        <a:off x="2539082" y="633984"/>
        <a:ext cx="1072896" cy="1072896"/>
      </dsp:txXfrm>
    </dsp:sp>
    <dsp:sp modelId="{0525BB65-8ECC-476C-AB8F-0E16F17AF468}">
      <dsp:nvSpPr>
        <dsp:cNvPr id="0" name=""/>
        <dsp:cNvSpPr/>
      </dsp:nvSpPr>
      <dsp:spPr>
        <a:xfrm>
          <a:off x="2389167" y="1785499"/>
          <a:ext cx="3433267" cy="3433267"/>
        </a:xfrm>
        <a:prstGeom prst="circularArrow">
          <a:avLst>
            <a:gd name="adj1" fmla="val 4687"/>
            <a:gd name="adj2" fmla="val 299029"/>
            <a:gd name="adj3" fmla="val 2530361"/>
            <a:gd name="adj4" fmla="val 15831030"/>
            <a:gd name="adj5" fmla="val 5469"/>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9BC4AC-FCED-4022-BE64-67CCF41257F2}">
      <dsp:nvSpPr>
        <dsp:cNvPr id="0" name=""/>
        <dsp:cNvSpPr/>
      </dsp:nvSpPr>
      <dsp:spPr>
        <a:xfrm>
          <a:off x="681805" y="1126026"/>
          <a:ext cx="2494483" cy="2494483"/>
        </a:xfrm>
        <a:prstGeom prst="leftCircularArrow">
          <a:avLst>
            <a:gd name="adj1" fmla="val 6452"/>
            <a:gd name="adj2" fmla="val 429999"/>
            <a:gd name="adj3" fmla="val 10489124"/>
            <a:gd name="adj4" fmla="val 14837806"/>
            <a:gd name="adj5" fmla="val 7527"/>
          </a:avLst>
        </a:prstGeom>
        <a:solidFill>
          <a:schemeClr val="accent2">
            <a:hueOff val="-2492510"/>
            <a:satOff val="41064"/>
            <a:lumOff val="-19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C690214-0CBE-43A7-B433-40B9512B60AF}">
      <dsp:nvSpPr>
        <dsp:cNvPr id="0" name=""/>
        <dsp:cNvSpPr/>
      </dsp:nvSpPr>
      <dsp:spPr>
        <a:xfrm>
          <a:off x="1677771" y="-206798"/>
          <a:ext cx="2689555" cy="2689555"/>
        </a:xfrm>
        <a:prstGeom prst="circularArrow">
          <a:avLst>
            <a:gd name="adj1" fmla="val 5984"/>
            <a:gd name="adj2" fmla="val 394124"/>
            <a:gd name="adj3" fmla="val 13313824"/>
            <a:gd name="adj4" fmla="val 10508221"/>
            <a:gd name="adj5" fmla="val 6981"/>
          </a:avLst>
        </a:prstGeom>
        <a:solidFill>
          <a:schemeClr val="accent2">
            <a:hueOff val="-4985020"/>
            <a:satOff val="82128"/>
            <a:lumOff val="-394"/>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0F4A1E-9319-4AE6-9E8D-8934FDA3C09A}">
      <dsp:nvSpPr>
        <dsp:cNvPr id="0" name=""/>
        <dsp:cNvSpPr/>
      </dsp:nvSpPr>
      <dsp:spPr>
        <a:xfrm>
          <a:off x="940245" y="164535"/>
          <a:ext cx="3573508" cy="1116721"/>
        </a:xfrm>
        <a:prstGeom prst="rect">
          <a:avLst/>
        </a:prstGeom>
        <a:solidFill>
          <a:schemeClr val="lt1">
            <a:alpha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56393"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solidFill>
                <a:schemeClr val="accent3">
                  <a:lumMod val="50000"/>
                </a:schemeClr>
              </a:solidFill>
              <a:latin typeface="Arial"/>
              <a:cs typeface="Arial"/>
            </a:rPr>
            <a:t>Open to producers and end users of low carbon hydrogen</a:t>
          </a:r>
        </a:p>
      </dsp:txBody>
      <dsp:txXfrm>
        <a:off x="940245" y="164535"/>
        <a:ext cx="3573508" cy="1116721"/>
      </dsp:txXfrm>
    </dsp:sp>
    <dsp:sp modelId="{41190D46-2807-4121-81ED-58FF36C2EEAC}">
      <dsp:nvSpPr>
        <dsp:cNvPr id="0" name=""/>
        <dsp:cNvSpPr/>
      </dsp:nvSpPr>
      <dsp:spPr>
        <a:xfrm>
          <a:off x="401304" y="35515"/>
          <a:ext cx="1150951" cy="1172557"/>
        </a:xfrm>
        <a:prstGeom prst="rect">
          <a:avLst/>
        </a:prstGeom>
        <a:solidFill>
          <a:srgbClr val="BCD6C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A68E19F-3543-4DA1-905B-66E113B6BE71}">
      <dsp:nvSpPr>
        <dsp:cNvPr id="0" name=""/>
        <dsp:cNvSpPr/>
      </dsp:nvSpPr>
      <dsp:spPr>
        <a:xfrm>
          <a:off x="5383104" y="180397"/>
          <a:ext cx="3573508" cy="1116721"/>
        </a:xfrm>
        <a:prstGeom prst="rect">
          <a:avLst/>
        </a:prstGeom>
        <a:solidFill>
          <a:schemeClr val="lt1">
            <a:alpha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56393"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solidFill>
                <a:schemeClr val="accent3">
                  <a:lumMod val="50000"/>
                </a:schemeClr>
              </a:solidFill>
              <a:latin typeface="Arial"/>
              <a:cs typeface="Arial"/>
            </a:rPr>
            <a:t>Initially voluntary</a:t>
          </a:r>
        </a:p>
      </dsp:txBody>
      <dsp:txXfrm>
        <a:off x="5383104" y="180397"/>
        <a:ext cx="3573508" cy="1116721"/>
      </dsp:txXfrm>
    </dsp:sp>
    <dsp:sp modelId="{ADDEC643-C9D3-48B3-B622-358BB4E18489}">
      <dsp:nvSpPr>
        <dsp:cNvPr id="0" name=""/>
        <dsp:cNvSpPr/>
      </dsp:nvSpPr>
      <dsp:spPr>
        <a:xfrm>
          <a:off x="4859531" y="51936"/>
          <a:ext cx="1096591" cy="1106870"/>
        </a:xfrm>
        <a:prstGeom prst="rect">
          <a:avLst/>
        </a:prstGeom>
        <a:solidFill>
          <a:srgbClr val="BCD6C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CB29C7F-1D32-4C5C-837F-1BA85836A309}">
      <dsp:nvSpPr>
        <dsp:cNvPr id="0" name=""/>
        <dsp:cNvSpPr/>
      </dsp:nvSpPr>
      <dsp:spPr>
        <a:xfrm>
          <a:off x="933611" y="1570363"/>
          <a:ext cx="3573508" cy="1116721"/>
        </a:xfrm>
        <a:prstGeom prst="rect">
          <a:avLst/>
        </a:prstGeom>
        <a:solidFill>
          <a:schemeClr val="lt1">
            <a:alpha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56393"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solidFill>
                <a:schemeClr val="accent3">
                  <a:lumMod val="50000"/>
                </a:schemeClr>
              </a:solidFill>
              <a:latin typeface="Arial"/>
              <a:cs typeface="Arial"/>
            </a:rPr>
            <a:t>Certificates show embodied emissions from production (LCHS)</a:t>
          </a:r>
        </a:p>
      </dsp:txBody>
      <dsp:txXfrm>
        <a:off x="933611" y="1570363"/>
        <a:ext cx="3573508" cy="1116721"/>
      </dsp:txXfrm>
    </dsp:sp>
    <dsp:sp modelId="{B6C83D2B-9D13-4CE1-9B2A-1A78792FB1E6}">
      <dsp:nvSpPr>
        <dsp:cNvPr id="0" name=""/>
        <dsp:cNvSpPr/>
      </dsp:nvSpPr>
      <dsp:spPr>
        <a:xfrm>
          <a:off x="388572" y="1441343"/>
          <a:ext cx="1157407" cy="1172557"/>
        </a:xfrm>
        <a:prstGeom prst="rect">
          <a:avLst/>
        </a:prstGeom>
        <a:solidFill>
          <a:srgbClr val="BCD6C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B49AA60-513B-4473-93AA-A1AC04111A77}">
      <dsp:nvSpPr>
        <dsp:cNvPr id="0" name=""/>
        <dsp:cNvSpPr/>
      </dsp:nvSpPr>
      <dsp:spPr>
        <a:xfrm>
          <a:off x="5392967" y="1602647"/>
          <a:ext cx="3573508" cy="1116721"/>
        </a:xfrm>
        <a:prstGeom prst="rect">
          <a:avLst/>
        </a:prstGeom>
        <a:solidFill>
          <a:schemeClr val="lt1">
            <a:alpha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56393"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solidFill>
                <a:schemeClr val="accent3">
                  <a:lumMod val="50000"/>
                </a:schemeClr>
              </a:solidFill>
              <a:latin typeface="Arial"/>
              <a:cs typeface="Arial"/>
            </a:rPr>
            <a:t>Evolves with the LCHS as sector develops</a:t>
          </a:r>
        </a:p>
      </dsp:txBody>
      <dsp:txXfrm>
        <a:off x="5392967" y="1602647"/>
        <a:ext cx="3573508" cy="1116721"/>
      </dsp:txXfrm>
    </dsp:sp>
    <dsp:sp modelId="{7E38A706-0C35-436E-8A06-530156065D1D}">
      <dsp:nvSpPr>
        <dsp:cNvPr id="0" name=""/>
        <dsp:cNvSpPr/>
      </dsp:nvSpPr>
      <dsp:spPr>
        <a:xfrm>
          <a:off x="4852896" y="1441343"/>
          <a:ext cx="1129587" cy="1172557"/>
        </a:xfrm>
        <a:prstGeom prst="rect">
          <a:avLst/>
        </a:prstGeom>
        <a:solidFill>
          <a:srgbClr val="BCD6C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5E7E4DF-2D83-45E2-8A35-E335C1555000}">
      <dsp:nvSpPr>
        <dsp:cNvPr id="0" name=""/>
        <dsp:cNvSpPr/>
      </dsp:nvSpPr>
      <dsp:spPr>
        <a:xfrm>
          <a:off x="923765" y="2976191"/>
          <a:ext cx="3573508" cy="1116721"/>
        </a:xfrm>
        <a:prstGeom prst="rect">
          <a:avLst/>
        </a:prstGeom>
        <a:solidFill>
          <a:schemeClr val="lt1">
            <a:alpha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56393" tIns="76200" rIns="76200" bIns="76200" numCol="1" spcCol="1270" anchor="ctr" anchorCtr="0">
          <a:noAutofit/>
        </a:bodyPr>
        <a:lstStyle/>
        <a:p>
          <a:pPr marL="0" lvl="0" indent="0" algn="l" defTabSz="889000" rtl="0">
            <a:lnSpc>
              <a:spcPct val="90000"/>
            </a:lnSpc>
            <a:spcBef>
              <a:spcPct val="0"/>
            </a:spcBef>
            <a:spcAft>
              <a:spcPct val="35000"/>
            </a:spcAft>
            <a:buNone/>
          </a:pPr>
          <a:r>
            <a:rPr lang="en-GB" sz="2000" kern="1200">
              <a:solidFill>
                <a:schemeClr val="accent3">
                  <a:lumMod val="50000"/>
                </a:schemeClr>
              </a:solidFill>
              <a:latin typeface="Arial"/>
              <a:cs typeface="Arial"/>
            </a:rPr>
            <a:t>UK-wide, facilitating international trade</a:t>
          </a:r>
        </a:p>
      </dsp:txBody>
      <dsp:txXfrm>
        <a:off x="923765" y="2976191"/>
        <a:ext cx="3573508" cy="1116721"/>
      </dsp:txXfrm>
    </dsp:sp>
    <dsp:sp modelId="{367B60F5-B0E0-4DA8-8098-5C23A1135F09}">
      <dsp:nvSpPr>
        <dsp:cNvPr id="0" name=""/>
        <dsp:cNvSpPr/>
      </dsp:nvSpPr>
      <dsp:spPr>
        <a:xfrm>
          <a:off x="388568" y="2847171"/>
          <a:ext cx="1146745" cy="1172557"/>
        </a:xfrm>
        <a:prstGeom prst="rect">
          <a:avLst/>
        </a:prstGeom>
        <a:solidFill>
          <a:srgbClr val="BCD6C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167F4F-66FF-4D22-BB6F-BC6A4A6BB20B}">
      <dsp:nvSpPr>
        <dsp:cNvPr id="0" name=""/>
        <dsp:cNvSpPr/>
      </dsp:nvSpPr>
      <dsp:spPr>
        <a:xfrm>
          <a:off x="5397481" y="3008475"/>
          <a:ext cx="3573508" cy="1116721"/>
        </a:xfrm>
        <a:prstGeom prst="rect">
          <a:avLst/>
        </a:prstGeom>
        <a:solidFill>
          <a:schemeClr val="lt1">
            <a:alpha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56393" tIns="76200" rIns="76200" bIns="76200" numCol="1" spcCol="1270" anchor="ctr" anchorCtr="0">
          <a:noAutofit/>
        </a:bodyPr>
        <a:lstStyle/>
        <a:p>
          <a:pPr marL="0" lvl="0" indent="0" algn="l" defTabSz="889000" rtl="0">
            <a:lnSpc>
              <a:spcPct val="90000"/>
            </a:lnSpc>
            <a:spcBef>
              <a:spcPct val="0"/>
            </a:spcBef>
            <a:spcAft>
              <a:spcPct val="35000"/>
            </a:spcAft>
            <a:buNone/>
          </a:pPr>
          <a:r>
            <a:rPr lang="en-GB" sz="2000" kern="1200">
              <a:solidFill>
                <a:schemeClr val="accent3">
                  <a:lumMod val="50000"/>
                </a:schemeClr>
              </a:solidFill>
              <a:latin typeface="Arial"/>
              <a:cs typeface="Arial"/>
            </a:rPr>
            <a:t>Issued in energy-based units (MWh) </a:t>
          </a:r>
        </a:p>
      </dsp:txBody>
      <dsp:txXfrm>
        <a:off x="5397481" y="3008475"/>
        <a:ext cx="3573508" cy="1116721"/>
      </dsp:txXfrm>
    </dsp:sp>
    <dsp:sp modelId="{7667A17E-714B-46B9-A7BA-21B8DF398619}">
      <dsp:nvSpPr>
        <dsp:cNvPr id="0" name=""/>
        <dsp:cNvSpPr/>
      </dsp:nvSpPr>
      <dsp:spPr>
        <a:xfrm>
          <a:off x="4843051" y="2847171"/>
          <a:ext cx="1158306" cy="1172557"/>
        </a:xfrm>
        <a:prstGeom prst="rect">
          <a:avLst/>
        </a:prstGeom>
        <a:solidFill>
          <a:srgbClr val="BCD6C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FAEBB6-E07A-4177-BB34-ADB9B20E3918}">
      <dsp:nvSpPr>
        <dsp:cNvPr id="0" name=""/>
        <dsp:cNvSpPr/>
      </dsp:nvSpPr>
      <dsp:spPr>
        <a:xfrm>
          <a:off x="49" y="26036"/>
          <a:ext cx="4716909" cy="15552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l" defTabSz="1244600">
            <a:lnSpc>
              <a:spcPct val="90000"/>
            </a:lnSpc>
            <a:spcBef>
              <a:spcPct val="0"/>
            </a:spcBef>
            <a:spcAft>
              <a:spcPct val="35000"/>
            </a:spcAft>
            <a:buNone/>
          </a:pPr>
          <a:r>
            <a:rPr lang="en-GB" sz="2800" kern="1200">
              <a:latin typeface="Arial" panose="020B0604020202020204" pitchFamily="34" charset="0"/>
              <a:cs typeface="Arial" panose="020B0604020202020204" pitchFamily="34" charset="0"/>
            </a:rPr>
            <a:t>Factual disclosure</a:t>
          </a:r>
        </a:p>
      </dsp:txBody>
      <dsp:txXfrm>
        <a:off x="49" y="26036"/>
        <a:ext cx="4716909" cy="1555200"/>
      </dsp:txXfrm>
    </dsp:sp>
    <dsp:sp modelId="{12E981D1-9C14-4C55-85E8-08305430CC71}">
      <dsp:nvSpPr>
        <dsp:cNvPr id="0" name=""/>
        <dsp:cNvSpPr/>
      </dsp:nvSpPr>
      <dsp:spPr>
        <a:xfrm>
          <a:off x="49" y="1581236"/>
          <a:ext cx="4716909" cy="2371680"/>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GB" sz="2100" kern="1200">
              <a:solidFill>
                <a:schemeClr val="tx2">
                  <a:lumMod val="50000"/>
                </a:schemeClr>
              </a:solidFill>
              <a:latin typeface="Arial" panose="020B0604020202020204" pitchFamily="34" charset="0"/>
              <a:cs typeface="Arial" panose="020B0604020202020204" pitchFamily="34" charset="0"/>
            </a:rPr>
            <a:t>Detailed information about production process and emissions </a:t>
          </a:r>
        </a:p>
        <a:p>
          <a:pPr marL="228600" lvl="1" indent="-228600" algn="l" defTabSz="933450">
            <a:lnSpc>
              <a:spcPct val="90000"/>
            </a:lnSpc>
            <a:spcBef>
              <a:spcPct val="0"/>
            </a:spcBef>
            <a:spcAft>
              <a:spcPct val="15000"/>
            </a:spcAft>
            <a:buChar char="•"/>
          </a:pPr>
          <a:r>
            <a:rPr lang="en-GB" sz="2100" kern="1200">
              <a:solidFill>
                <a:schemeClr val="tx2">
                  <a:lumMod val="50000"/>
                </a:schemeClr>
              </a:solidFill>
              <a:latin typeface="Arial" panose="020B0604020202020204" pitchFamily="34" charset="0"/>
              <a:cs typeface="Arial" panose="020B0604020202020204" pitchFamily="34" charset="0"/>
            </a:rPr>
            <a:t>Minimal mandatory disclosure fields</a:t>
          </a:r>
        </a:p>
        <a:p>
          <a:pPr marL="228600" lvl="1" indent="-228600" algn="l" defTabSz="933450">
            <a:lnSpc>
              <a:spcPct val="90000"/>
            </a:lnSpc>
            <a:spcBef>
              <a:spcPct val="0"/>
            </a:spcBef>
            <a:spcAft>
              <a:spcPct val="15000"/>
            </a:spcAft>
            <a:buChar char="•"/>
          </a:pPr>
          <a:r>
            <a:rPr lang="en-GB" sz="2100" kern="1200">
              <a:solidFill>
                <a:schemeClr val="tx2">
                  <a:lumMod val="50000"/>
                </a:schemeClr>
              </a:solidFill>
              <a:latin typeface="Arial" panose="020B0604020202020204" pitchFamily="34" charset="0"/>
              <a:cs typeface="Arial" panose="020B0604020202020204" pitchFamily="34" charset="0"/>
            </a:rPr>
            <a:t>Additional voluntary disclosure fields</a:t>
          </a:r>
        </a:p>
      </dsp:txBody>
      <dsp:txXfrm>
        <a:off x="49" y="1581236"/>
        <a:ext cx="4716909" cy="2371680"/>
      </dsp:txXfrm>
    </dsp:sp>
    <dsp:sp modelId="{96F24CB2-4C7D-4C5B-B50A-D613422BD7BB}">
      <dsp:nvSpPr>
        <dsp:cNvPr id="0" name=""/>
        <dsp:cNvSpPr/>
      </dsp:nvSpPr>
      <dsp:spPr>
        <a:xfrm>
          <a:off x="4792570" y="26036"/>
          <a:ext cx="4716909" cy="1555200"/>
        </a:xfrm>
        <a:prstGeom prst="rect">
          <a:avLst/>
        </a:prstGeom>
        <a:solidFill>
          <a:schemeClr val="accent3">
            <a:hueOff val="2484830"/>
            <a:satOff val="-41304"/>
            <a:lumOff val="198"/>
            <a:alphaOff val="0"/>
          </a:schemeClr>
        </a:solidFill>
        <a:ln w="25400" cap="flat" cmpd="sng" algn="ctr">
          <a:solidFill>
            <a:schemeClr val="accent3">
              <a:hueOff val="2484830"/>
              <a:satOff val="-41304"/>
              <a:lumOff val="19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l" defTabSz="1244600">
            <a:lnSpc>
              <a:spcPct val="90000"/>
            </a:lnSpc>
            <a:spcBef>
              <a:spcPct val="0"/>
            </a:spcBef>
            <a:spcAft>
              <a:spcPct val="35000"/>
            </a:spcAft>
            <a:buNone/>
          </a:pPr>
          <a:r>
            <a:rPr lang="en-GB" sz="2800" kern="1200">
              <a:latin typeface="Arial" panose="020B0604020202020204" pitchFamily="34" charset="0"/>
              <a:cs typeface="Arial" panose="020B0604020202020204" pitchFamily="34" charset="0"/>
            </a:rPr>
            <a:t>Label</a:t>
          </a:r>
        </a:p>
      </dsp:txBody>
      <dsp:txXfrm>
        <a:off x="4792570" y="26036"/>
        <a:ext cx="4716909" cy="1555200"/>
      </dsp:txXfrm>
    </dsp:sp>
    <dsp:sp modelId="{D67D78D0-6A88-47A3-BD8D-F56FDFE1D71F}">
      <dsp:nvSpPr>
        <dsp:cNvPr id="0" name=""/>
        <dsp:cNvSpPr/>
      </dsp:nvSpPr>
      <dsp:spPr>
        <a:xfrm>
          <a:off x="4792570" y="1581236"/>
          <a:ext cx="4716909" cy="2371680"/>
        </a:xfrm>
        <a:prstGeom prst="rect">
          <a:avLst/>
        </a:prstGeom>
        <a:solidFill>
          <a:schemeClr val="accent3">
            <a:tint val="40000"/>
            <a:alpha val="90000"/>
            <a:hueOff val="3444631"/>
            <a:satOff val="-12456"/>
            <a:lumOff val="-1257"/>
            <a:alphaOff val="0"/>
          </a:schemeClr>
        </a:solidFill>
        <a:ln w="25400" cap="flat" cmpd="sng" algn="ctr">
          <a:solidFill>
            <a:schemeClr val="accent3">
              <a:tint val="40000"/>
              <a:alpha val="90000"/>
              <a:hueOff val="3444631"/>
              <a:satOff val="-12456"/>
              <a:lumOff val="-125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GB" sz="2100" kern="1200">
              <a:solidFill>
                <a:schemeClr val="tx2">
                  <a:lumMod val="50000"/>
                </a:schemeClr>
              </a:solidFill>
              <a:latin typeface="Arial" panose="020B0604020202020204" pitchFamily="34" charset="0"/>
              <a:cs typeface="Arial" panose="020B0604020202020204" pitchFamily="34" charset="0"/>
            </a:rPr>
            <a:t>Quick assessment of if the hydrogen is “good enough” </a:t>
          </a:r>
        </a:p>
        <a:p>
          <a:pPr marL="228600" lvl="1" indent="-228600" algn="l" defTabSz="933450">
            <a:lnSpc>
              <a:spcPct val="90000"/>
            </a:lnSpc>
            <a:spcBef>
              <a:spcPct val="0"/>
            </a:spcBef>
            <a:spcAft>
              <a:spcPct val="15000"/>
            </a:spcAft>
            <a:buChar char="•"/>
          </a:pPr>
          <a:r>
            <a:rPr lang="en-GB" sz="2100" kern="1200">
              <a:solidFill>
                <a:schemeClr val="tx2">
                  <a:lumMod val="50000"/>
                </a:schemeClr>
              </a:solidFill>
              <a:latin typeface="Arial" panose="020B0604020202020204" pitchFamily="34" charset="0"/>
              <a:cs typeface="Arial" panose="020B0604020202020204" pitchFamily="34" charset="0"/>
            </a:rPr>
            <a:t>Options:</a:t>
          </a:r>
        </a:p>
        <a:p>
          <a:pPr marL="457200" lvl="2" indent="-228600" algn="l" defTabSz="933450">
            <a:lnSpc>
              <a:spcPct val="90000"/>
            </a:lnSpc>
            <a:spcBef>
              <a:spcPct val="0"/>
            </a:spcBef>
            <a:spcAft>
              <a:spcPct val="15000"/>
            </a:spcAft>
            <a:buChar char="•"/>
          </a:pPr>
          <a:r>
            <a:rPr lang="en-GB" sz="2100" kern="1200">
              <a:solidFill>
                <a:schemeClr val="tx2">
                  <a:lumMod val="50000"/>
                </a:schemeClr>
              </a:solidFill>
              <a:latin typeface="Arial" panose="020B0604020202020204" pitchFamily="34" charset="0"/>
              <a:cs typeface="Arial" panose="020B0604020202020204" pitchFamily="34" charset="0"/>
            </a:rPr>
            <a:t>One simple label – e.g. LCHS compliant</a:t>
          </a:r>
        </a:p>
        <a:p>
          <a:pPr marL="457200" lvl="2" indent="-228600" algn="l" defTabSz="933450">
            <a:lnSpc>
              <a:spcPct val="90000"/>
            </a:lnSpc>
            <a:spcBef>
              <a:spcPct val="0"/>
            </a:spcBef>
            <a:spcAft>
              <a:spcPct val="15000"/>
            </a:spcAft>
            <a:buChar char="•"/>
          </a:pPr>
          <a:r>
            <a:rPr lang="en-GB" sz="2100" kern="1200">
              <a:solidFill>
                <a:schemeClr val="tx2">
                  <a:lumMod val="50000"/>
                </a:schemeClr>
              </a:solidFill>
              <a:latin typeface="Arial" panose="020B0604020202020204" pitchFamily="34" charset="0"/>
              <a:cs typeface="Arial" panose="020B0604020202020204" pitchFamily="34" charset="0"/>
            </a:rPr>
            <a:t>Tiered label – e.g. by emissions intensity</a:t>
          </a:r>
        </a:p>
      </dsp:txBody>
      <dsp:txXfrm>
        <a:off x="4792570" y="1581236"/>
        <a:ext cx="4716909" cy="23716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C3AE3F-C7B6-4FE1-9407-55AC7C02657B}">
      <dsp:nvSpPr>
        <dsp:cNvPr id="0" name=""/>
        <dsp:cNvSpPr/>
      </dsp:nvSpPr>
      <dsp:spPr>
        <a:xfrm>
          <a:off x="-3757183" y="-577138"/>
          <a:ext cx="4478339" cy="4478339"/>
        </a:xfrm>
        <a:prstGeom prst="blockArc">
          <a:avLst>
            <a:gd name="adj1" fmla="val 18900000"/>
            <a:gd name="adj2" fmla="val 2700000"/>
            <a:gd name="adj3" fmla="val 482"/>
          </a:avLst>
        </a:pr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8D1D01-C4FB-484A-899B-EBEBE5C14164}">
      <dsp:nvSpPr>
        <dsp:cNvPr id="0" name=""/>
        <dsp:cNvSpPr/>
      </dsp:nvSpPr>
      <dsp:spPr>
        <a:xfrm>
          <a:off x="377991" y="255553"/>
          <a:ext cx="9312025" cy="511373"/>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5903" tIns="66040" rIns="66040" bIns="66040" numCol="1" spcCol="1270" anchor="ctr" anchorCtr="0">
          <a:noAutofit/>
        </a:bodyPr>
        <a:lstStyle/>
        <a:p>
          <a:pPr marL="0" lvl="0" indent="0" algn="l" defTabSz="1155700">
            <a:lnSpc>
              <a:spcPct val="90000"/>
            </a:lnSpc>
            <a:spcBef>
              <a:spcPct val="0"/>
            </a:spcBef>
            <a:spcAft>
              <a:spcPct val="35000"/>
            </a:spcAft>
            <a:buFont typeface="Arial" panose="020B0604020202020204" pitchFamily="34" charset="0"/>
            <a:buNone/>
          </a:pPr>
          <a:r>
            <a:rPr lang="en-GB" sz="2600" kern="1200">
              <a:latin typeface="Arial" panose="020B0604020202020204" pitchFamily="34" charset="0"/>
              <a:cs typeface="Arial" panose="020B0604020202020204" pitchFamily="34" charset="0"/>
            </a:rPr>
            <a:t>Strong traceability of certificates </a:t>
          </a:r>
          <a:endParaRPr lang="en-GB" sz="2600" kern="1200"/>
        </a:p>
      </dsp:txBody>
      <dsp:txXfrm>
        <a:off x="377991" y="255553"/>
        <a:ext cx="9312025" cy="511373"/>
      </dsp:txXfrm>
    </dsp:sp>
    <dsp:sp modelId="{CAE348CF-8D21-451B-A839-D3BAE5B8E23F}">
      <dsp:nvSpPr>
        <dsp:cNvPr id="0" name=""/>
        <dsp:cNvSpPr/>
      </dsp:nvSpPr>
      <dsp:spPr>
        <a:xfrm>
          <a:off x="58382" y="191632"/>
          <a:ext cx="639217" cy="639217"/>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8016EA4-E608-4EBD-81F0-D054ED1348CC}">
      <dsp:nvSpPr>
        <dsp:cNvPr id="0" name=""/>
        <dsp:cNvSpPr/>
      </dsp:nvSpPr>
      <dsp:spPr>
        <a:xfrm>
          <a:off x="671173" y="1022747"/>
          <a:ext cx="9018843" cy="511373"/>
        </a:xfrm>
        <a:prstGeom prst="rect">
          <a:avLst/>
        </a:prstGeom>
        <a:solidFill>
          <a:schemeClr val="accent2">
            <a:hueOff val="-1661673"/>
            <a:satOff val="27376"/>
            <a:lumOff val="-13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5903" tIns="66040" rIns="66040" bIns="66040" numCol="1" spcCol="1270" anchor="ctr" anchorCtr="0">
          <a:noAutofit/>
        </a:bodyPr>
        <a:lstStyle/>
        <a:p>
          <a:pPr marL="0" lvl="0" indent="0" algn="l" defTabSz="1155700">
            <a:lnSpc>
              <a:spcPct val="90000"/>
            </a:lnSpc>
            <a:spcBef>
              <a:spcPct val="0"/>
            </a:spcBef>
            <a:spcAft>
              <a:spcPct val="35000"/>
            </a:spcAft>
            <a:buFont typeface="Arial" panose="020B0604020202020204" pitchFamily="34" charset="0"/>
            <a:buNone/>
          </a:pPr>
          <a:r>
            <a:rPr lang="en-GB" sz="2600" kern="1200">
              <a:latin typeface="Arial" panose="020B0604020202020204" pitchFamily="34" charset="0"/>
              <a:cs typeface="Arial" panose="020B0604020202020204" pitchFamily="34" charset="0"/>
            </a:rPr>
            <a:t>Protection against greenwashing claims</a:t>
          </a:r>
          <a:endParaRPr lang="en-GB" sz="2600" kern="1200"/>
        </a:p>
      </dsp:txBody>
      <dsp:txXfrm>
        <a:off x="671173" y="1022747"/>
        <a:ext cx="9018843" cy="511373"/>
      </dsp:txXfrm>
    </dsp:sp>
    <dsp:sp modelId="{D1C9C829-8A0A-4B10-AC1D-D82A60C017B4}">
      <dsp:nvSpPr>
        <dsp:cNvPr id="0" name=""/>
        <dsp:cNvSpPr/>
      </dsp:nvSpPr>
      <dsp:spPr>
        <a:xfrm>
          <a:off x="351564" y="958825"/>
          <a:ext cx="639217" cy="639217"/>
        </a:xfrm>
        <a:prstGeom prst="ellipse">
          <a:avLst/>
        </a:prstGeom>
        <a:solidFill>
          <a:schemeClr val="lt1">
            <a:hueOff val="0"/>
            <a:satOff val="0"/>
            <a:lumOff val="0"/>
            <a:alphaOff val="0"/>
          </a:schemeClr>
        </a:solidFill>
        <a:ln w="25400" cap="flat" cmpd="sng" algn="ctr">
          <a:solidFill>
            <a:schemeClr val="accent2">
              <a:hueOff val="-1661673"/>
              <a:satOff val="27376"/>
              <a:lumOff val="-131"/>
              <a:alphaOff val="0"/>
            </a:schemeClr>
          </a:solidFill>
          <a:prstDash val="solid"/>
        </a:ln>
        <a:effectLst/>
      </dsp:spPr>
      <dsp:style>
        <a:lnRef idx="2">
          <a:scrgbClr r="0" g="0" b="0"/>
        </a:lnRef>
        <a:fillRef idx="1">
          <a:scrgbClr r="0" g="0" b="0"/>
        </a:fillRef>
        <a:effectRef idx="0">
          <a:scrgbClr r="0" g="0" b="0"/>
        </a:effectRef>
        <a:fontRef idx="minor"/>
      </dsp:style>
    </dsp:sp>
    <dsp:sp modelId="{E89B7941-4BAC-49A5-8988-BB817408CB0C}">
      <dsp:nvSpPr>
        <dsp:cNvPr id="0" name=""/>
        <dsp:cNvSpPr/>
      </dsp:nvSpPr>
      <dsp:spPr>
        <a:xfrm>
          <a:off x="671173" y="1789940"/>
          <a:ext cx="9018843" cy="511373"/>
        </a:xfrm>
        <a:prstGeom prst="rect">
          <a:avLst/>
        </a:prstGeom>
        <a:solidFill>
          <a:schemeClr val="accent2">
            <a:hueOff val="-3323347"/>
            <a:satOff val="54752"/>
            <a:lumOff val="-2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5903" tIns="66040" rIns="66040" bIns="66040" numCol="1" spcCol="1270" anchor="ctr" anchorCtr="0">
          <a:noAutofit/>
        </a:bodyPr>
        <a:lstStyle/>
        <a:p>
          <a:pPr marL="0" lvl="0" indent="0" algn="l" defTabSz="1155700">
            <a:lnSpc>
              <a:spcPct val="90000"/>
            </a:lnSpc>
            <a:spcBef>
              <a:spcPct val="0"/>
            </a:spcBef>
            <a:spcAft>
              <a:spcPct val="35000"/>
            </a:spcAft>
            <a:buFont typeface="Arial" panose="020B0604020202020204" pitchFamily="34" charset="0"/>
            <a:buNone/>
          </a:pPr>
          <a:r>
            <a:rPr lang="en-GB" sz="2600" kern="1200">
              <a:latin typeface="Arial" panose="020B0604020202020204" pitchFamily="34" charset="0"/>
              <a:cs typeface="Arial" panose="020B0604020202020204" pitchFamily="34" charset="0"/>
            </a:rPr>
            <a:t>Alignment with other schemes</a:t>
          </a:r>
          <a:endParaRPr lang="en-GB" sz="2600" kern="1200"/>
        </a:p>
      </dsp:txBody>
      <dsp:txXfrm>
        <a:off x="671173" y="1789940"/>
        <a:ext cx="9018843" cy="511373"/>
      </dsp:txXfrm>
    </dsp:sp>
    <dsp:sp modelId="{3A6FE7C2-2EFA-4F23-A0FC-E53C82B8693C}">
      <dsp:nvSpPr>
        <dsp:cNvPr id="0" name=""/>
        <dsp:cNvSpPr/>
      </dsp:nvSpPr>
      <dsp:spPr>
        <a:xfrm>
          <a:off x="351564" y="1726019"/>
          <a:ext cx="639217" cy="639217"/>
        </a:xfrm>
        <a:prstGeom prst="ellipse">
          <a:avLst/>
        </a:prstGeom>
        <a:solidFill>
          <a:schemeClr val="lt1">
            <a:hueOff val="0"/>
            <a:satOff val="0"/>
            <a:lumOff val="0"/>
            <a:alphaOff val="0"/>
          </a:schemeClr>
        </a:solidFill>
        <a:ln w="25400" cap="flat" cmpd="sng" algn="ctr">
          <a:solidFill>
            <a:schemeClr val="accent2">
              <a:hueOff val="-3323347"/>
              <a:satOff val="54752"/>
              <a:lumOff val="-263"/>
              <a:alphaOff val="0"/>
            </a:schemeClr>
          </a:solidFill>
          <a:prstDash val="solid"/>
        </a:ln>
        <a:effectLst/>
      </dsp:spPr>
      <dsp:style>
        <a:lnRef idx="2">
          <a:scrgbClr r="0" g="0" b="0"/>
        </a:lnRef>
        <a:fillRef idx="1">
          <a:scrgbClr r="0" g="0" b="0"/>
        </a:fillRef>
        <a:effectRef idx="0">
          <a:scrgbClr r="0" g="0" b="0"/>
        </a:effectRef>
        <a:fontRef idx="minor"/>
      </dsp:style>
    </dsp:sp>
    <dsp:sp modelId="{368B0C21-F27E-4269-9536-75E86F4B0A1F}">
      <dsp:nvSpPr>
        <dsp:cNvPr id="0" name=""/>
        <dsp:cNvSpPr/>
      </dsp:nvSpPr>
      <dsp:spPr>
        <a:xfrm>
          <a:off x="377991" y="2557134"/>
          <a:ext cx="9312025" cy="511373"/>
        </a:xfrm>
        <a:prstGeom prst="rect">
          <a:avLst/>
        </a:prstGeom>
        <a:solidFill>
          <a:schemeClr val="accent2">
            <a:hueOff val="-4985020"/>
            <a:satOff val="82128"/>
            <a:lumOff val="-39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5903" tIns="66040" rIns="66040" bIns="66040" numCol="1" spcCol="1270" anchor="ctr" anchorCtr="0">
          <a:noAutofit/>
        </a:bodyPr>
        <a:lstStyle/>
        <a:p>
          <a:pPr marL="0" lvl="0" indent="0" algn="l" defTabSz="1155700">
            <a:lnSpc>
              <a:spcPct val="90000"/>
            </a:lnSpc>
            <a:spcBef>
              <a:spcPct val="0"/>
            </a:spcBef>
            <a:spcAft>
              <a:spcPct val="35000"/>
            </a:spcAft>
            <a:buFont typeface="Arial" panose="020B0604020202020204" pitchFamily="34" charset="0"/>
            <a:buNone/>
          </a:pPr>
          <a:r>
            <a:rPr lang="en-GB" sz="2600" kern="1200">
              <a:latin typeface="Arial" panose="020B0604020202020204" pitchFamily="34" charset="0"/>
              <a:cs typeface="Arial" panose="020B0604020202020204" pitchFamily="34" charset="0"/>
            </a:rPr>
            <a:t>Easier harmonisation with international schemes</a:t>
          </a:r>
          <a:endParaRPr lang="en-GB" sz="2600" kern="1200"/>
        </a:p>
      </dsp:txBody>
      <dsp:txXfrm>
        <a:off x="377991" y="2557134"/>
        <a:ext cx="9312025" cy="511373"/>
      </dsp:txXfrm>
    </dsp:sp>
    <dsp:sp modelId="{6EEC87BF-2A3C-45CD-8127-D1115DA20168}">
      <dsp:nvSpPr>
        <dsp:cNvPr id="0" name=""/>
        <dsp:cNvSpPr/>
      </dsp:nvSpPr>
      <dsp:spPr>
        <a:xfrm>
          <a:off x="58382" y="2493212"/>
          <a:ext cx="639217" cy="639217"/>
        </a:xfrm>
        <a:prstGeom prst="ellipse">
          <a:avLst/>
        </a:prstGeom>
        <a:solidFill>
          <a:schemeClr val="lt1">
            <a:hueOff val="0"/>
            <a:satOff val="0"/>
            <a:lumOff val="0"/>
            <a:alphaOff val="0"/>
          </a:schemeClr>
        </a:solidFill>
        <a:ln w="25400" cap="flat" cmpd="sng" algn="ctr">
          <a:solidFill>
            <a:schemeClr val="accent2">
              <a:hueOff val="-4985020"/>
              <a:satOff val="82128"/>
              <a:lumOff val="-394"/>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C02C4E-2E13-49DB-8307-F05DF3AB7475}">
      <dsp:nvSpPr>
        <dsp:cNvPr id="0" name=""/>
        <dsp:cNvSpPr/>
      </dsp:nvSpPr>
      <dsp:spPr>
        <a:xfrm>
          <a:off x="766179" y="0"/>
          <a:ext cx="8683371" cy="5689567"/>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4E550D-F80C-4F51-83F6-153A4043E7AF}">
      <dsp:nvSpPr>
        <dsp:cNvPr id="0" name=""/>
        <dsp:cNvSpPr/>
      </dsp:nvSpPr>
      <dsp:spPr>
        <a:xfrm>
          <a:off x="124" y="1706870"/>
          <a:ext cx="1494948" cy="2275827"/>
        </a:xfrm>
        <a:prstGeom prst="roundRect">
          <a:avLst/>
        </a:prstGeom>
        <a:solidFill>
          <a:srgbClr val="31757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GB" sz="1400" kern="1200">
              <a:latin typeface="Arial" panose="020B0604020202020204" pitchFamily="34" charset="0"/>
              <a:cs typeface="Arial" panose="020B0604020202020204" pitchFamily="34" charset="0"/>
            </a:rPr>
            <a:t>Self-reported data to demonstrate compliance with LCHS</a:t>
          </a:r>
        </a:p>
      </dsp:txBody>
      <dsp:txXfrm>
        <a:off x="73101" y="1779847"/>
        <a:ext cx="1348994" cy="2129873"/>
      </dsp:txXfrm>
    </dsp:sp>
    <dsp:sp modelId="{A710832C-7289-4A7A-99A4-FF4CBAC411A1}">
      <dsp:nvSpPr>
        <dsp:cNvPr id="0" name=""/>
        <dsp:cNvSpPr/>
      </dsp:nvSpPr>
      <dsp:spPr>
        <a:xfrm>
          <a:off x="1744231" y="1706870"/>
          <a:ext cx="1494948" cy="2275827"/>
        </a:xfrm>
        <a:prstGeom prst="roundRect">
          <a:avLst/>
        </a:prstGeom>
        <a:solidFill>
          <a:srgbClr val="31757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GB" sz="1400" kern="1200">
              <a:latin typeface="Arial" panose="020B0604020202020204" pitchFamily="34" charset="0"/>
              <a:cs typeface="Arial" panose="020B0604020202020204" pitchFamily="34" charset="0"/>
            </a:rPr>
            <a:t>Monthly light touch verification (IT Based)</a:t>
          </a:r>
        </a:p>
      </dsp:txBody>
      <dsp:txXfrm>
        <a:off x="1817208" y="1779847"/>
        <a:ext cx="1348994" cy="2129873"/>
      </dsp:txXfrm>
    </dsp:sp>
    <dsp:sp modelId="{3EEBAACB-98B7-41B4-A431-80D1FF426E63}">
      <dsp:nvSpPr>
        <dsp:cNvPr id="0" name=""/>
        <dsp:cNvSpPr/>
      </dsp:nvSpPr>
      <dsp:spPr>
        <a:xfrm>
          <a:off x="3488337" y="1706870"/>
          <a:ext cx="1494948" cy="2275827"/>
        </a:xfrm>
        <a:prstGeom prst="roundRect">
          <a:avLst/>
        </a:prstGeom>
        <a:solidFill>
          <a:srgbClr val="31757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GB" sz="1400" kern="1200">
              <a:latin typeface="Arial" panose="020B0604020202020204" pitchFamily="34" charset="0"/>
              <a:cs typeface="Arial" panose="020B0604020202020204" pitchFamily="34" charset="0"/>
            </a:rPr>
            <a:t>Annual Audit – primary form of verification</a:t>
          </a:r>
        </a:p>
      </dsp:txBody>
      <dsp:txXfrm>
        <a:off x="3561314" y="1779847"/>
        <a:ext cx="1348994" cy="2129873"/>
      </dsp:txXfrm>
    </dsp:sp>
    <dsp:sp modelId="{127B3621-580D-4E56-AD7C-ACDD9437F0EA}">
      <dsp:nvSpPr>
        <dsp:cNvPr id="0" name=""/>
        <dsp:cNvSpPr/>
      </dsp:nvSpPr>
      <dsp:spPr>
        <a:xfrm>
          <a:off x="5232444" y="1706870"/>
          <a:ext cx="1494948" cy="2275827"/>
        </a:xfrm>
        <a:prstGeom prst="roundRect">
          <a:avLst/>
        </a:prstGeom>
        <a:solidFill>
          <a:srgbClr val="1B926E"/>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GB" sz="1400" kern="1200">
              <a:latin typeface="Arial" panose="020B0604020202020204" pitchFamily="34" charset="0"/>
              <a:cs typeface="Arial" panose="020B0604020202020204" pitchFamily="34" charset="0"/>
            </a:rPr>
            <a:t>Certificates issued via IT system to producer </a:t>
          </a:r>
        </a:p>
      </dsp:txBody>
      <dsp:txXfrm>
        <a:off x="5305421" y="1779847"/>
        <a:ext cx="1348994" cy="2129873"/>
      </dsp:txXfrm>
    </dsp:sp>
    <dsp:sp modelId="{3E8462CD-9445-4BE8-8CB8-3D4179A98FBA}">
      <dsp:nvSpPr>
        <dsp:cNvPr id="0" name=""/>
        <dsp:cNvSpPr/>
      </dsp:nvSpPr>
      <dsp:spPr>
        <a:xfrm>
          <a:off x="6976551" y="1706870"/>
          <a:ext cx="1494948" cy="2275827"/>
        </a:xfrm>
        <a:prstGeom prst="roundRect">
          <a:avLst/>
        </a:prstGeom>
        <a:solidFill>
          <a:schemeClr val="accent2">
            <a:hueOff val="-3988016"/>
            <a:satOff val="65702"/>
            <a:lumOff val="-3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GB" sz="1400" kern="1200">
              <a:latin typeface="Arial" panose="020B0604020202020204" pitchFamily="34" charset="0"/>
              <a:cs typeface="Arial" panose="020B0604020202020204" pitchFamily="34" charset="0"/>
            </a:rPr>
            <a:t>Certificates are transferred to any inter-mediaries and then end user</a:t>
          </a:r>
        </a:p>
      </dsp:txBody>
      <dsp:txXfrm>
        <a:off x="7049528" y="1779847"/>
        <a:ext cx="1348994" cy="2129873"/>
      </dsp:txXfrm>
    </dsp:sp>
    <dsp:sp modelId="{B3AF9D5C-737A-4A7A-8200-17D9463EA313}">
      <dsp:nvSpPr>
        <dsp:cNvPr id="0" name=""/>
        <dsp:cNvSpPr/>
      </dsp:nvSpPr>
      <dsp:spPr>
        <a:xfrm>
          <a:off x="8720657" y="1706870"/>
          <a:ext cx="1494948" cy="2275827"/>
        </a:xfrm>
        <a:prstGeom prst="roundRect">
          <a:avLst/>
        </a:prstGeom>
        <a:solidFill>
          <a:srgbClr val="1B926E"/>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GB" sz="1400" kern="1200">
              <a:latin typeface="Arial" panose="020B0604020202020204" pitchFamily="34" charset="0"/>
              <a:cs typeface="Arial" panose="020B0604020202020204" pitchFamily="34" charset="0"/>
            </a:rPr>
            <a:t>Post-use, should certificates be retired? </a:t>
          </a:r>
        </a:p>
      </dsp:txBody>
      <dsp:txXfrm>
        <a:off x="8793634" y="1779847"/>
        <a:ext cx="1348994" cy="2129873"/>
      </dsp:txXfrm>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2D1BCB-7875-4E55-A967-295ED8CB54DE}" type="datetimeFigureOut">
              <a:rPr lang="en-GB" smtClean="0"/>
              <a:t>17/03/2023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25C074-B917-40AB-A1F5-D41D03C5B88F}" type="slidenum">
              <a:rPr lang="en-GB" smtClean="0"/>
              <a:t>‹#›</a:t>
            </a:fld>
            <a:endParaRPr lang="en-GB"/>
          </a:p>
        </p:txBody>
      </p:sp>
    </p:spTree>
    <p:extLst>
      <p:ext uri="{BB962C8B-B14F-4D97-AF65-F5344CB8AC3E}">
        <p14:creationId xmlns:p14="http://schemas.microsoft.com/office/powerpoint/2010/main" val="2000110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9CE919A-C258-4951-B460-E2B2A8FEF6DD}" type="slidenum">
              <a:rPr lang="en-GB" smtClean="0"/>
              <a:t>1</a:t>
            </a:fld>
            <a:endParaRPr lang="en-GB"/>
          </a:p>
        </p:txBody>
      </p:sp>
    </p:spTree>
    <p:extLst>
      <p:ext uri="{BB962C8B-B14F-4D97-AF65-F5344CB8AC3E}">
        <p14:creationId xmlns:p14="http://schemas.microsoft.com/office/powerpoint/2010/main" val="7779882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dirty="0"/>
              <a:t>Martha</a:t>
            </a:r>
            <a:endParaRPr lang="en-GB" sz="1800" b="0" i="0" u="none" strike="noStrike" baseline="0" dirty="0">
              <a:solidFill>
                <a:srgbClr val="000000"/>
              </a:solidFill>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59CE919A-C258-4951-B460-E2B2A8FEF6DD}" type="slidenum">
              <a:rPr lang="en-GB" smtClean="0"/>
              <a:t>10</a:t>
            </a:fld>
            <a:endParaRPr lang="en-GB"/>
          </a:p>
        </p:txBody>
      </p:sp>
    </p:spTree>
    <p:extLst>
      <p:ext uri="{BB962C8B-B14F-4D97-AF65-F5344CB8AC3E}">
        <p14:creationId xmlns:p14="http://schemas.microsoft.com/office/powerpoint/2010/main" val="31807905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a:t>Beth</a:t>
            </a:r>
          </a:p>
        </p:txBody>
      </p:sp>
      <p:sp>
        <p:nvSpPr>
          <p:cNvPr id="4" name="Slide Number Placeholder 3"/>
          <p:cNvSpPr>
            <a:spLocks noGrp="1"/>
          </p:cNvSpPr>
          <p:nvPr>
            <p:ph type="sldNum" sz="quarter" idx="10"/>
          </p:nvPr>
        </p:nvSpPr>
        <p:spPr/>
        <p:txBody>
          <a:bodyPr/>
          <a:lstStyle/>
          <a:p>
            <a:fld id="{59CE919A-C258-4951-B460-E2B2A8FEF6DD}" type="slidenum">
              <a:rPr lang="en-GB" smtClean="0"/>
              <a:t>11</a:t>
            </a:fld>
            <a:endParaRPr lang="en-GB"/>
          </a:p>
        </p:txBody>
      </p:sp>
    </p:spTree>
    <p:extLst>
      <p:ext uri="{BB962C8B-B14F-4D97-AF65-F5344CB8AC3E}">
        <p14:creationId xmlns:p14="http://schemas.microsoft.com/office/powerpoint/2010/main" val="37921588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a:t>(Beth). </a:t>
            </a:r>
          </a:p>
        </p:txBody>
      </p:sp>
      <p:sp>
        <p:nvSpPr>
          <p:cNvPr id="4" name="Slide Number Placeholder 3"/>
          <p:cNvSpPr>
            <a:spLocks noGrp="1"/>
          </p:cNvSpPr>
          <p:nvPr>
            <p:ph type="sldNum" sz="quarter" idx="10"/>
          </p:nvPr>
        </p:nvSpPr>
        <p:spPr/>
        <p:txBody>
          <a:bodyPr/>
          <a:lstStyle/>
          <a:p>
            <a:fld id="{59CE919A-C258-4951-B460-E2B2A8FEF6DD}" type="slidenum">
              <a:rPr lang="en-GB" smtClean="0"/>
              <a:t>12</a:t>
            </a:fld>
            <a:endParaRPr lang="en-GB"/>
          </a:p>
        </p:txBody>
      </p:sp>
    </p:spTree>
    <p:extLst>
      <p:ext uri="{BB962C8B-B14F-4D97-AF65-F5344CB8AC3E}">
        <p14:creationId xmlns:p14="http://schemas.microsoft.com/office/powerpoint/2010/main" val="3784718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a:t>Beth</a:t>
            </a:r>
          </a:p>
        </p:txBody>
      </p:sp>
      <p:sp>
        <p:nvSpPr>
          <p:cNvPr id="4" name="Slide Number Placeholder 3"/>
          <p:cNvSpPr>
            <a:spLocks noGrp="1"/>
          </p:cNvSpPr>
          <p:nvPr>
            <p:ph type="sldNum" sz="quarter" idx="10"/>
          </p:nvPr>
        </p:nvSpPr>
        <p:spPr/>
        <p:txBody>
          <a:bodyPr/>
          <a:lstStyle/>
          <a:p>
            <a:fld id="{59CE919A-C258-4951-B460-E2B2A8FEF6DD}" type="slidenum">
              <a:rPr lang="en-GB" smtClean="0"/>
              <a:t>13</a:t>
            </a:fld>
            <a:endParaRPr lang="en-GB"/>
          </a:p>
        </p:txBody>
      </p:sp>
    </p:spTree>
    <p:extLst>
      <p:ext uri="{BB962C8B-B14F-4D97-AF65-F5344CB8AC3E}">
        <p14:creationId xmlns:p14="http://schemas.microsoft.com/office/powerpoint/2010/main" val="3658507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Katherine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What schemes do you already use / are you considering?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How do you think certification should help facilitate trade?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What would be useful for us to consider?</a:t>
            </a:r>
          </a:p>
          <a:p>
            <a:endParaRPr lang="en-GB" dirty="0"/>
          </a:p>
        </p:txBody>
      </p:sp>
      <p:sp>
        <p:nvSpPr>
          <p:cNvPr id="4" name="Slide Number Placeholder 3"/>
          <p:cNvSpPr>
            <a:spLocks noGrp="1"/>
          </p:cNvSpPr>
          <p:nvPr>
            <p:ph type="sldNum" sz="quarter" idx="10"/>
          </p:nvPr>
        </p:nvSpPr>
        <p:spPr/>
        <p:txBody>
          <a:bodyPr/>
          <a:lstStyle/>
          <a:p>
            <a:fld id="{59CE919A-C258-4951-B460-E2B2A8FEF6DD}" type="slidenum">
              <a:rPr lang="en-GB" smtClean="0"/>
              <a:t>14</a:t>
            </a:fld>
            <a:endParaRPr lang="en-GB"/>
          </a:p>
        </p:txBody>
      </p:sp>
    </p:spTree>
    <p:extLst>
      <p:ext uri="{BB962C8B-B14F-4D97-AF65-F5344CB8AC3E}">
        <p14:creationId xmlns:p14="http://schemas.microsoft.com/office/powerpoint/2010/main" val="38699304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a:t>Tom</a:t>
            </a:r>
          </a:p>
        </p:txBody>
      </p:sp>
      <p:sp>
        <p:nvSpPr>
          <p:cNvPr id="4" name="Slide Number Placeholder 3"/>
          <p:cNvSpPr>
            <a:spLocks noGrp="1"/>
          </p:cNvSpPr>
          <p:nvPr>
            <p:ph type="sldNum" sz="quarter" idx="10"/>
          </p:nvPr>
        </p:nvSpPr>
        <p:spPr/>
        <p:txBody>
          <a:bodyPr/>
          <a:lstStyle/>
          <a:p>
            <a:fld id="{59CE919A-C258-4951-B460-E2B2A8FEF6DD}" type="slidenum">
              <a:rPr lang="en-GB" smtClean="0"/>
              <a:t>15</a:t>
            </a:fld>
            <a:endParaRPr lang="en-GB"/>
          </a:p>
        </p:txBody>
      </p:sp>
    </p:spTree>
    <p:extLst>
      <p:ext uri="{BB962C8B-B14F-4D97-AF65-F5344CB8AC3E}">
        <p14:creationId xmlns:p14="http://schemas.microsoft.com/office/powerpoint/2010/main" val="38647246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err="1"/>
              <a:t>Hatty</a:t>
            </a:r>
            <a:endParaRPr lang="en-GB"/>
          </a:p>
        </p:txBody>
      </p:sp>
      <p:sp>
        <p:nvSpPr>
          <p:cNvPr id="4" name="Slide Number Placeholder 3"/>
          <p:cNvSpPr>
            <a:spLocks noGrp="1"/>
          </p:cNvSpPr>
          <p:nvPr>
            <p:ph type="sldNum" sz="quarter" idx="10"/>
          </p:nvPr>
        </p:nvSpPr>
        <p:spPr/>
        <p:txBody>
          <a:bodyPr/>
          <a:lstStyle/>
          <a:p>
            <a:fld id="{59CE919A-C258-4951-B460-E2B2A8FEF6DD}" type="slidenum">
              <a:rPr lang="en-GB" smtClean="0"/>
              <a:t>16</a:t>
            </a:fld>
            <a:endParaRPr lang="en-GB"/>
          </a:p>
        </p:txBody>
      </p:sp>
    </p:spTree>
    <p:extLst>
      <p:ext uri="{BB962C8B-B14F-4D97-AF65-F5344CB8AC3E}">
        <p14:creationId xmlns:p14="http://schemas.microsoft.com/office/powerpoint/2010/main" val="2075648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indent="0">
              <a:buFontTx/>
              <a:buNone/>
            </a:pPr>
            <a:r>
              <a:rPr lang="en-GB" b="0" dirty="0"/>
              <a:t>Lizzie</a:t>
            </a:r>
          </a:p>
          <a:p>
            <a:pPr marL="171450" indent="-171450">
              <a:buFontTx/>
              <a:buChar char="-"/>
            </a:pPr>
            <a:endParaRPr lang="en-GB" dirty="0"/>
          </a:p>
        </p:txBody>
      </p:sp>
      <p:sp>
        <p:nvSpPr>
          <p:cNvPr id="4" name="Slide Number Placeholder 3"/>
          <p:cNvSpPr>
            <a:spLocks noGrp="1"/>
          </p:cNvSpPr>
          <p:nvPr>
            <p:ph type="sldNum" sz="quarter" idx="10"/>
          </p:nvPr>
        </p:nvSpPr>
        <p:spPr/>
        <p:txBody>
          <a:bodyPr/>
          <a:lstStyle/>
          <a:p>
            <a:fld id="{59CE919A-C258-4951-B460-E2B2A8FEF6DD}" type="slidenum">
              <a:rPr lang="en-GB" smtClean="0"/>
              <a:t>2</a:t>
            </a:fld>
            <a:endParaRPr lang="en-GB"/>
          </a:p>
        </p:txBody>
      </p:sp>
    </p:spTree>
    <p:extLst>
      <p:ext uri="{BB962C8B-B14F-4D97-AF65-F5344CB8AC3E}">
        <p14:creationId xmlns:p14="http://schemas.microsoft.com/office/powerpoint/2010/main" val="777988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dirty="0"/>
              <a:t>Lizzie</a:t>
            </a:r>
          </a:p>
        </p:txBody>
      </p:sp>
      <p:sp>
        <p:nvSpPr>
          <p:cNvPr id="4" name="Slide Number Placeholder 3"/>
          <p:cNvSpPr>
            <a:spLocks noGrp="1"/>
          </p:cNvSpPr>
          <p:nvPr>
            <p:ph type="sldNum" sz="quarter" idx="10"/>
          </p:nvPr>
        </p:nvSpPr>
        <p:spPr/>
        <p:txBody>
          <a:bodyPr/>
          <a:lstStyle/>
          <a:p>
            <a:fld id="{59CE919A-C258-4951-B460-E2B2A8FEF6DD}" type="slidenum">
              <a:rPr lang="en-GB" smtClean="0"/>
              <a:t>3</a:t>
            </a:fld>
            <a:endParaRPr lang="en-GB"/>
          </a:p>
        </p:txBody>
      </p:sp>
    </p:spTree>
    <p:extLst>
      <p:ext uri="{BB962C8B-B14F-4D97-AF65-F5344CB8AC3E}">
        <p14:creationId xmlns:p14="http://schemas.microsoft.com/office/powerpoint/2010/main" val="2879231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dirty="0"/>
              <a:t>Lizzie</a:t>
            </a:r>
          </a:p>
        </p:txBody>
      </p:sp>
      <p:sp>
        <p:nvSpPr>
          <p:cNvPr id="4" name="Slide Number Placeholder 3"/>
          <p:cNvSpPr>
            <a:spLocks noGrp="1"/>
          </p:cNvSpPr>
          <p:nvPr>
            <p:ph type="sldNum" sz="quarter" idx="10"/>
          </p:nvPr>
        </p:nvSpPr>
        <p:spPr/>
        <p:txBody>
          <a:bodyPr/>
          <a:lstStyle/>
          <a:p>
            <a:fld id="{59CE919A-C258-4951-B460-E2B2A8FEF6DD}" type="slidenum">
              <a:rPr lang="en-GB" smtClean="0"/>
              <a:t>4</a:t>
            </a:fld>
            <a:endParaRPr lang="en-GB"/>
          </a:p>
        </p:txBody>
      </p:sp>
    </p:spTree>
    <p:extLst>
      <p:ext uri="{BB962C8B-B14F-4D97-AF65-F5344CB8AC3E}">
        <p14:creationId xmlns:p14="http://schemas.microsoft.com/office/powerpoint/2010/main" val="416475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a:t>Lizzie</a:t>
            </a:r>
          </a:p>
        </p:txBody>
      </p:sp>
      <p:sp>
        <p:nvSpPr>
          <p:cNvPr id="4" name="Slide Number Placeholder 3"/>
          <p:cNvSpPr>
            <a:spLocks noGrp="1"/>
          </p:cNvSpPr>
          <p:nvPr>
            <p:ph type="sldNum" sz="quarter" idx="10"/>
          </p:nvPr>
        </p:nvSpPr>
        <p:spPr/>
        <p:txBody>
          <a:bodyPr/>
          <a:lstStyle/>
          <a:p>
            <a:fld id="{59CE919A-C258-4951-B460-E2B2A8FEF6DD}" type="slidenum">
              <a:rPr lang="en-GB" smtClean="0"/>
              <a:t>5</a:t>
            </a:fld>
            <a:endParaRPr lang="en-GB"/>
          </a:p>
        </p:txBody>
      </p:sp>
    </p:spTree>
    <p:extLst>
      <p:ext uri="{BB962C8B-B14F-4D97-AF65-F5344CB8AC3E}">
        <p14:creationId xmlns:p14="http://schemas.microsoft.com/office/powerpoint/2010/main" val="2850160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a:t>Lizzie</a:t>
            </a:r>
          </a:p>
        </p:txBody>
      </p:sp>
      <p:sp>
        <p:nvSpPr>
          <p:cNvPr id="4" name="Slide Number Placeholder 3"/>
          <p:cNvSpPr>
            <a:spLocks noGrp="1"/>
          </p:cNvSpPr>
          <p:nvPr>
            <p:ph type="sldNum" sz="quarter" idx="10"/>
          </p:nvPr>
        </p:nvSpPr>
        <p:spPr/>
        <p:txBody>
          <a:bodyPr/>
          <a:lstStyle/>
          <a:p>
            <a:fld id="{59CE919A-C258-4951-B460-E2B2A8FEF6DD}" type="slidenum">
              <a:rPr lang="en-GB" smtClean="0"/>
              <a:t>6</a:t>
            </a:fld>
            <a:endParaRPr lang="en-GB"/>
          </a:p>
        </p:txBody>
      </p:sp>
    </p:spTree>
    <p:extLst>
      <p:ext uri="{BB962C8B-B14F-4D97-AF65-F5344CB8AC3E}">
        <p14:creationId xmlns:p14="http://schemas.microsoft.com/office/powerpoint/2010/main" val="2121602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dirty="0"/>
              <a:t>Lizzie</a:t>
            </a:r>
          </a:p>
        </p:txBody>
      </p:sp>
      <p:sp>
        <p:nvSpPr>
          <p:cNvPr id="4" name="Slide Number Placeholder 3"/>
          <p:cNvSpPr>
            <a:spLocks noGrp="1"/>
          </p:cNvSpPr>
          <p:nvPr>
            <p:ph type="sldNum" sz="quarter" idx="10"/>
          </p:nvPr>
        </p:nvSpPr>
        <p:spPr/>
        <p:txBody>
          <a:bodyPr/>
          <a:lstStyle/>
          <a:p>
            <a:fld id="{59CE919A-C258-4951-B460-E2B2A8FEF6DD}" type="slidenum">
              <a:rPr lang="en-GB" smtClean="0"/>
              <a:t>7</a:t>
            </a:fld>
            <a:endParaRPr lang="en-GB"/>
          </a:p>
        </p:txBody>
      </p:sp>
    </p:spTree>
    <p:extLst>
      <p:ext uri="{BB962C8B-B14F-4D97-AF65-F5344CB8AC3E}">
        <p14:creationId xmlns:p14="http://schemas.microsoft.com/office/powerpoint/2010/main" val="35720987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dirty="0"/>
              <a:t>Lizzie</a:t>
            </a:r>
          </a:p>
        </p:txBody>
      </p:sp>
      <p:sp>
        <p:nvSpPr>
          <p:cNvPr id="4" name="Slide Number Placeholder 3"/>
          <p:cNvSpPr>
            <a:spLocks noGrp="1"/>
          </p:cNvSpPr>
          <p:nvPr>
            <p:ph type="sldNum" sz="quarter" idx="10"/>
          </p:nvPr>
        </p:nvSpPr>
        <p:spPr/>
        <p:txBody>
          <a:bodyPr/>
          <a:lstStyle/>
          <a:p>
            <a:fld id="{59CE919A-C258-4951-B460-E2B2A8FEF6DD}" type="slidenum">
              <a:rPr lang="en-GB" smtClean="0"/>
              <a:t>8</a:t>
            </a:fld>
            <a:endParaRPr lang="en-GB"/>
          </a:p>
        </p:txBody>
      </p:sp>
    </p:spTree>
    <p:extLst>
      <p:ext uri="{BB962C8B-B14F-4D97-AF65-F5344CB8AC3E}">
        <p14:creationId xmlns:p14="http://schemas.microsoft.com/office/powerpoint/2010/main" val="4724904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dirty="0"/>
              <a:t>Lizzie</a:t>
            </a:r>
          </a:p>
        </p:txBody>
      </p:sp>
      <p:sp>
        <p:nvSpPr>
          <p:cNvPr id="4" name="Slide Number Placeholder 3"/>
          <p:cNvSpPr>
            <a:spLocks noGrp="1"/>
          </p:cNvSpPr>
          <p:nvPr>
            <p:ph type="sldNum" sz="quarter" idx="10"/>
          </p:nvPr>
        </p:nvSpPr>
        <p:spPr/>
        <p:txBody>
          <a:bodyPr/>
          <a:lstStyle/>
          <a:p>
            <a:fld id="{59CE919A-C258-4951-B460-E2B2A8FEF6DD}" type="slidenum">
              <a:rPr lang="en-GB" smtClean="0"/>
              <a:t>9</a:t>
            </a:fld>
            <a:endParaRPr lang="en-GB"/>
          </a:p>
        </p:txBody>
      </p:sp>
    </p:spTree>
    <p:extLst>
      <p:ext uri="{BB962C8B-B14F-4D97-AF65-F5344CB8AC3E}">
        <p14:creationId xmlns:p14="http://schemas.microsoft.com/office/powerpoint/2010/main" val="4228312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9"/>
            <a:ext cx="10363200" cy="1470025"/>
          </a:xfrm>
        </p:spPr>
        <p:txBody>
          <a:bodyPr/>
          <a:lstStyle/>
          <a:p>
            <a:r>
              <a:rPr lang="en-GB"/>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27939" indent="0" algn="ctr">
              <a:buNone/>
              <a:defRPr>
                <a:solidFill>
                  <a:schemeClr val="tx1">
                    <a:tint val="75000"/>
                  </a:schemeClr>
                </a:solidFill>
              </a:defRPr>
            </a:lvl2pPr>
            <a:lvl3pPr marL="855878" indent="0" algn="ctr">
              <a:buNone/>
              <a:defRPr>
                <a:solidFill>
                  <a:schemeClr val="tx1">
                    <a:tint val="75000"/>
                  </a:schemeClr>
                </a:solidFill>
              </a:defRPr>
            </a:lvl3pPr>
            <a:lvl4pPr marL="1283818" indent="0" algn="ctr">
              <a:buNone/>
              <a:defRPr>
                <a:solidFill>
                  <a:schemeClr val="tx1">
                    <a:tint val="75000"/>
                  </a:schemeClr>
                </a:solidFill>
              </a:defRPr>
            </a:lvl4pPr>
            <a:lvl5pPr marL="1711757" indent="0" algn="ctr">
              <a:buNone/>
              <a:defRPr>
                <a:solidFill>
                  <a:schemeClr val="tx1">
                    <a:tint val="75000"/>
                  </a:schemeClr>
                </a:solidFill>
              </a:defRPr>
            </a:lvl5pPr>
            <a:lvl6pPr marL="2139696" indent="0" algn="ctr">
              <a:buNone/>
              <a:defRPr>
                <a:solidFill>
                  <a:schemeClr val="tx1">
                    <a:tint val="75000"/>
                  </a:schemeClr>
                </a:solidFill>
              </a:defRPr>
            </a:lvl6pPr>
            <a:lvl7pPr marL="2567635" indent="0" algn="ctr">
              <a:buNone/>
              <a:defRPr>
                <a:solidFill>
                  <a:schemeClr val="tx1">
                    <a:tint val="75000"/>
                  </a:schemeClr>
                </a:solidFill>
              </a:defRPr>
            </a:lvl7pPr>
            <a:lvl8pPr marL="2995574" indent="0" algn="ctr">
              <a:buNone/>
              <a:defRPr>
                <a:solidFill>
                  <a:schemeClr val="tx1">
                    <a:tint val="75000"/>
                  </a:schemeClr>
                </a:solidFill>
              </a:defRPr>
            </a:lvl8pPr>
            <a:lvl9pPr marL="3423514" indent="0" algn="ctr">
              <a:buNone/>
              <a:defRPr>
                <a:solidFill>
                  <a:schemeClr val="tx1">
                    <a:tint val="75000"/>
                  </a:schemeClr>
                </a:solidFill>
              </a:defRPr>
            </a:lvl9pPr>
          </a:lstStyle>
          <a:p>
            <a:r>
              <a:rPr lang="en-GB"/>
              <a:t>Click to edit Master subtitle style</a:t>
            </a:r>
          </a:p>
        </p:txBody>
      </p:sp>
      <p:sp>
        <p:nvSpPr>
          <p:cNvPr id="4" name="Date Placeholder 3"/>
          <p:cNvSpPr>
            <a:spLocks noGrp="1"/>
          </p:cNvSpPr>
          <p:nvPr>
            <p:ph type="dt" sz="half" idx="10"/>
          </p:nvPr>
        </p:nvSpPr>
        <p:spPr/>
        <p:txBody>
          <a:bodyPr/>
          <a:lstStyle/>
          <a:p>
            <a:fld id="{16835573-2FEE-41FC-A9D8-69E6A7D0C281}" type="datetimeFigureOut">
              <a:rPr lang="en-GB" smtClean="0"/>
              <a:t>17/03/2023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3101-2CF2-4830-9078-CC565604177F}" type="slidenum">
              <a:rPr lang="en-GB" smtClean="0"/>
              <a:t>‹#›</a:t>
            </a:fld>
            <a:endParaRPr lang="en-GB"/>
          </a:p>
        </p:txBody>
      </p:sp>
    </p:spTree>
    <p:extLst>
      <p:ext uri="{BB962C8B-B14F-4D97-AF65-F5344CB8AC3E}">
        <p14:creationId xmlns:p14="http://schemas.microsoft.com/office/powerpoint/2010/main" val="165178508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71323" tIns="35662" rIns="71323" bIns="35662" rtlCol="0" anchor="ctr">
            <a:normAutofit/>
          </a:bodyPr>
          <a:lstStyle/>
          <a:p>
            <a:r>
              <a:rPr lang="en-GB"/>
              <a:t>Click to edit Master title style</a:t>
            </a:r>
          </a:p>
        </p:txBody>
      </p:sp>
      <p:sp>
        <p:nvSpPr>
          <p:cNvPr id="3" name="Text Placeholder 2"/>
          <p:cNvSpPr>
            <a:spLocks noGrp="1"/>
          </p:cNvSpPr>
          <p:nvPr>
            <p:ph type="body" idx="1"/>
          </p:nvPr>
        </p:nvSpPr>
        <p:spPr>
          <a:xfrm>
            <a:off x="609600" y="1600204"/>
            <a:ext cx="10972800" cy="4525963"/>
          </a:xfrm>
          <a:prstGeom prst="rect">
            <a:avLst/>
          </a:prstGeom>
        </p:spPr>
        <p:txBody>
          <a:bodyPr vert="horz" lIns="71323" tIns="35662" rIns="71323" bIns="35662"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609600" y="6356354"/>
            <a:ext cx="2844800" cy="365125"/>
          </a:xfrm>
          <a:prstGeom prst="rect">
            <a:avLst/>
          </a:prstGeom>
        </p:spPr>
        <p:txBody>
          <a:bodyPr vert="horz" lIns="71323" tIns="35662" rIns="71323" bIns="35662" rtlCol="0" anchor="ctr"/>
          <a:lstStyle>
            <a:lvl1pPr algn="l">
              <a:defRPr sz="1080">
                <a:solidFill>
                  <a:schemeClr val="tx1">
                    <a:tint val="75000"/>
                  </a:schemeClr>
                </a:solidFill>
              </a:defRPr>
            </a:lvl1pPr>
          </a:lstStyle>
          <a:p>
            <a:fld id="{16835573-2FEE-41FC-A9D8-69E6A7D0C281}" type="datetimeFigureOut">
              <a:rPr lang="en-GB" smtClean="0"/>
              <a:t>17/03/2023</a:t>
            </a:fld>
            <a:endParaRPr lang="en-GB"/>
          </a:p>
        </p:txBody>
      </p:sp>
      <p:sp>
        <p:nvSpPr>
          <p:cNvPr id="5" name="Footer Placeholder 4"/>
          <p:cNvSpPr>
            <a:spLocks noGrp="1"/>
          </p:cNvSpPr>
          <p:nvPr>
            <p:ph type="ftr" sz="quarter" idx="3"/>
          </p:nvPr>
        </p:nvSpPr>
        <p:spPr>
          <a:xfrm>
            <a:off x="4165600" y="6356354"/>
            <a:ext cx="3860800" cy="365125"/>
          </a:xfrm>
          <a:prstGeom prst="rect">
            <a:avLst/>
          </a:prstGeom>
        </p:spPr>
        <p:txBody>
          <a:bodyPr vert="horz" lIns="71323" tIns="35662" rIns="71323" bIns="35662" rtlCol="0" anchor="ctr"/>
          <a:lstStyle>
            <a:lvl1pPr algn="ctr">
              <a:defRPr sz="10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4"/>
            <a:ext cx="2844800" cy="365125"/>
          </a:xfrm>
          <a:prstGeom prst="rect">
            <a:avLst/>
          </a:prstGeom>
        </p:spPr>
        <p:txBody>
          <a:bodyPr vert="horz" lIns="71323" tIns="35662" rIns="71323" bIns="35662" rtlCol="0" anchor="ctr"/>
          <a:lstStyle>
            <a:lvl1pPr algn="r">
              <a:defRPr sz="1080">
                <a:solidFill>
                  <a:schemeClr val="tx1">
                    <a:tint val="75000"/>
                  </a:schemeClr>
                </a:solidFill>
              </a:defRPr>
            </a:lvl1pPr>
          </a:lstStyle>
          <a:p>
            <a:fld id="{5E823101-2CF2-4830-9078-CC565604177F}" type="slidenum">
              <a:rPr lang="en-GB" smtClean="0"/>
              <a:t>‹#›</a:t>
            </a:fld>
            <a:endParaRPr lang="en-GB"/>
          </a:p>
        </p:txBody>
      </p:sp>
    </p:spTree>
    <p:extLst>
      <p:ext uri="{BB962C8B-B14F-4D97-AF65-F5344CB8AC3E}">
        <p14:creationId xmlns:p14="http://schemas.microsoft.com/office/powerpoint/2010/main" val="3823892114"/>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713232" rtl="0" eaLnBrk="1" latinLnBrk="0" hangingPunct="1">
        <a:spcBef>
          <a:spcPct val="0"/>
        </a:spcBef>
        <a:buNone/>
        <a:defRPr sz="3400" kern="1200">
          <a:solidFill>
            <a:schemeClr val="tx1"/>
          </a:solidFill>
          <a:latin typeface="+mj-lt"/>
          <a:ea typeface="+mj-ea"/>
          <a:cs typeface="+mj-cs"/>
        </a:defRPr>
      </a:lvl1pPr>
    </p:titleStyle>
    <p:bodyStyle>
      <a:lvl1pPr marL="267462" indent="-267462" algn="l" defTabSz="713232"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1pPr>
      <a:lvl2pPr marL="579501" indent="-222885" algn="l" defTabSz="713232"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2pPr>
      <a:lvl3pPr marL="891540" indent="-178308" algn="l" defTabSz="713232" rtl="0" eaLnBrk="1" latinLnBrk="0" hangingPunct="1">
        <a:spcBef>
          <a:spcPct val="20000"/>
        </a:spcBef>
        <a:buFont typeface="Arial" panose="020B0604020202020204" pitchFamily="34" charset="0"/>
        <a:buChar char="•"/>
        <a:defRPr sz="1900" kern="1200">
          <a:solidFill>
            <a:schemeClr val="tx1"/>
          </a:solidFill>
          <a:latin typeface="+mn-lt"/>
          <a:ea typeface="+mn-ea"/>
          <a:cs typeface="+mn-cs"/>
        </a:defRPr>
      </a:lvl3pPr>
      <a:lvl4pPr marL="1248156" indent="-178308" algn="l" defTabSz="713232"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1604772" indent="-178308" algn="l" defTabSz="713232"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1961388" indent="-178308" algn="l" defTabSz="713232"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318004" indent="-178308" algn="l" defTabSz="713232"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2674620" indent="-178308" algn="l" defTabSz="713232"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031236" indent="-178308" algn="l" defTabSz="713232"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713232" rtl="0" eaLnBrk="1" latinLnBrk="0" hangingPunct="1">
        <a:defRPr sz="1400" kern="1200">
          <a:solidFill>
            <a:schemeClr val="tx1"/>
          </a:solidFill>
          <a:latin typeface="+mn-lt"/>
          <a:ea typeface="+mn-ea"/>
          <a:cs typeface="+mn-cs"/>
        </a:defRPr>
      </a:lvl1pPr>
      <a:lvl2pPr marL="356616" algn="l" defTabSz="713232" rtl="0" eaLnBrk="1" latinLnBrk="0" hangingPunct="1">
        <a:defRPr sz="1400" kern="1200">
          <a:solidFill>
            <a:schemeClr val="tx1"/>
          </a:solidFill>
          <a:latin typeface="+mn-lt"/>
          <a:ea typeface="+mn-ea"/>
          <a:cs typeface="+mn-cs"/>
        </a:defRPr>
      </a:lvl2pPr>
      <a:lvl3pPr marL="713232" algn="l" defTabSz="713232" rtl="0" eaLnBrk="1" latinLnBrk="0" hangingPunct="1">
        <a:defRPr sz="1400" kern="1200">
          <a:solidFill>
            <a:schemeClr val="tx1"/>
          </a:solidFill>
          <a:latin typeface="+mn-lt"/>
          <a:ea typeface="+mn-ea"/>
          <a:cs typeface="+mn-cs"/>
        </a:defRPr>
      </a:lvl3pPr>
      <a:lvl4pPr marL="1069848" algn="l" defTabSz="713232" rtl="0" eaLnBrk="1" latinLnBrk="0" hangingPunct="1">
        <a:defRPr sz="1400" kern="1200">
          <a:solidFill>
            <a:schemeClr val="tx1"/>
          </a:solidFill>
          <a:latin typeface="+mn-lt"/>
          <a:ea typeface="+mn-ea"/>
          <a:cs typeface="+mn-cs"/>
        </a:defRPr>
      </a:lvl4pPr>
      <a:lvl5pPr marL="1426464" algn="l" defTabSz="713232" rtl="0" eaLnBrk="1" latinLnBrk="0" hangingPunct="1">
        <a:defRPr sz="1400" kern="1200">
          <a:solidFill>
            <a:schemeClr val="tx1"/>
          </a:solidFill>
          <a:latin typeface="+mn-lt"/>
          <a:ea typeface="+mn-ea"/>
          <a:cs typeface="+mn-cs"/>
        </a:defRPr>
      </a:lvl5pPr>
      <a:lvl6pPr marL="1783080" algn="l" defTabSz="713232" rtl="0" eaLnBrk="1" latinLnBrk="0" hangingPunct="1">
        <a:defRPr sz="1400" kern="1200">
          <a:solidFill>
            <a:schemeClr val="tx1"/>
          </a:solidFill>
          <a:latin typeface="+mn-lt"/>
          <a:ea typeface="+mn-ea"/>
          <a:cs typeface="+mn-cs"/>
        </a:defRPr>
      </a:lvl6pPr>
      <a:lvl7pPr marL="2139696" algn="l" defTabSz="713232" rtl="0" eaLnBrk="1" latinLnBrk="0" hangingPunct="1">
        <a:defRPr sz="1400" kern="1200">
          <a:solidFill>
            <a:schemeClr val="tx1"/>
          </a:solidFill>
          <a:latin typeface="+mn-lt"/>
          <a:ea typeface="+mn-ea"/>
          <a:cs typeface="+mn-cs"/>
        </a:defRPr>
      </a:lvl7pPr>
      <a:lvl8pPr marL="2496312" algn="l" defTabSz="713232" rtl="0" eaLnBrk="1" latinLnBrk="0" hangingPunct="1">
        <a:defRPr sz="1400" kern="1200">
          <a:solidFill>
            <a:schemeClr val="tx1"/>
          </a:solidFill>
          <a:latin typeface="+mn-lt"/>
          <a:ea typeface="+mn-ea"/>
          <a:cs typeface="+mn-cs"/>
        </a:defRPr>
      </a:lvl8pPr>
      <a:lvl9pPr marL="2852928" algn="l" defTabSz="713232"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18/10/relationships/comments" Target="../comments/modernComment_101_87DBC52F.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 Id="rId9"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hyperlink" Target="mailto:hydrogenproduction@beis.gov.uk" TargetMode="External"/><Relationship Id="rId5" Type="http://schemas.openxmlformats.org/officeDocument/2006/relationships/hyperlink" Target="mailto:HydrogenProduction@beis.gov.uk" TargetMode="External"/><Relationship Id="rId4" Type="http://schemas.openxmlformats.org/officeDocument/2006/relationships/hyperlink" Target="https://beisgovuk.citizenspace.com/energy-security/low-carbon-hydrogen-certification-scheme/"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microsoft.com/office/2018/10/relationships/comments" Target="../comments/modernComment_112_AE5CA9FD.xml"/><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40.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2.png"/></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 Id="rId9" Type="http://schemas.openxmlformats.org/officeDocument/2006/relationships/image" Target="../media/image2.png"/></Relationships>
</file>

<file path=ppt/slides/_rels/slide5.xml.rels><?xml version="1.0" encoding="UTF-8" standalone="yes"?>
<Relationships xmlns="http://schemas.openxmlformats.org/package/2006/relationships"><Relationship Id="rId8" Type="http://schemas.microsoft.com/office/2007/relationships/diagramDrawing" Target="../diagrams/drawing3.xml"/><Relationship Id="rId13" Type="http://schemas.openxmlformats.org/officeDocument/2006/relationships/image" Target="../media/image11.png"/><Relationship Id="rId18" Type="http://schemas.openxmlformats.org/officeDocument/2006/relationships/image" Target="../media/image16.svg"/><Relationship Id="rId3" Type="http://schemas.openxmlformats.org/officeDocument/2006/relationships/image" Target="../media/image1.png"/><Relationship Id="rId21" Type="http://schemas.openxmlformats.org/officeDocument/2006/relationships/image" Target="../media/image2.png"/><Relationship Id="rId7" Type="http://schemas.openxmlformats.org/officeDocument/2006/relationships/diagramColors" Target="../diagrams/colors3.xml"/><Relationship Id="rId12" Type="http://schemas.openxmlformats.org/officeDocument/2006/relationships/image" Target="../media/image10.svg"/><Relationship Id="rId17" Type="http://schemas.openxmlformats.org/officeDocument/2006/relationships/image" Target="../media/image15.png"/><Relationship Id="rId2" Type="http://schemas.openxmlformats.org/officeDocument/2006/relationships/notesSlide" Target="../notesSlides/notesSlide5.xml"/><Relationship Id="rId16" Type="http://schemas.openxmlformats.org/officeDocument/2006/relationships/image" Target="../media/image14.svg"/><Relationship Id="rId20" Type="http://schemas.openxmlformats.org/officeDocument/2006/relationships/image" Target="../media/image18.svg"/><Relationship Id="rId1" Type="http://schemas.openxmlformats.org/officeDocument/2006/relationships/slideLayout" Target="../slideLayouts/slideLayout1.xml"/><Relationship Id="rId6" Type="http://schemas.openxmlformats.org/officeDocument/2006/relationships/diagramQuickStyle" Target="../diagrams/quickStyle3.xml"/><Relationship Id="rId11" Type="http://schemas.openxmlformats.org/officeDocument/2006/relationships/image" Target="../media/image9.png"/><Relationship Id="rId5" Type="http://schemas.openxmlformats.org/officeDocument/2006/relationships/diagramLayout" Target="../diagrams/layout3.xml"/><Relationship Id="rId15" Type="http://schemas.openxmlformats.org/officeDocument/2006/relationships/image" Target="../media/image13.png"/><Relationship Id="rId10" Type="http://schemas.openxmlformats.org/officeDocument/2006/relationships/image" Target="../media/image8.svg"/><Relationship Id="rId19" Type="http://schemas.openxmlformats.org/officeDocument/2006/relationships/image" Target="../media/image17.png"/><Relationship Id="rId4" Type="http://schemas.openxmlformats.org/officeDocument/2006/relationships/diagramData" Target="../diagrams/data3.xml"/><Relationship Id="rId9" Type="http://schemas.openxmlformats.org/officeDocument/2006/relationships/image" Target="../media/image7.png"/><Relationship Id="rId14" Type="http://schemas.openxmlformats.org/officeDocument/2006/relationships/image" Target="../media/image12.svg"/></Relationships>
</file>

<file path=ppt/slides/_rels/slide6.xml.rels><?xml version="1.0" encoding="UTF-8" standalone="yes"?>
<Relationships xmlns="http://schemas.openxmlformats.org/package/2006/relationships"><Relationship Id="rId8" Type="http://schemas.microsoft.com/office/2007/relationships/diagramDrawing" Target="../diagrams/drawing4.xml"/><Relationship Id="rId13" Type="http://schemas.openxmlformats.org/officeDocument/2006/relationships/image" Target="../media/image2.png"/><Relationship Id="rId3" Type="http://schemas.openxmlformats.org/officeDocument/2006/relationships/image" Target="../media/image1.png"/><Relationship Id="rId7" Type="http://schemas.openxmlformats.org/officeDocument/2006/relationships/diagramColors" Target="../diagrams/colors4.xml"/><Relationship Id="rId12" Type="http://schemas.openxmlformats.org/officeDocument/2006/relationships/image" Target="../media/image22.sv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QuickStyle" Target="../diagrams/quickStyle4.xml"/><Relationship Id="rId11" Type="http://schemas.openxmlformats.org/officeDocument/2006/relationships/image" Target="../media/image21.png"/><Relationship Id="rId5" Type="http://schemas.openxmlformats.org/officeDocument/2006/relationships/diagramLayout" Target="../diagrams/layout4.xml"/><Relationship Id="rId10" Type="http://schemas.openxmlformats.org/officeDocument/2006/relationships/image" Target="../media/image20.svg"/><Relationship Id="rId4" Type="http://schemas.openxmlformats.org/officeDocument/2006/relationships/diagramData" Target="../diagrams/data4.xml"/><Relationship Id="rId9" Type="http://schemas.openxmlformats.org/officeDocument/2006/relationships/image" Target="../media/image19.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23.png"/></Relationships>
</file>

<file path=ppt/slides/_rels/slide8.xml.rels><?xml version="1.0" encoding="UTF-8" standalone="yes"?>
<Relationships xmlns="http://schemas.openxmlformats.org/package/2006/relationships"><Relationship Id="rId8" Type="http://schemas.microsoft.com/office/2007/relationships/diagramDrawing" Target="../diagrams/drawing5.xml"/><Relationship Id="rId13" Type="http://schemas.openxmlformats.org/officeDocument/2006/relationships/image" Target="../media/image28.png"/><Relationship Id="rId3" Type="http://schemas.openxmlformats.org/officeDocument/2006/relationships/image" Target="../media/image1.png"/><Relationship Id="rId7" Type="http://schemas.openxmlformats.org/officeDocument/2006/relationships/diagramColors" Target="../diagrams/colors5.xml"/><Relationship Id="rId12" Type="http://schemas.openxmlformats.org/officeDocument/2006/relationships/image" Target="../media/image27.svg"/><Relationship Id="rId17" Type="http://schemas.openxmlformats.org/officeDocument/2006/relationships/image" Target="../media/image2.png"/><Relationship Id="rId2" Type="http://schemas.openxmlformats.org/officeDocument/2006/relationships/notesSlide" Target="../notesSlides/notesSlide8.xml"/><Relationship Id="rId16" Type="http://schemas.openxmlformats.org/officeDocument/2006/relationships/image" Target="../media/image31.svg"/><Relationship Id="rId1" Type="http://schemas.openxmlformats.org/officeDocument/2006/relationships/slideLayout" Target="../slideLayouts/slideLayout1.xml"/><Relationship Id="rId6" Type="http://schemas.openxmlformats.org/officeDocument/2006/relationships/diagramQuickStyle" Target="../diagrams/quickStyle5.xml"/><Relationship Id="rId11" Type="http://schemas.openxmlformats.org/officeDocument/2006/relationships/image" Target="../media/image26.png"/><Relationship Id="rId5" Type="http://schemas.openxmlformats.org/officeDocument/2006/relationships/diagramLayout" Target="../diagrams/layout5.xml"/><Relationship Id="rId15" Type="http://schemas.openxmlformats.org/officeDocument/2006/relationships/image" Target="../media/image30.png"/><Relationship Id="rId10" Type="http://schemas.openxmlformats.org/officeDocument/2006/relationships/image" Target="../media/image25.svg"/><Relationship Id="rId4" Type="http://schemas.openxmlformats.org/officeDocument/2006/relationships/diagramData" Target="../diagrams/data5.xml"/><Relationship Id="rId9" Type="http://schemas.openxmlformats.org/officeDocument/2006/relationships/image" Target="../media/image24.png"/><Relationship Id="rId14" Type="http://schemas.openxmlformats.org/officeDocument/2006/relationships/image" Target="../media/image29.svg"/></Relationships>
</file>

<file path=ppt/slides/_rels/slide9.xml.rels><?xml version="1.0" encoding="UTF-8" standalone="yes"?>
<Relationships xmlns="http://schemas.openxmlformats.org/package/2006/relationships"><Relationship Id="rId8" Type="http://schemas.openxmlformats.org/officeDocument/2006/relationships/image" Target="../media/image34.png"/><Relationship Id="rId13" Type="http://schemas.openxmlformats.org/officeDocument/2006/relationships/image" Target="../media/image39.svg"/><Relationship Id="rId3" Type="http://schemas.openxmlformats.org/officeDocument/2006/relationships/slideLayout" Target="../slideLayouts/slideLayout1.xml"/><Relationship Id="rId7" Type="http://schemas.openxmlformats.org/officeDocument/2006/relationships/image" Target="../media/image33.svg"/><Relationship Id="rId12" Type="http://schemas.openxmlformats.org/officeDocument/2006/relationships/image" Target="../media/image38.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32.png"/><Relationship Id="rId11" Type="http://schemas.openxmlformats.org/officeDocument/2006/relationships/image" Target="../media/image37.svg"/><Relationship Id="rId5" Type="http://schemas.openxmlformats.org/officeDocument/2006/relationships/image" Target="../media/image1.png"/><Relationship Id="rId10" Type="http://schemas.openxmlformats.org/officeDocument/2006/relationships/image" Target="../media/image36.png"/><Relationship Id="rId4" Type="http://schemas.openxmlformats.org/officeDocument/2006/relationships/notesSlide" Target="../notesSlides/notesSlide9.xml"/><Relationship Id="rId9" Type="http://schemas.openxmlformats.org/officeDocument/2006/relationships/image" Target="../media/image35.svg"/><Relationship Id="rId1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93868" y="6014723"/>
            <a:ext cx="1101722" cy="650158"/>
          </a:xfrm>
          <a:prstGeom prst="rect">
            <a:avLst/>
          </a:prstGeom>
        </p:spPr>
      </p:pic>
      <p:sp>
        <p:nvSpPr>
          <p:cNvPr id="6" name="TextBox 5"/>
          <p:cNvSpPr txBox="1"/>
          <p:nvPr/>
        </p:nvSpPr>
        <p:spPr>
          <a:xfrm>
            <a:off x="2272375" y="6387884"/>
            <a:ext cx="2268252" cy="252624"/>
          </a:xfrm>
          <a:prstGeom prst="rect">
            <a:avLst/>
          </a:prstGeom>
          <a:noFill/>
        </p:spPr>
        <p:txBody>
          <a:bodyPr wrap="square" lIns="85588" tIns="42794" rIns="85588" bIns="42794"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1080">
                <a:solidFill>
                  <a:schemeClr val="bg1"/>
                </a:solidFill>
                <a:latin typeface="Arial" panose="020B0604020202020204" pitchFamily="34" charset="0"/>
                <a:cs typeface="Arial" panose="020B0604020202020204" pitchFamily="34" charset="0"/>
              </a:rPr>
              <a:t>Vision and Objectives</a:t>
            </a:r>
          </a:p>
        </p:txBody>
      </p:sp>
      <p:cxnSp>
        <p:nvCxnSpPr>
          <p:cNvPr id="8" name="Straight Connector 7"/>
          <p:cNvCxnSpPr/>
          <p:nvPr/>
        </p:nvCxnSpPr>
        <p:spPr>
          <a:xfrm>
            <a:off x="911424" y="1268760"/>
            <a:ext cx="8424936" cy="0"/>
          </a:xfrm>
          <a:prstGeom prst="line">
            <a:avLst/>
          </a:prstGeom>
          <a:ln w="57150">
            <a:solidFill>
              <a:srgbClr val="55565A"/>
            </a:solidFill>
          </a:ln>
        </p:spPr>
        <p:style>
          <a:lnRef idx="1">
            <a:schemeClr val="accent1"/>
          </a:lnRef>
          <a:fillRef idx="0">
            <a:schemeClr val="accent1"/>
          </a:fillRef>
          <a:effectRef idx="0">
            <a:schemeClr val="accent1"/>
          </a:effectRef>
          <a:fontRef idx="minor">
            <a:schemeClr val="tx1"/>
          </a:fontRef>
        </p:style>
      </p:cxnSp>
      <p:sp>
        <p:nvSpPr>
          <p:cNvPr id="17" name="Title 1"/>
          <p:cNvSpPr>
            <a:spLocks noGrp="1"/>
          </p:cNvSpPr>
          <p:nvPr>
            <p:ph type="ctrTitle"/>
          </p:nvPr>
        </p:nvSpPr>
        <p:spPr>
          <a:xfrm>
            <a:off x="911424" y="1350336"/>
            <a:ext cx="8295322" cy="1256356"/>
          </a:xfrm>
          <a:prstGeom prst="rect">
            <a:avLst/>
          </a:prstGeom>
        </p:spPr>
        <p:txBody>
          <a:bodyPr anchor="t">
            <a:no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3200" dirty="0">
                <a:solidFill>
                  <a:schemeClr val="accent2"/>
                </a:solidFill>
                <a:latin typeface="Arial" panose="020B0604020202020204" pitchFamily="34" charset="0"/>
                <a:cs typeface="Arial" panose="020B0604020202020204" pitchFamily="34" charset="0"/>
              </a:rPr>
              <a:t>REA member meeting on Hydrogen Certification consultation</a:t>
            </a:r>
            <a:endParaRPr lang="en-GB" sz="3200" dirty="0">
              <a:solidFill>
                <a:schemeClr val="accent2"/>
              </a:solidFill>
              <a:latin typeface="Arial" panose="020B0604020202020204" pitchFamily="34" charset="0"/>
              <a:cs typeface="Arial" panose="020B0604020202020204" pitchFamily="34" charset="0"/>
            </a:endParaRPr>
          </a:p>
        </p:txBody>
      </p:sp>
      <p:sp>
        <p:nvSpPr>
          <p:cNvPr id="18" name="Subtitle 2"/>
          <p:cNvSpPr>
            <a:spLocks noGrp="1"/>
          </p:cNvSpPr>
          <p:nvPr>
            <p:ph type="subTitle" idx="1"/>
          </p:nvPr>
        </p:nvSpPr>
        <p:spPr>
          <a:xfrm>
            <a:off x="911424" y="4293097"/>
            <a:ext cx="7776864" cy="380555"/>
          </a:xfrm>
          <a:prstGeom prst="rect">
            <a:avLst/>
          </a:prstGeom>
        </p:spPr>
        <p:txBody>
          <a:bodyPr anchor="t">
            <a:no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1920" dirty="0">
                <a:solidFill>
                  <a:schemeClr val="accent2"/>
                </a:solidFill>
                <a:latin typeface="Arial" panose="020B0604020202020204" pitchFamily="34" charset="0"/>
                <a:cs typeface="Arial" panose="020B0604020202020204" pitchFamily="34" charset="0"/>
              </a:rPr>
              <a:t>22</a:t>
            </a:r>
            <a:r>
              <a:rPr lang="en-US" sz="1920" baseline="30000" dirty="0">
                <a:solidFill>
                  <a:schemeClr val="accent2"/>
                </a:solidFill>
                <a:latin typeface="Arial" panose="020B0604020202020204" pitchFamily="34" charset="0"/>
                <a:cs typeface="Arial" panose="020B0604020202020204" pitchFamily="34" charset="0"/>
              </a:rPr>
              <a:t>nd</a:t>
            </a:r>
            <a:r>
              <a:rPr lang="en-US" sz="1920" dirty="0">
                <a:solidFill>
                  <a:schemeClr val="accent2"/>
                </a:solidFill>
                <a:latin typeface="Arial" panose="020B0604020202020204" pitchFamily="34" charset="0"/>
                <a:cs typeface="Arial" panose="020B0604020202020204" pitchFamily="34" charset="0"/>
              </a:rPr>
              <a:t> March 2023</a:t>
            </a:r>
          </a:p>
        </p:txBody>
      </p:sp>
      <p:sp>
        <p:nvSpPr>
          <p:cNvPr id="2" name="Footer Placeholder 4">
            <a:extLst>
              <a:ext uri="{FF2B5EF4-FFF2-40B4-BE49-F238E27FC236}">
                <a16:creationId xmlns:a16="http://schemas.microsoft.com/office/drawing/2014/main" id="{32BCF7EF-FC5A-CBE4-080A-051E86FF175F}"/>
              </a:ext>
            </a:extLst>
          </p:cNvPr>
          <p:cNvSpPr>
            <a:spLocks noGrp="1"/>
          </p:cNvSpPr>
          <p:nvPr>
            <p:ph type="ftr" sz="quarter" idx="11"/>
          </p:nvPr>
        </p:nvSpPr>
        <p:spPr>
          <a:xfrm>
            <a:off x="0" y="5588001"/>
            <a:ext cx="12192000" cy="1270000"/>
          </a:xfrm>
          <a:prstGeom prst="rect">
            <a:avLst/>
          </a:prstGeom>
          <a:solidFill>
            <a:srgbClr val="0DA04A"/>
          </a:solidFill>
        </p:spPr>
        <p:txBody>
          <a:bodyPr/>
          <a:lstStyle>
            <a:defPPr>
              <a:defRPr lang="en-US"/>
            </a:defPPr>
            <a:lvl1pPr marL="0" algn="l" defTabSz="1097236" rtl="0" eaLnBrk="1" latinLnBrk="0" hangingPunct="1">
              <a:defRPr sz="2154" kern="1200">
                <a:solidFill>
                  <a:schemeClr val="tx1"/>
                </a:solidFill>
                <a:latin typeface="+mn-lt"/>
                <a:ea typeface="+mn-ea"/>
                <a:cs typeface="+mn-cs"/>
              </a:defRPr>
            </a:lvl1pPr>
            <a:lvl2pPr marL="548618" algn="l" defTabSz="1097236" rtl="0" eaLnBrk="1" latinLnBrk="0" hangingPunct="1">
              <a:defRPr sz="2154" kern="1200">
                <a:solidFill>
                  <a:schemeClr val="tx1"/>
                </a:solidFill>
                <a:latin typeface="+mn-lt"/>
                <a:ea typeface="+mn-ea"/>
                <a:cs typeface="+mn-cs"/>
              </a:defRPr>
            </a:lvl2pPr>
            <a:lvl3pPr marL="1097236" algn="l" defTabSz="1097236" rtl="0" eaLnBrk="1" latinLnBrk="0" hangingPunct="1">
              <a:defRPr sz="2154" kern="1200">
                <a:solidFill>
                  <a:schemeClr val="tx1"/>
                </a:solidFill>
                <a:latin typeface="+mn-lt"/>
                <a:ea typeface="+mn-ea"/>
                <a:cs typeface="+mn-cs"/>
              </a:defRPr>
            </a:lvl3pPr>
            <a:lvl4pPr marL="1645854" algn="l" defTabSz="1097236" rtl="0" eaLnBrk="1" latinLnBrk="0" hangingPunct="1">
              <a:defRPr sz="2154" kern="1200">
                <a:solidFill>
                  <a:schemeClr val="tx1"/>
                </a:solidFill>
                <a:latin typeface="+mn-lt"/>
                <a:ea typeface="+mn-ea"/>
                <a:cs typeface="+mn-cs"/>
              </a:defRPr>
            </a:lvl4pPr>
            <a:lvl5pPr marL="2194472" algn="l" defTabSz="1097236" rtl="0" eaLnBrk="1" latinLnBrk="0" hangingPunct="1">
              <a:defRPr sz="2154" kern="1200">
                <a:solidFill>
                  <a:schemeClr val="tx1"/>
                </a:solidFill>
                <a:latin typeface="+mn-lt"/>
                <a:ea typeface="+mn-ea"/>
                <a:cs typeface="+mn-cs"/>
              </a:defRPr>
            </a:lvl5pPr>
            <a:lvl6pPr marL="2743091" algn="l" defTabSz="1097236" rtl="0" eaLnBrk="1" latinLnBrk="0" hangingPunct="1">
              <a:defRPr sz="2154" kern="1200">
                <a:solidFill>
                  <a:schemeClr val="tx1"/>
                </a:solidFill>
                <a:latin typeface="+mn-lt"/>
                <a:ea typeface="+mn-ea"/>
                <a:cs typeface="+mn-cs"/>
              </a:defRPr>
            </a:lvl6pPr>
            <a:lvl7pPr marL="3291708" algn="l" defTabSz="1097236" rtl="0" eaLnBrk="1" latinLnBrk="0" hangingPunct="1">
              <a:defRPr sz="2154" kern="1200">
                <a:solidFill>
                  <a:schemeClr val="tx1"/>
                </a:solidFill>
                <a:latin typeface="+mn-lt"/>
                <a:ea typeface="+mn-ea"/>
                <a:cs typeface="+mn-cs"/>
              </a:defRPr>
            </a:lvl7pPr>
            <a:lvl8pPr marL="3840326" algn="l" defTabSz="1097236" rtl="0" eaLnBrk="1" latinLnBrk="0" hangingPunct="1">
              <a:defRPr sz="2154" kern="1200">
                <a:solidFill>
                  <a:schemeClr val="tx1"/>
                </a:solidFill>
                <a:latin typeface="+mn-lt"/>
                <a:ea typeface="+mn-ea"/>
                <a:cs typeface="+mn-cs"/>
              </a:defRPr>
            </a:lvl8pPr>
            <a:lvl9pPr marL="4388945" algn="l" defTabSz="1097236" rtl="0" eaLnBrk="1" latinLnBrk="0" hangingPunct="1">
              <a:defRPr sz="2154" kern="1200">
                <a:solidFill>
                  <a:schemeClr val="tx1"/>
                </a:solidFill>
                <a:latin typeface="+mn-lt"/>
                <a:ea typeface="+mn-ea"/>
                <a:cs typeface="+mn-cs"/>
              </a:defRPr>
            </a:lvl9pPr>
          </a:lstStyle>
          <a:p>
            <a:r>
              <a:rPr lang="en-GB">
                <a:solidFill>
                  <a:srgbClr val="004A7F"/>
                </a:solidFill>
                <a:latin typeface="Arial" panose="020B0604020202020204" pitchFamily="34" charset="0"/>
                <a:cs typeface="Arial" panose="020B0604020202020204" pitchFamily="34" charset="0"/>
              </a:rPr>
              <a:t> </a:t>
            </a:r>
          </a:p>
        </p:txBody>
      </p:sp>
      <p:sp>
        <p:nvSpPr>
          <p:cNvPr id="3" name="Subtitle 2">
            <a:extLst>
              <a:ext uri="{FF2B5EF4-FFF2-40B4-BE49-F238E27FC236}">
                <a16:creationId xmlns:a16="http://schemas.microsoft.com/office/drawing/2014/main" id="{8143F947-D518-DD1C-2A51-CB19FC5533EF}"/>
              </a:ext>
            </a:extLst>
          </p:cNvPr>
          <p:cNvSpPr txBox="1"/>
          <p:nvPr/>
        </p:nvSpPr>
        <p:spPr>
          <a:xfrm>
            <a:off x="911424" y="6093297"/>
            <a:ext cx="6492240" cy="404894"/>
          </a:xfrm>
          <a:prstGeom prst="rect">
            <a:avLst/>
          </a:prstGeom>
        </p:spPr>
        <p:txBody>
          <a:bodyPr vert="horz" lIns="85588" tIns="42794" rIns="85588" bIns="42794" rtlCol="0" anchor="t">
            <a:norm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1440">
                <a:solidFill>
                  <a:schemeClr val="bg1"/>
                </a:solidFill>
                <a:latin typeface="Arial" panose="020B0604020202020204" pitchFamily="34" charset="0"/>
                <a:cs typeface="Arial" panose="020B0604020202020204" pitchFamily="34" charset="0"/>
              </a:rPr>
              <a:t>Consultation: UK low carbon hydrogen certification scheme </a:t>
            </a:r>
            <a:endParaRPr lang="en-GB" sz="1440">
              <a:solidFill>
                <a:schemeClr val="bg1"/>
              </a:solidFill>
              <a:latin typeface="Arial" panose="020B0604020202020204" pitchFamily="34" charset="0"/>
              <a:cs typeface="Arial" panose="020B0604020202020204" pitchFamily="34" charset="0"/>
            </a:endParaRPr>
          </a:p>
        </p:txBody>
      </p:sp>
      <p:pic>
        <p:nvPicPr>
          <p:cNvPr id="5" name="Picture 4" descr="Graphical user interface, text&#10;&#10;Description automatically generated">
            <a:extLst>
              <a:ext uri="{FF2B5EF4-FFF2-40B4-BE49-F238E27FC236}">
                <a16:creationId xmlns:a16="http://schemas.microsoft.com/office/drawing/2014/main" id="{B02F1457-7924-771F-09E9-58B43C598C91}"/>
              </a:ext>
            </a:extLst>
          </p:cNvPr>
          <p:cNvPicPr/>
          <p:nvPr/>
        </p:nvPicPr>
        <p:blipFill>
          <a:blip r:embed="rId5">
            <a:extLst>
              <a:ext uri="{28A0092B-C50C-407E-A947-70E740481C1C}">
                <a14:useLocalDpi xmlns:a14="http://schemas.microsoft.com/office/drawing/2010/main" val="0"/>
              </a:ext>
            </a:extLst>
          </a:blip>
          <a:stretch>
            <a:fillRect/>
          </a:stretch>
        </p:blipFill>
        <p:spPr>
          <a:xfrm>
            <a:off x="9799321" y="5696041"/>
            <a:ext cx="1773942" cy="1047132"/>
          </a:xfrm>
          <a:prstGeom prst="rect">
            <a:avLst/>
          </a:prstGeom>
        </p:spPr>
      </p:pic>
    </p:spTree>
    <p:extLst>
      <p:ext uri="{BB962C8B-B14F-4D97-AF65-F5344CB8AC3E}">
        <p14:creationId xmlns:p14="http://schemas.microsoft.com/office/powerpoint/2010/main" val="2279327023"/>
      </p:ext>
    </p:extLst>
  </p:cSld>
  <p:clrMapOvr>
    <a:masterClrMapping/>
  </p:clrMapOvr>
  <p:extLst>
    <p:ext uri="{6950BFC3-D8DA-4A85-94F7-54DA5524770B}">
      <p188:commentRel xmlns:p188="http://schemas.microsoft.com/office/powerpoint/2018/8/main" r:id="rId3"/>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2">
            <a:extLst>
              <a:ext uri="{FF2B5EF4-FFF2-40B4-BE49-F238E27FC236}">
                <a16:creationId xmlns:a16="http://schemas.microsoft.com/office/drawing/2014/main" id="{462398F5-2622-6400-D1CA-E8BD5570300A}"/>
              </a:ext>
            </a:extLst>
          </p:cNvPr>
          <p:cNvGraphicFramePr/>
          <p:nvPr/>
        </p:nvGraphicFramePr>
        <p:xfrm>
          <a:off x="988135" y="1408936"/>
          <a:ext cx="10215731" cy="5689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93868" y="6014723"/>
            <a:ext cx="1101722" cy="650158"/>
          </a:xfrm>
          <a:prstGeom prst="rect">
            <a:avLst/>
          </a:prstGeom>
        </p:spPr>
      </p:pic>
      <p:sp>
        <p:nvSpPr>
          <p:cNvPr id="6" name="TextBox 5"/>
          <p:cNvSpPr txBox="1"/>
          <p:nvPr/>
        </p:nvSpPr>
        <p:spPr>
          <a:xfrm>
            <a:off x="2272375" y="6387884"/>
            <a:ext cx="2268252" cy="252624"/>
          </a:xfrm>
          <a:prstGeom prst="rect">
            <a:avLst/>
          </a:prstGeom>
          <a:noFill/>
        </p:spPr>
        <p:txBody>
          <a:bodyPr wrap="square" lIns="85588" tIns="42794" rIns="85588" bIns="42794"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1080">
                <a:solidFill>
                  <a:schemeClr val="bg1"/>
                </a:solidFill>
                <a:latin typeface="Arial" panose="020B0604020202020204" pitchFamily="34" charset="0"/>
                <a:cs typeface="Arial" panose="020B0604020202020204" pitchFamily="34" charset="0"/>
              </a:rPr>
              <a:t>Vision and Objectives</a:t>
            </a:r>
          </a:p>
        </p:txBody>
      </p:sp>
      <p:sp>
        <p:nvSpPr>
          <p:cNvPr id="5" name="TextBox 4"/>
          <p:cNvSpPr txBox="1"/>
          <p:nvPr/>
        </p:nvSpPr>
        <p:spPr>
          <a:xfrm>
            <a:off x="997834" y="491074"/>
            <a:ext cx="9100952" cy="701730"/>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lvl="0" defTabSz="1097280"/>
            <a:r>
              <a:rPr lang="en-GB" sz="3840">
                <a:solidFill>
                  <a:schemeClr val="accent2"/>
                </a:solidFill>
                <a:latin typeface="Arial" panose="020B0604020202020204" pitchFamily="34" charset="0"/>
                <a:cs typeface="Arial" panose="020B0604020202020204" pitchFamily="34" charset="0"/>
              </a:rPr>
              <a:t>Chapter 5: </a:t>
            </a:r>
            <a:r>
              <a:rPr lang="en-GB" sz="3840" b="1">
                <a:solidFill>
                  <a:schemeClr val="accent2"/>
                </a:solidFill>
                <a:latin typeface="Arial" panose="020B0604020202020204" pitchFamily="34" charset="0"/>
                <a:cs typeface="Arial" panose="020B0604020202020204" pitchFamily="34" charset="0"/>
              </a:rPr>
              <a:t>Delivery and Administration</a:t>
            </a:r>
          </a:p>
        </p:txBody>
      </p:sp>
      <p:sp>
        <p:nvSpPr>
          <p:cNvPr id="7" name="TextBox 6">
            <a:extLst>
              <a:ext uri="{FF2B5EF4-FFF2-40B4-BE49-F238E27FC236}">
                <a16:creationId xmlns:a16="http://schemas.microsoft.com/office/drawing/2014/main" id="{93AFE21C-A68C-F43A-990A-52081C68F15A}"/>
              </a:ext>
            </a:extLst>
          </p:cNvPr>
          <p:cNvSpPr txBox="1"/>
          <p:nvPr/>
        </p:nvSpPr>
        <p:spPr>
          <a:xfrm>
            <a:off x="1649381" y="1381504"/>
            <a:ext cx="9089471" cy="2126736"/>
          </a:xfrm>
          <a:prstGeom prst="rect">
            <a:avLst/>
          </a:prstGeom>
          <a:noFill/>
        </p:spPr>
        <p:txBody>
          <a:bodyPr wrap="square" lIns="109728" tIns="54864" rIns="109728" bIns="54864" rtlCol="0" anchor="t">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2160" b="1">
                <a:solidFill>
                  <a:schemeClr val="accent2"/>
                </a:solidFill>
                <a:latin typeface="Arial" panose="020B0604020202020204" pitchFamily="34" charset="0"/>
                <a:cs typeface="Arial" panose="020B0604020202020204" pitchFamily="34" charset="0"/>
              </a:rPr>
              <a:t>Proposal: </a:t>
            </a:r>
          </a:p>
          <a:p>
            <a:pPr marL="342900" indent="-342900">
              <a:buFont typeface="Arial" panose="020B0604020202020204" pitchFamily="34" charset="0"/>
              <a:buChar char="•"/>
            </a:pPr>
            <a:r>
              <a:rPr lang="en-GB" sz="2160">
                <a:solidFill>
                  <a:schemeClr val="accent2"/>
                </a:solidFill>
                <a:latin typeface="Arial" panose="020B0604020202020204" pitchFamily="34" charset="0"/>
                <a:cs typeface="Arial" panose="020B0604020202020204" pitchFamily="34" charset="0"/>
              </a:rPr>
              <a:t>Government led scheme</a:t>
            </a:r>
          </a:p>
          <a:p>
            <a:pPr marL="342900" indent="-342900">
              <a:buFont typeface="Arial" panose="020B0604020202020204" pitchFamily="34" charset="0"/>
              <a:buChar char="•"/>
            </a:pPr>
            <a:r>
              <a:rPr lang="en-GB" sz="2160">
                <a:solidFill>
                  <a:schemeClr val="accent2"/>
                </a:solidFill>
                <a:latin typeface="Arial"/>
                <a:cs typeface="Arial"/>
              </a:rPr>
              <a:t>Seeking to align with funding scheme reporting requirements</a:t>
            </a:r>
          </a:p>
          <a:p>
            <a:pPr marL="342900" indent="-342900">
              <a:buFont typeface="Arial" panose="020B0604020202020204" pitchFamily="34" charset="0"/>
              <a:buChar char="•"/>
            </a:pPr>
            <a:r>
              <a:rPr lang="en-GB" sz="2160">
                <a:solidFill>
                  <a:schemeClr val="accent2"/>
                </a:solidFill>
                <a:latin typeface="Arial"/>
                <a:cs typeface="Arial"/>
              </a:rPr>
              <a:t>Collect and verify the data in a proportionate way </a:t>
            </a:r>
            <a:endParaRPr lang="en-GB" sz="2160">
              <a:solidFill>
                <a:schemeClr val="accent2"/>
              </a:solidFill>
              <a:latin typeface="Arial" panose="020B0604020202020204" pitchFamily="34" charset="0"/>
              <a:cs typeface="Arial" panose="020B0604020202020204" pitchFamily="34" charset="0"/>
            </a:endParaRPr>
          </a:p>
          <a:p>
            <a:pPr>
              <a:lnSpc>
                <a:spcPct val="250000"/>
              </a:lnSpc>
            </a:pPr>
            <a:endParaRPr lang="en-GB" sz="2160">
              <a:solidFill>
                <a:schemeClr val="accent2"/>
              </a:solidFill>
              <a:latin typeface="Arial" panose="020B0604020202020204" pitchFamily="34" charset="0"/>
              <a:cs typeface="Arial" panose="020B0604020202020204" pitchFamily="34" charset="0"/>
            </a:endParaRPr>
          </a:p>
        </p:txBody>
      </p:sp>
      <p:sp>
        <p:nvSpPr>
          <p:cNvPr id="3" name="Footer Placeholder 4">
            <a:extLst>
              <a:ext uri="{FF2B5EF4-FFF2-40B4-BE49-F238E27FC236}">
                <a16:creationId xmlns:a16="http://schemas.microsoft.com/office/drawing/2014/main" id="{43EC0A88-0AC9-885F-1745-DDF28151B163}"/>
              </a:ext>
            </a:extLst>
          </p:cNvPr>
          <p:cNvSpPr>
            <a:spLocks noGrp="1"/>
          </p:cNvSpPr>
          <p:nvPr>
            <p:ph type="ftr" sz="quarter" idx="11"/>
          </p:nvPr>
        </p:nvSpPr>
        <p:spPr>
          <a:xfrm>
            <a:off x="0" y="5588001"/>
            <a:ext cx="12192000" cy="1270000"/>
          </a:xfrm>
          <a:prstGeom prst="rect">
            <a:avLst/>
          </a:prstGeom>
          <a:solidFill>
            <a:srgbClr val="0DA04A"/>
          </a:solidFill>
        </p:spPr>
        <p:txBody>
          <a:bodyPr/>
          <a:lstStyle>
            <a:defPPr>
              <a:defRPr lang="en-US"/>
            </a:defPPr>
            <a:lvl1pPr marL="0" algn="l" defTabSz="1097236" rtl="0" eaLnBrk="1" latinLnBrk="0" hangingPunct="1">
              <a:defRPr sz="2154" kern="1200">
                <a:solidFill>
                  <a:schemeClr val="tx1"/>
                </a:solidFill>
                <a:latin typeface="+mn-lt"/>
                <a:ea typeface="+mn-ea"/>
                <a:cs typeface="+mn-cs"/>
              </a:defRPr>
            </a:lvl1pPr>
            <a:lvl2pPr marL="548618" algn="l" defTabSz="1097236" rtl="0" eaLnBrk="1" latinLnBrk="0" hangingPunct="1">
              <a:defRPr sz="2154" kern="1200">
                <a:solidFill>
                  <a:schemeClr val="tx1"/>
                </a:solidFill>
                <a:latin typeface="+mn-lt"/>
                <a:ea typeface="+mn-ea"/>
                <a:cs typeface="+mn-cs"/>
              </a:defRPr>
            </a:lvl2pPr>
            <a:lvl3pPr marL="1097236" algn="l" defTabSz="1097236" rtl="0" eaLnBrk="1" latinLnBrk="0" hangingPunct="1">
              <a:defRPr sz="2154" kern="1200">
                <a:solidFill>
                  <a:schemeClr val="tx1"/>
                </a:solidFill>
                <a:latin typeface="+mn-lt"/>
                <a:ea typeface="+mn-ea"/>
                <a:cs typeface="+mn-cs"/>
              </a:defRPr>
            </a:lvl3pPr>
            <a:lvl4pPr marL="1645854" algn="l" defTabSz="1097236" rtl="0" eaLnBrk="1" latinLnBrk="0" hangingPunct="1">
              <a:defRPr sz="2154" kern="1200">
                <a:solidFill>
                  <a:schemeClr val="tx1"/>
                </a:solidFill>
                <a:latin typeface="+mn-lt"/>
                <a:ea typeface="+mn-ea"/>
                <a:cs typeface="+mn-cs"/>
              </a:defRPr>
            </a:lvl4pPr>
            <a:lvl5pPr marL="2194472" algn="l" defTabSz="1097236" rtl="0" eaLnBrk="1" latinLnBrk="0" hangingPunct="1">
              <a:defRPr sz="2154" kern="1200">
                <a:solidFill>
                  <a:schemeClr val="tx1"/>
                </a:solidFill>
                <a:latin typeface="+mn-lt"/>
                <a:ea typeface="+mn-ea"/>
                <a:cs typeface="+mn-cs"/>
              </a:defRPr>
            </a:lvl5pPr>
            <a:lvl6pPr marL="2743091" algn="l" defTabSz="1097236" rtl="0" eaLnBrk="1" latinLnBrk="0" hangingPunct="1">
              <a:defRPr sz="2154" kern="1200">
                <a:solidFill>
                  <a:schemeClr val="tx1"/>
                </a:solidFill>
                <a:latin typeface="+mn-lt"/>
                <a:ea typeface="+mn-ea"/>
                <a:cs typeface="+mn-cs"/>
              </a:defRPr>
            </a:lvl6pPr>
            <a:lvl7pPr marL="3291708" algn="l" defTabSz="1097236" rtl="0" eaLnBrk="1" latinLnBrk="0" hangingPunct="1">
              <a:defRPr sz="2154" kern="1200">
                <a:solidFill>
                  <a:schemeClr val="tx1"/>
                </a:solidFill>
                <a:latin typeface="+mn-lt"/>
                <a:ea typeface="+mn-ea"/>
                <a:cs typeface="+mn-cs"/>
              </a:defRPr>
            </a:lvl7pPr>
            <a:lvl8pPr marL="3840326" algn="l" defTabSz="1097236" rtl="0" eaLnBrk="1" latinLnBrk="0" hangingPunct="1">
              <a:defRPr sz="2154" kern="1200">
                <a:solidFill>
                  <a:schemeClr val="tx1"/>
                </a:solidFill>
                <a:latin typeface="+mn-lt"/>
                <a:ea typeface="+mn-ea"/>
                <a:cs typeface="+mn-cs"/>
              </a:defRPr>
            </a:lvl8pPr>
            <a:lvl9pPr marL="4388945" algn="l" defTabSz="1097236" rtl="0" eaLnBrk="1" latinLnBrk="0" hangingPunct="1">
              <a:defRPr sz="2154" kern="1200">
                <a:solidFill>
                  <a:schemeClr val="tx1"/>
                </a:solidFill>
                <a:latin typeface="+mn-lt"/>
                <a:ea typeface="+mn-ea"/>
                <a:cs typeface="+mn-cs"/>
              </a:defRPr>
            </a:lvl9pPr>
          </a:lstStyle>
          <a:p>
            <a:r>
              <a:rPr lang="en-GB">
                <a:solidFill>
                  <a:srgbClr val="004A7F"/>
                </a:solidFill>
                <a:latin typeface="Arial" panose="020B0604020202020204" pitchFamily="34" charset="0"/>
                <a:cs typeface="Arial" panose="020B0604020202020204" pitchFamily="34" charset="0"/>
              </a:rPr>
              <a:t> </a:t>
            </a:r>
          </a:p>
        </p:txBody>
      </p:sp>
      <p:sp>
        <p:nvSpPr>
          <p:cNvPr id="8" name="Subtitle 2">
            <a:extLst>
              <a:ext uri="{FF2B5EF4-FFF2-40B4-BE49-F238E27FC236}">
                <a16:creationId xmlns:a16="http://schemas.microsoft.com/office/drawing/2014/main" id="{A58D1CDF-E7CA-46DA-2460-5FE5904D6EF1}"/>
              </a:ext>
            </a:extLst>
          </p:cNvPr>
          <p:cNvSpPr txBox="1"/>
          <p:nvPr/>
        </p:nvSpPr>
        <p:spPr>
          <a:xfrm>
            <a:off x="911424" y="6093297"/>
            <a:ext cx="6492240" cy="404894"/>
          </a:xfrm>
          <a:prstGeom prst="rect">
            <a:avLst/>
          </a:prstGeom>
        </p:spPr>
        <p:txBody>
          <a:bodyPr vert="horz" lIns="85588" tIns="42794" rIns="85588" bIns="42794" rtlCol="0" anchor="t">
            <a:norm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1440">
                <a:solidFill>
                  <a:schemeClr val="bg1"/>
                </a:solidFill>
                <a:latin typeface="Arial" panose="020B0604020202020204" pitchFamily="34" charset="0"/>
                <a:cs typeface="Arial" panose="020B0604020202020204" pitchFamily="34" charset="0"/>
              </a:rPr>
              <a:t>Consultation: UK low carbon hydrogen certification scheme </a:t>
            </a:r>
            <a:endParaRPr lang="en-GB" sz="1440">
              <a:solidFill>
                <a:schemeClr val="bg1"/>
              </a:solidFill>
              <a:latin typeface="Arial" panose="020B0604020202020204" pitchFamily="34" charset="0"/>
              <a:cs typeface="Arial" panose="020B0604020202020204" pitchFamily="34" charset="0"/>
            </a:endParaRPr>
          </a:p>
        </p:txBody>
      </p:sp>
      <p:pic>
        <p:nvPicPr>
          <p:cNvPr id="9" name="Picture 8" descr="Graphical user interface, text&#10;&#10;Description automatically generated">
            <a:extLst>
              <a:ext uri="{FF2B5EF4-FFF2-40B4-BE49-F238E27FC236}">
                <a16:creationId xmlns:a16="http://schemas.microsoft.com/office/drawing/2014/main" id="{7429DB36-FAC6-C6B1-B245-DEAABA460D56}"/>
              </a:ext>
            </a:extLst>
          </p:cNvPr>
          <p:cNvPicPr/>
          <p:nvPr/>
        </p:nvPicPr>
        <p:blipFill>
          <a:blip r:embed="rId9">
            <a:extLst>
              <a:ext uri="{28A0092B-C50C-407E-A947-70E740481C1C}">
                <a14:useLocalDpi xmlns:a14="http://schemas.microsoft.com/office/drawing/2010/main" val="0"/>
              </a:ext>
            </a:extLst>
          </a:blip>
          <a:stretch>
            <a:fillRect/>
          </a:stretch>
        </p:blipFill>
        <p:spPr>
          <a:xfrm>
            <a:off x="9799321" y="5696041"/>
            <a:ext cx="1773942" cy="1047132"/>
          </a:xfrm>
          <a:prstGeom prst="rect">
            <a:avLst/>
          </a:prstGeom>
        </p:spPr>
      </p:pic>
    </p:spTree>
    <p:extLst>
      <p:ext uri="{BB962C8B-B14F-4D97-AF65-F5344CB8AC3E}">
        <p14:creationId xmlns:p14="http://schemas.microsoft.com/office/powerpoint/2010/main" val="2478661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93868" y="6014723"/>
            <a:ext cx="1101722" cy="650158"/>
          </a:xfrm>
          <a:prstGeom prst="rect">
            <a:avLst/>
          </a:prstGeom>
        </p:spPr>
      </p:pic>
      <p:sp>
        <p:nvSpPr>
          <p:cNvPr id="6" name="TextBox 5"/>
          <p:cNvSpPr txBox="1"/>
          <p:nvPr/>
        </p:nvSpPr>
        <p:spPr>
          <a:xfrm>
            <a:off x="2272375" y="6387884"/>
            <a:ext cx="2268252" cy="252624"/>
          </a:xfrm>
          <a:prstGeom prst="rect">
            <a:avLst/>
          </a:prstGeom>
          <a:noFill/>
        </p:spPr>
        <p:txBody>
          <a:bodyPr wrap="square" lIns="85588" tIns="42794" rIns="85588" bIns="42794"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1080">
                <a:solidFill>
                  <a:schemeClr val="bg1"/>
                </a:solidFill>
                <a:latin typeface="Arial" panose="020B0604020202020204" pitchFamily="34" charset="0"/>
                <a:cs typeface="Arial" panose="020B0604020202020204" pitchFamily="34" charset="0"/>
              </a:rPr>
              <a:t>Vision and Objectives</a:t>
            </a:r>
          </a:p>
        </p:txBody>
      </p:sp>
      <p:cxnSp>
        <p:nvCxnSpPr>
          <p:cNvPr id="8" name="Straight Connector 7"/>
          <p:cNvCxnSpPr/>
          <p:nvPr/>
        </p:nvCxnSpPr>
        <p:spPr>
          <a:xfrm>
            <a:off x="911424" y="1268760"/>
            <a:ext cx="8424936" cy="0"/>
          </a:xfrm>
          <a:prstGeom prst="line">
            <a:avLst/>
          </a:prstGeom>
          <a:ln w="57150">
            <a:solidFill>
              <a:srgbClr val="55565A"/>
            </a:solidFill>
          </a:ln>
        </p:spPr>
        <p:style>
          <a:lnRef idx="1">
            <a:schemeClr val="accent1"/>
          </a:lnRef>
          <a:fillRef idx="0">
            <a:schemeClr val="accent1"/>
          </a:fillRef>
          <a:effectRef idx="0">
            <a:schemeClr val="accent1"/>
          </a:effectRef>
          <a:fontRef idx="minor">
            <a:schemeClr val="tx1"/>
          </a:fontRef>
        </p:style>
      </p:cxnSp>
      <p:sp>
        <p:nvSpPr>
          <p:cNvPr id="17" name="Title 1"/>
          <p:cNvSpPr>
            <a:spLocks noGrp="1"/>
          </p:cNvSpPr>
          <p:nvPr>
            <p:ph type="ctrTitle"/>
          </p:nvPr>
        </p:nvSpPr>
        <p:spPr>
          <a:xfrm>
            <a:off x="911424" y="1370302"/>
            <a:ext cx="8295322" cy="1256356"/>
          </a:xfrm>
          <a:prstGeom prst="rect">
            <a:avLst/>
          </a:prstGeom>
        </p:spPr>
        <p:txBody>
          <a:bodyPr anchor="t">
            <a:no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3600">
                <a:solidFill>
                  <a:schemeClr val="accent2"/>
                </a:solidFill>
                <a:latin typeface="Arial" panose="020B0604020202020204" pitchFamily="34" charset="0"/>
                <a:cs typeface="Arial" panose="020B0604020202020204" pitchFamily="34" charset="0"/>
              </a:rPr>
              <a:t>Feedback and open discussion space</a:t>
            </a:r>
            <a:endParaRPr lang="en-GB" sz="3600">
              <a:solidFill>
                <a:schemeClr val="accent2"/>
              </a:solidFill>
              <a:latin typeface="Arial" panose="020B0604020202020204" pitchFamily="34" charset="0"/>
              <a:cs typeface="Arial" panose="020B0604020202020204" pitchFamily="34" charset="0"/>
            </a:endParaRPr>
          </a:p>
        </p:txBody>
      </p:sp>
      <p:sp>
        <p:nvSpPr>
          <p:cNvPr id="2" name="Footer Placeholder 4">
            <a:extLst>
              <a:ext uri="{FF2B5EF4-FFF2-40B4-BE49-F238E27FC236}">
                <a16:creationId xmlns:a16="http://schemas.microsoft.com/office/drawing/2014/main" id="{AC31472C-C734-DCBF-B31A-14B095C80B0C}"/>
              </a:ext>
            </a:extLst>
          </p:cNvPr>
          <p:cNvSpPr>
            <a:spLocks noGrp="1"/>
          </p:cNvSpPr>
          <p:nvPr>
            <p:ph type="ftr" sz="quarter" idx="11"/>
          </p:nvPr>
        </p:nvSpPr>
        <p:spPr>
          <a:xfrm>
            <a:off x="0" y="5588001"/>
            <a:ext cx="12192000" cy="1270000"/>
          </a:xfrm>
          <a:prstGeom prst="rect">
            <a:avLst/>
          </a:prstGeom>
          <a:solidFill>
            <a:srgbClr val="0DA04A"/>
          </a:solidFill>
        </p:spPr>
        <p:txBody>
          <a:bodyPr/>
          <a:lstStyle>
            <a:defPPr>
              <a:defRPr lang="en-US"/>
            </a:defPPr>
            <a:lvl1pPr marL="0" algn="l" defTabSz="1097236" rtl="0" eaLnBrk="1" latinLnBrk="0" hangingPunct="1">
              <a:defRPr sz="2154" kern="1200">
                <a:solidFill>
                  <a:schemeClr val="tx1"/>
                </a:solidFill>
                <a:latin typeface="+mn-lt"/>
                <a:ea typeface="+mn-ea"/>
                <a:cs typeface="+mn-cs"/>
              </a:defRPr>
            </a:lvl1pPr>
            <a:lvl2pPr marL="548618" algn="l" defTabSz="1097236" rtl="0" eaLnBrk="1" latinLnBrk="0" hangingPunct="1">
              <a:defRPr sz="2154" kern="1200">
                <a:solidFill>
                  <a:schemeClr val="tx1"/>
                </a:solidFill>
                <a:latin typeface="+mn-lt"/>
                <a:ea typeface="+mn-ea"/>
                <a:cs typeface="+mn-cs"/>
              </a:defRPr>
            </a:lvl2pPr>
            <a:lvl3pPr marL="1097236" algn="l" defTabSz="1097236" rtl="0" eaLnBrk="1" latinLnBrk="0" hangingPunct="1">
              <a:defRPr sz="2154" kern="1200">
                <a:solidFill>
                  <a:schemeClr val="tx1"/>
                </a:solidFill>
                <a:latin typeface="+mn-lt"/>
                <a:ea typeface="+mn-ea"/>
                <a:cs typeface="+mn-cs"/>
              </a:defRPr>
            </a:lvl3pPr>
            <a:lvl4pPr marL="1645854" algn="l" defTabSz="1097236" rtl="0" eaLnBrk="1" latinLnBrk="0" hangingPunct="1">
              <a:defRPr sz="2154" kern="1200">
                <a:solidFill>
                  <a:schemeClr val="tx1"/>
                </a:solidFill>
                <a:latin typeface="+mn-lt"/>
                <a:ea typeface="+mn-ea"/>
                <a:cs typeface="+mn-cs"/>
              </a:defRPr>
            </a:lvl4pPr>
            <a:lvl5pPr marL="2194472" algn="l" defTabSz="1097236" rtl="0" eaLnBrk="1" latinLnBrk="0" hangingPunct="1">
              <a:defRPr sz="2154" kern="1200">
                <a:solidFill>
                  <a:schemeClr val="tx1"/>
                </a:solidFill>
                <a:latin typeface="+mn-lt"/>
                <a:ea typeface="+mn-ea"/>
                <a:cs typeface="+mn-cs"/>
              </a:defRPr>
            </a:lvl5pPr>
            <a:lvl6pPr marL="2743091" algn="l" defTabSz="1097236" rtl="0" eaLnBrk="1" latinLnBrk="0" hangingPunct="1">
              <a:defRPr sz="2154" kern="1200">
                <a:solidFill>
                  <a:schemeClr val="tx1"/>
                </a:solidFill>
                <a:latin typeface="+mn-lt"/>
                <a:ea typeface="+mn-ea"/>
                <a:cs typeface="+mn-cs"/>
              </a:defRPr>
            </a:lvl6pPr>
            <a:lvl7pPr marL="3291708" algn="l" defTabSz="1097236" rtl="0" eaLnBrk="1" latinLnBrk="0" hangingPunct="1">
              <a:defRPr sz="2154" kern="1200">
                <a:solidFill>
                  <a:schemeClr val="tx1"/>
                </a:solidFill>
                <a:latin typeface="+mn-lt"/>
                <a:ea typeface="+mn-ea"/>
                <a:cs typeface="+mn-cs"/>
              </a:defRPr>
            </a:lvl7pPr>
            <a:lvl8pPr marL="3840326" algn="l" defTabSz="1097236" rtl="0" eaLnBrk="1" latinLnBrk="0" hangingPunct="1">
              <a:defRPr sz="2154" kern="1200">
                <a:solidFill>
                  <a:schemeClr val="tx1"/>
                </a:solidFill>
                <a:latin typeface="+mn-lt"/>
                <a:ea typeface="+mn-ea"/>
                <a:cs typeface="+mn-cs"/>
              </a:defRPr>
            </a:lvl8pPr>
            <a:lvl9pPr marL="4388945" algn="l" defTabSz="1097236" rtl="0" eaLnBrk="1" latinLnBrk="0" hangingPunct="1">
              <a:defRPr sz="2154" kern="1200">
                <a:solidFill>
                  <a:schemeClr val="tx1"/>
                </a:solidFill>
                <a:latin typeface="+mn-lt"/>
                <a:ea typeface="+mn-ea"/>
                <a:cs typeface="+mn-cs"/>
              </a:defRPr>
            </a:lvl9pPr>
          </a:lstStyle>
          <a:p>
            <a:r>
              <a:rPr lang="en-GB">
                <a:solidFill>
                  <a:srgbClr val="004A7F"/>
                </a:solidFill>
                <a:latin typeface="Arial" panose="020B0604020202020204" pitchFamily="34" charset="0"/>
                <a:cs typeface="Arial" panose="020B0604020202020204" pitchFamily="34" charset="0"/>
              </a:rPr>
              <a:t> </a:t>
            </a:r>
          </a:p>
        </p:txBody>
      </p:sp>
      <p:sp>
        <p:nvSpPr>
          <p:cNvPr id="3" name="Subtitle 2">
            <a:extLst>
              <a:ext uri="{FF2B5EF4-FFF2-40B4-BE49-F238E27FC236}">
                <a16:creationId xmlns:a16="http://schemas.microsoft.com/office/drawing/2014/main" id="{A31240B5-D666-A2FD-2DB6-8E95520EDDE3}"/>
              </a:ext>
            </a:extLst>
          </p:cNvPr>
          <p:cNvSpPr txBox="1"/>
          <p:nvPr/>
        </p:nvSpPr>
        <p:spPr>
          <a:xfrm>
            <a:off x="911424" y="6093297"/>
            <a:ext cx="6492240" cy="404894"/>
          </a:xfrm>
          <a:prstGeom prst="rect">
            <a:avLst/>
          </a:prstGeom>
        </p:spPr>
        <p:txBody>
          <a:bodyPr vert="horz" lIns="85588" tIns="42794" rIns="85588" bIns="42794" rtlCol="0" anchor="t">
            <a:norm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1440">
                <a:solidFill>
                  <a:schemeClr val="bg1"/>
                </a:solidFill>
                <a:latin typeface="Arial" panose="020B0604020202020204" pitchFamily="34" charset="0"/>
                <a:cs typeface="Arial" panose="020B0604020202020204" pitchFamily="34" charset="0"/>
              </a:rPr>
              <a:t>Consultation: UK low carbon hydrogen certification scheme </a:t>
            </a:r>
            <a:endParaRPr lang="en-GB" sz="1440">
              <a:solidFill>
                <a:schemeClr val="bg1"/>
              </a:solidFill>
              <a:latin typeface="Arial" panose="020B0604020202020204" pitchFamily="34" charset="0"/>
              <a:cs typeface="Arial" panose="020B0604020202020204" pitchFamily="34" charset="0"/>
            </a:endParaRPr>
          </a:p>
        </p:txBody>
      </p:sp>
      <p:pic>
        <p:nvPicPr>
          <p:cNvPr id="5" name="Picture 4" descr="Graphical user interface, text&#10;&#10;Description automatically generated">
            <a:extLst>
              <a:ext uri="{FF2B5EF4-FFF2-40B4-BE49-F238E27FC236}">
                <a16:creationId xmlns:a16="http://schemas.microsoft.com/office/drawing/2014/main" id="{2F4E1D5B-21A8-F6F8-89A1-535D6B9C365C}"/>
              </a:ext>
            </a:extLst>
          </p:cNvPr>
          <p:cNvPicPr/>
          <p:nvPr/>
        </p:nvPicPr>
        <p:blipFill>
          <a:blip r:embed="rId4">
            <a:extLst>
              <a:ext uri="{28A0092B-C50C-407E-A947-70E740481C1C}">
                <a14:useLocalDpi xmlns:a14="http://schemas.microsoft.com/office/drawing/2010/main" val="0"/>
              </a:ext>
            </a:extLst>
          </a:blip>
          <a:stretch>
            <a:fillRect/>
          </a:stretch>
        </p:blipFill>
        <p:spPr>
          <a:xfrm>
            <a:off x="9799321" y="5696041"/>
            <a:ext cx="1773942" cy="1047132"/>
          </a:xfrm>
          <a:prstGeom prst="rect">
            <a:avLst/>
          </a:prstGeom>
        </p:spPr>
      </p:pic>
    </p:spTree>
    <p:extLst>
      <p:ext uri="{BB962C8B-B14F-4D97-AF65-F5344CB8AC3E}">
        <p14:creationId xmlns:p14="http://schemas.microsoft.com/office/powerpoint/2010/main" val="1243866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93868" y="6014723"/>
            <a:ext cx="1101722" cy="650158"/>
          </a:xfrm>
          <a:prstGeom prst="rect">
            <a:avLst/>
          </a:prstGeom>
        </p:spPr>
      </p:pic>
      <p:sp>
        <p:nvSpPr>
          <p:cNvPr id="6" name="TextBox 5"/>
          <p:cNvSpPr txBox="1"/>
          <p:nvPr/>
        </p:nvSpPr>
        <p:spPr>
          <a:xfrm>
            <a:off x="2272375" y="6387884"/>
            <a:ext cx="2268252" cy="252624"/>
          </a:xfrm>
          <a:prstGeom prst="rect">
            <a:avLst/>
          </a:prstGeom>
          <a:noFill/>
        </p:spPr>
        <p:txBody>
          <a:bodyPr wrap="square" lIns="85588" tIns="42794" rIns="85588" bIns="42794"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1080">
                <a:solidFill>
                  <a:schemeClr val="bg1"/>
                </a:solidFill>
                <a:latin typeface="Arial" panose="020B0604020202020204" pitchFamily="34" charset="0"/>
                <a:cs typeface="Arial" panose="020B0604020202020204" pitchFamily="34" charset="0"/>
              </a:rPr>
              <a:t>Vision and Objectives</a:t>
            </a:r>
          </a:p>
        </p:txBody>
      </p:sp>
      <p:sp>
        <p:nvSpPr>
          <p:cNvPr id="5" name="TextBox 4"/>
          <p:cNvSpPr txBox="1"/>
          <p:nvPr/>
        </p:nvSpPr>
        <p:spPr>
          <a:xfrm>
            <a:off x="997834" y="491074"/>
            <a:ext cx="2628028" cy="701730"/>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lvl="0" defTabSz="1097280"/>
            <a:r>
              <a:rPr lang="en-GB" sz="3840">
                <a:solidFill>
                  <a:schemeClr val="accent2"/>
                </a:solidFill>
                <a:latin typeface="Arial" panose="020B0604020202020204" pitchFamily="34" charset="0"/>
                <a:cs typeface="Arial" panose="020B0604020202020204" pitchFamily="34" charset="0"/>
              </a:rPr>
              <a:t>Next Steps</a:t>
            </a:r>
            <a:endParaRPr lang="en-GB" sz="3840" b="1">
              <a:solidFill>
                <a:schemeClr val="accent2"/>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93AFE21C-A68C-F43A-990A-52081C68F15A}"/>
              </a:ext>
            </a:extLst>
          </p:cNvPr>
          <p:cNvSpPr txBox="1"/>
          <p:nvPr/>
        </p:nvSpPr>
        <p:spPr>
          <a:xfrm>
            <a:off x="1179875" y="853487"/>
            <a:ext cx="9623076" cy="4598182"/>
          </a:xfrm>
          <a:prstGeom prst="rect">
            <a:avLst/>
          </a:prstGeom>
          <a:noFill/>
        </p:spPr>
        <p:txBody>
          <a:bodyPr wrap="square" lIns="109728" tIns="54864" rIns="109728" bIns="54864" rtlCol="0" anchor="t">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a:lnSpc>
                <a:spcPct val="250000"/>
              </a:lnSpc>
            </a:pPr>
            <a:r>
              <a:rPr lang="en-GB" sz="2160" b="1">
                <a:solidFill>
                  <a:schemeClr val="accent2"/>
                </a:solidFill>
                <a:latin typeface="Arial" panose="020B0604020202020204" pitchFamily="34" charset="0"/>
                <a:cs typeface="Arial" panose="020B0604020202020204" pitchFamily="34" charset="0"/>
              </a:rPr>
              <a:t>This consultation is open until 11.45pm Friday 28</a:t>
            </a:r>
            <a:r>
              <a:rPr lang="en-GB" sz="2160" b="1" baseline="30000">
                <a:solidFill>
                  <a:schemeClr val="accent2"/>
                </a:solidFill>
                <a:latin typeface="Arial" panose="020B0604020202020204" pitchFamily="34" charset="0"/>
                <a:cs typeface="Arial" panose="020B0604020202020204" pitchFamily="34" charset="0"/>
              </a:rPr>
              <a:t>th</a:t>
            </a:r>
            <a:r>
              <a:rPr lang="en-GB" sz="2160" b="1">
                <a:solidFill>
                  <a:schemeClr val="accent2"/>
                </a:solidFill>
                <a:latin typeface="Arial" panose="020B0604020202020204" pitchFamily="34" charset="0"/>
                <a:cs typeface="Arial" panose="020B0604020202020204" pitchFamily="34" charset="0"/>
              </a:rPr>
              <a:t> April 2023</a:t>
            </a:r>
          </a:p>
          <a:p>
            <a:pPr marL="770382" lvl="1" indent="-342900">
              <a:buFont typeface="Arial"/>
              <a:buChar char="•"/>
            </a:pPr>
            <a:r>
              <a:rPr lang="en-GB" sz="2160" b="1">
                <a:solidFill>
                  <a:schemeClr val="accent2"/>
                </a:solidFill>
                <a:latin typeface="Arial"/>
                <a:cs typeface="Arial"/>
              </a:rPr>
              <a:t>Respond online (preferred) </a:t>
            </a:r>
            <a:r>
              <a:rPr lang="en-GB" sz="2160">
                <a:solidFill>
                  <a:schemeClr val="accent2"/>
                </a:solidFill>
                <a:latin typeface="Arial"/>
                <a:cs typeface="Arial"/>
              </a:rPr>
              <a:t>at </a:t>
            </a:r>
            <a:r>
              <a:rPr lang="en-GB" sz="2160">
                <a:solidFill>
                  <a:schemeClr val="accent2"/>
                </a:solidFill>
                <a:latin typeface="Arial"/>
                <a:cs typeface="Arial"/>
                <a:hlinkClick r:id="rId4"/>
              </a:rPr>
              <a:t>https://beisgovuk.citizenspace.com/energy-security/low-carbon-hydrogen-certification-scheme/</a:t>
            </a:r>
            <a:r>
              <a:rPr lang="en-GB" sz="2160" u="sng">
                <a:solidFill>
                  <a:srgbClr val="0000FF"/>
                </a:solidFill>
                <a:latin typeface="Arial"/>
                <a:cs typeface="Arial"/>
              </a:rPr>
              <a:t> </a:t>
            </a:r>
          </a:p>
          <a:p>
            <a:pPr marL="770382" lvl="1" indent="-342900">
              <a:buFont typeface="Arial"/>
              <a:buChar char="•"/>
            </a:pPr>
            <a:r>
              <a:rPr lang="en-GB" sz="2160">
                <a:solidFill>
                  <a:schemeClr val="accent2"/>
                </a:solidFill>
                <a:latin typeface="Arial" panose="020B0604020202020204" pitchFamily="34" charset="0"/>
                <a:cs typeface="Arial" panose="020B0604020202020204" pitchFamily="34" charset="0"/>
              </a:rPr>
              <a:t>Or</a:t>
            </a:r>
            <a:r>
              <a:rPr lang="en-GB" sz="2160" b="1">
                <a:solidFill>
                  <a:schemeClr val="accent2"/>
                </a:solidFill>
                <a:latin typeface="Arial" panose="020B0604020202020204" pitchFamily="34" charset="0"/>
                <a:cs typeface="Arial" panose="020B0604020202020204" pitchFamily="34" charset="0"/>
              </a:rPr>
              <a:t> respond via email </a:t>
            </a:r>
            <a:r>
              <a:rPr lang="en-GB" sz="2160">
                <a:solidFill>
                  <a:schemeClr val="accent2"/>
                </a:solidFill>
                <a:latin typeface="Arial" panose="020B0604020202020204" pitchFamily="34" charset="0"/>
                <a:cs typeface="Arial" panose="020B0604020202020204" pitchFamily="34" charset="0"/>
              </a:rPr>
              <a:t>to </a:t>
            </a:r>
            <a:r>
              <a:rPr lang="en-GB" sz="2160">
                <a:solidFill>
                  <a:schemeClr val="accent2"/>
                </a:solidFill>
                <a:latin typeface="Arial" panose="020B0604020202020204" pitchFamily="34" charset="0"/>
                <a:cs typeface="Arial" panose="020B0604020202020204" pitchFamily="34" charset="0"/>
                <a:hlinkClick r:id="rId5"/>
              </a:rPr>
              <a:t>HydrogenProduction@beis.gov.uk</a:t>
            </a:r>
            <a:r>
              <a:rPr lang="en-GB" sz="2160">
                <a:solidFill>
                  <a:schemeClr val="accent2"/>
                </a:solidFill>
                <a:latin typeface="Arial" panose="020B0604020202020204" pitchFamily="34" charset="0"/>
                <a:cs typeface="Arial" panose="020B0604020202020204" pitchFamily="34" charset="0"/>
              </a:rPr>
              <a:t>, stating whether you are responding as an individual or for an organisation</a:t>
            </a:r>
          </a:p>
          <a:p>
            <a:endParaRPr lang="en-GB" sz="2160">
              <a:solidFill>
                <a:schemeClr val="accent2"/>
              </a:solidFill>
              <a:latin typeface="Arial" panose="020B0604020202020204" pitchFamily="34" charset="0"/>
              <a:cs typeface="Arial" panose="020B0604020202020204" pitchFamily="34" charset="0"/>
            </a:endParaRPr>
          </a:p>
          <a:p>
            <a:r>
              <a:rPr lang="en-GB" sz="2160">
                <a:solidFill>
                  <a:schemeClr val="accent2"/>
                </a:solidFill>
                <a:latin typeface="Arial" panose="020B0604020202020204" pitchFamily="34" charset="0"/>
                <a:cs typeface="Arial" panose="020B0604020202020204" pitchFamily="34" charset="0"/>
              </a:rPr>
              <a:t>Please send any enquiries to </a:t>
            </a:r>
            <a:r>
              <a:rPr lang="en-GB" sz="2160" b="1">
                <a:solidFill>
                  <a:schemeClr val="accent2"/>
                </a:solidFill>
                <a:latin typeface="Arial" panose="020B0604020202020204" pitchFamily="34" charset="0"/>
                <a:cs typeface="Arial" panose="020B0604020202020204" pitchFamily="34" charset="0"/>
                <a:hlinkClick r:id="rId5"/>
              </a:rPr>
              <a:t>HydrogenProduction</a:t>
            </a:r>
            <a:r>
              <a:rPr lang="en-GB" sz="2160" b="1">
                <a:solidFill>
                  <a:schemeClr val="accent2"/>
                </a:solidFill>
                <a:latin typeface="Arial" panose="020B0604020202020204" pitchFamily="34" charset="0"/>
                <a:cs typeface="Arial" panose="020B0604020202020204" pitchFamily="34" charset="0"/>
                <a:hlinkClick r:id="rId6"/>
              </a:rPr>
              <a:t>@beis.gov.uk</a:t>
            </a:r>
            <a:endParaRPr lang="en-GB" sz="2160" b="1">
              <a:solidFill>
                <a:schemeClr val="accent2"/>
              </a:solidFill>
              <a:latin typeface="Arial" panose="020B0604020202020204" pitchFamily="34" charset="0"/>
              <a:cs typeface="Arial" panose="020B0604020202020204" pitchFamily="34" charset="0"/>
            </a:endParaRPr>
          </a:p>
          <a:p>
            <a:endParaRPr lang="en-GB" sz="2160" b="1">
              <a:solidFill>
                <a:schemeClr val="accent2"/>
              </a:solidFill>
              <a:latin typeface="Arial" panose="020B0604020202020204" pitchFamily="34" charset="0"/>
              <a:cs typeface="Arial" panose="020B0604020202020204" pitchFamily="34" charset="0"/>
            </a:endParaRPr>
          </a:p>
          <a:p>
            <a:r>
              <a:rPr lang="en-GB" sz="2160">
                <a:solidFill>
                  <a:schemeClr val="accent2"/>
                </a:solidFill>
                <a:latin typeface="Arial" panose="020B0604020202020204" pitchFamily="34" charset="0"/>
                <a:cs typeface="Arial" panose="020B0604020202020204" pitchFamily="34" charset="0"/>
              </a:rPr>
              <a:t>After analysis, a Government response to the consultation will be published later this year. We will continue to work with industry and across Government to finalise the scheme design.</a:t>
            </a:r>
          </a:p>
        </p:txBody>
      </p:sp>
      <p:sp>
        <p:nvSpPr>
          <p:cNvPr id="2" name="Footer Placeholder 4">
            <a:extLst>
              <a:ext uri="{FF2B5EF4-FFF2-40B4-BE49-F238E27FC236}">
                <a16:creationId xmlns:a16="http://schemas.microsoft.com/office/drawing/2014/main" id="{91546C6A-45F1-C8E8-4F3D-737573A62612}"/>
              </a:ext>
            </a:extLst>
          </p:cNvPr>
          <p:cNvSpPr>
            <a:spLocks noGrp="1"/>
          </p:cNvSpPr>
          <p:nvPr>
            <p:ph type="ftr" sz="quarter" idx="11"/>
          </p:nvPr>
        </p:nvSpPr>
        <p:spPr>
          <a:xfrm>
            <a:off x="0" y="5588001"/>
            <a:ext cx="12192000" cy="1270000"/>
          </a:xfrm>
          <a:prstGeom prst="rect">
            <a:avLst/>
          </a:prstGeom>
          <a:solidFill>
            <a:srgbClr val="0DA04A"/>
          </a:solidFill>
        </p:spPr>
        <p:txBody>
          <a:bodyPr/>
          <a:lstStyle>
            <a:defPPr>
              <a:defRPr lang="en-US"/>
            </a:defPPr>
            <a:lvl1pPr marL="0" algn="l" defTabSz="1097236" rtl="0" eaLnBrk="1" latinLnBrk="0" hangingPunct="1">
              <a:defRPr sz="2154" kern="1200">
                <a:solidFill>
                  <a:schemeClr val="tx1"/>
                </a:solidFill>
                <a:latin typeface="+mn-lt"/>
                <a:ea typeface="+mn-ea"/>
                <a:cs typeface="+mn-cs"/>
              </a:defRPr>
            </a:lvl1pPr>
            <a:lvl2pPr marL="548618" algn="l" defTabSz="1097236" rtl="0" eaLnBrk="1" latinLnBrk="0" hangingPunct="1">
              <a:defRPr sz="2154" kern="1200">
                <a:solidFill>
                  <a:schemeClr val="tx1"/>
                </a:solidFill>
                <a:latin typeface="+mn-lt"/>
                <a:ea typeface="+mn-ea"/>
                <a:cs typeface="+mn-cs"/>
              </a:defRPr>
            </a:lvl2pPr>
            <a:lvl3pPr marL="1097236" algn="l" defTabSz="1097236" rtl="0" eaLnBrk="1" latinLnBrk="0" hangingPunct="1">
              <a:defRPr sz="2154" kern="1200">
                <a:solidFill>
                  <a:schemeClr val="tx1"/>
                </a:solidFill>
                <a:latin typeface="+mn-lt"/>
                <a:ea typeface="+mn-ea"/>
                <a:cs typeface="+mn-cs"/>
              </a:defRPr>
            </a:lvl3pPr>
            <a:lvl4pPr marL="1645854" algn="l" defTabSz="1097236" rtl="0" eaLnBrk="1" latinLnBrk="0" hangingPunct="1">
              <a:defRPr sz="2154" kern="1200">
                <a:solidFill>
                  <a:schemeClr val="tx1"/>
                </a:solidFill>
                <a:latin typeface="+mn-lt"/>
                <a:ea typeface="+mn-ea"/>
                <a:cs typeface="+mn-cs"/>
              </a:defRPr>
            </a:lvl4pPr>
            <a:lvl5pPr marL="2194472" algn="l" defTabSz="1097236" rtl="0" eaLnBrk="1" latinLnBrk="0" hangingPunct="1">
              <a:defRPr sz="2154" kern="1200">
                <a:solidFill>
                  <a:schemeClr val="tx1"/>
                </a:solidFill>
                <a:latin typeface="+mn-lt"/>
                <a:ea typeface="+mn-ea"/>
                <a:cs typeface="+mn-cs"/>
              </a:defRPr>
            </a:lvl5pPr>
            <a:lvl6pPr marL="2743091" algn="l" defTabSz="1097236" rtl="0" eaLnBrk="1" latinLnBrk="0" hangingPunct="1">
              <a:defRPr sz="2154" kern="1200">
                <a:solidFill>
                  <a:schemeClr val="tx1"/>
                </a:solidFill>
                <a:latin typeface="+mn-lt"/>
                <a:ea typeface="+mn-ea"/>
                <a:cs typeface="+mn-cs"/>
              </a:defRPr>
            </a:lvl6pPr>
            <a:lvl7pPr marL="3291708" algn="l" defTabSz="1097236" rtl="0" eaLnBrk="1" latinLnBrk="0" hangingPunct="1">
              <a:defRPr sz="2154" kern="1200">
                <a:solidFill>
                  <a:schemeClr val="tx1"/>
                </a:solidFill>
                <a:latin typeface="+mn-lt"/>
                <a:ea typeface="+mn-ea"/>
                <a:cs typeface="+mn-cs"/>
              </a:defRPr>
            </a:lvl7pPr>
            <a:lvl8pPr marL="3840326" algn="l" defTabSz="1097236" rtl="0" eaLnBrk="1" latinLnBrk="0" hangingPunct="1">
              <a:defRPr sz="2154" kern="1200">
                <a:solidFill>
                  <a:schemeClr val="tx1"/>
                </a:solidFill>
                <a:latin typeface="+mn-lt"/>
                <a:ea typeface="+mn-ea"/>
                <a:cs typeface="+mn-cs"/>
              </a:defRPr>
            </a:lvl8pPr>
            <a:lvl9pPr marL="4388945" algn="l" defTabSz="1097236" rtl="0" eaLnBrk="1" latinLnBrk="0" hangingPunct="1">
              <a:defRPr sz="2154" kern="1200">
                <a:solidFill>
                  <a:schemeClr val="tx1"/>
                </a:solidFill>
                <a:latin typeface="+mn-lt"/>
                <a:ea typeface="+mn-ea"/>
                <a:cs typeface="+mn-cs"/>
              </a:defRPr>
            </a:lvl9pPr>
          </a:lstStyle>
          <a:p>
            <a:r>
              <a:rPr lang="en-GB">
                <a:solidFill>
                  <a:srgbClr val="004A7F"/>
                </a:solidFill>
                <a:latin typeface="Arial" panose="020B0604020202020204" pitchFamily="34" charset="0"/>
                <a:cs typeface="Arial" panose="020B0604020202020204" pitchFamily="34" charset="0"/>
              </a:rPr>
              <a:t> </a:t>
            </a:r>
          </a:p>
        </p:txBody>
      </p:sp>
      <p:sp>
        <p:nvSpPr>
          <p:cNvPr id="3" name="Subtitle 2">
            <a:extLst>
              <a:ext uri="{FF2B5EF4-FFF2-40B4-BE49-F238E27FC236}">
                <a16:creationId xmlns:a16="http://schemas.microsoft.com/office/drawing/2014/main" id="{8D0FDBD6-33EF-D03A-4728-A75704BEB1AC}"/>
              </a:ext>
            </a:extLst>
          </p:cNvPr>
          <p:cNvSpPr txBox="1"/>
          <p:nvPr/>
        </p:nvSpPr>
        <p:spPr>
          <a:xfrm>
            <a:off x="911424" y="6093297"/>
            <a:ext cx="6492240" cy="404894"/>
          </a:xfrm>
          <a:prstGeom prst="rect">
            <a:avLst/>
          </a:prstGeom>
        </p:spPr>
        <p:txBody>
          <a:bodyPr vert="horz" lIns="85588" tIns="42794" rIns="85588" bIns="42794" rtlCol="0" anchor="t">
            <a:norm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1440">
                <a:solidFill>
                  <a:schemeClr val="bg1"/>
                </a:solidFill>
                <a:latin typeface="Arial" panose="020B0604020202020204" pitchFamily="34" charset="0"/>
                <a:cs typeface="Arial" panose="020B0604020202020204" pitchFamily="34" charset="0"/>
              </a:rPr>
              <a:t>Consultation: UK low carbon hydrogen certification scheme </a:t>
            </a:r>
            <a:endParaRPr lang="en-GB" sz="1440">
              <a:solidFill>
                <a:schemeClr val="bg1"/>
              </a:solidFill>
              <a:latin typeface="Arial" panose="020B0604020202020204" pitchFamily="34" charset="0"/>
              <a:cs typeface="Arial" panose="020B0604020202020204" pitchFamily="34" charset="0"/>
            </a:endParaRPr>
          </a:p>
        </p:txBody>
      </p:sp>
      <p:pic>
        <p:nvPicPr>
          <p:cNvPr id="8" name="Picture 7" descr="Graphical user interface, text&#10;&#10;Description automatically generated">
            <a:extLst>
              <a:ext uri="{FF2B5EF4-FFF2-40B4-BE49-F238E27FC236}">
                <a16:creationId xmlns:a16="http://schemas.microsoft.com/office/drawing/2014/main" id="{0F5C613E-5BB8-EF41-F982-0D697359731D}"/>
              </a:ext>
            </a:extLst>
          </p:cNvPr>
          <p:cNvPicPr/>
          <p:nvPr/>
        </p:nvPicPr>
        <p:blipFill>
          <a:blip r:embed="rId7">
            <a:extLst>
              <a:ext uri="{28A0092B-C50C-407E-A947-70E740481C1C}">
                <a14:useLocalDpi xmlns:a14="http://schemas.microsoft.com/office/drawing/2010/main" val="0"/>
              </a:ext>
            </a:extLst>
          </a:blip>
          <a:stretch>
            <a:fillRect/>
          </a:stretch>
        </p:blipFill>
        <p:spPr>
          <a:xfrm>
            <a:off x="9799321" y="5696041"/>
            <a:ext cx="1773942" cy="1047132"/>
          </a:xfrm>
          <a:prstGeom prst="rect">
            <a:avLst/>
          </a:prstGeom>
        </p:spPr>
      </p:pic>
    </p:spTree>
    <p:extLst>
      <p:ext uri="{BB962C8B-B14F-4D97-AF65-F5344CB8AC3E}">
        <p14:creationId xmlns:p14="http://schemas.microsoft.com/office/powerpoint/2010/main" val="2777035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93868" y="6014723"/>
            <a:ext cx="1101722" cy="650158"/>
          </a:xfrm>
          <a:prstGeom prst="rect">
            <a:avLst/>
          </a:prstGeom>
        </p:spPr>
      </p:pic>
      <p:sp>
        <p:nvSpPr>
          <p:cNvPr id="6" name="TextBox 5"/>
          <p:cNvSpPr txBox="1"/>
          <p:nvPr/>
        </p:nvSpPr>
        <p:spPr>
          <a:xfrm>
            <a:off x="2272375" y="6387884"/>
            <a:ext cx="2268252" cy="252624"/>
          </a:xfrm>
          <a:prstGeom prst="rect">
            <a:avLst/>
          </a:prstGeom>
          <a:noFill/>
        </p:spPr>
        <p:txBody>
          <a:bodyPr wrap="square" lIns="85588" tIns="42794" rIns="85588" bIns="42794"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1080">
                <a:solidFill>
                  <a:schemeClr val="bg1"/>
                </a:solidFill>
                <a:latin typeface="Arial" panose="020B0604020202020204" pitchFamily="34" charset="0"/>
                <a:cs typeface="Arial" panose="020B0604020202020204" pitchFamily="34" charset="0"/>
              </a:rPr>
              <a:t>Vision and Objectives</a:t>
            </a:r>
          </a:p>
        </p:txBody>
      </p:sp>
      <p:cxnSp>
        <p:nvCxnSpPr>
          <p:cNvPr id="8" name="Straight Connector 7"/>
          <p:cNvCxnSpPr/>
          <p:nvPr/>
        </p:nvCxnSpPr>
        <p:spPr>
          <a:xfrm>
            <a:off x="911424" y="1268760"/>
            <a:ext cx="8424936" cy="0"/>
          </a:xfrm>
          <a:prstGeom prst="line">
            <a:avLst/>
          </a:prstGeom>
          <a:ln w="57150">
            <a:solidFill>
              <a:srgbClr val="55565A"/>
            </a:solidFill>
          </a:ln>
        </p:spPr>
        <p:style>
          <a:lnRef idx="1">
            <a:schemeClr val="accent1"/>
          </a:lnRef>
          <a:fillRef idx="0">
            <a:schemeClr val="accent1"/>
          </a:fillRef>
          <a:effectRef idx="0">
            <a:schemeClr val="accent1"/>
          </a:effectRef>
          <a:fontRef idx="minor">
            <a:schemeClr val="tx1"/>
          </a:fontRef>
        </p:style>
      </p:cxnSp>
      <p:sp>
        <p:nvSpPr>
          <p:cNvPr id="17" name="Title 1"/>
          <p:cNvSpPr>
            <a:spLocks noGrp="1"/>
          </p:cNvSpPr>
          <p:nvPr>
            <p:ph type="ctrTitle"/>
          </p:nvPr>
        </p:nvSpPr>
        <p:spPr>
          <a:xfrm>
            <a:off x="911424" y="1370302"/>
            <a:ext cx="8295322" cy="1256356"/>
          </a:xfrm>
          <a:prstGeom prst="rect">
            <a:avLst/>
          </a:prstGeom>
        </p:spPr>
        <p:txBody>
          <a:bodyPr anchor="t">
            <a:no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3600">
                <a:solidFill>
                  <a:schemeClr val="accent2"/>
                </a:solidFill>
                <a:latin typeface="Arial" panose="020B0604020202020204" pitchFamily="34" charset="0"/>
                <a:cs typeface="Arial" panose="020B0604020202020204" pitchFamily="34" charset="0"/>
              </a:rPr>
              <a:t>Annex – Extra Slides</a:t>
            </a:r>
            <a:endParaRPr lang="en-GB" sz="3600">
              <a:solidFill>
                <a:schemeClr val="accent2"/>
              </a:solidFill>
              <a:latin typeface="Arial" panose="020B0604020202020204" pitchFamily="34" charset="0"/>
              <a:cs typeface="Arial" panose="020B0604020202020204" pitchFamily="34" charset="0"/>
            </a:endParaRPr>
          </a:p>
        </p:txBody>
      </p:sp>
      <p:sp>
        <p:nvSpPr>
          <p:cNvPr id="2" name="Footer Placeholder 4">
            <a:extLst>
              <a:ext uri="{FF2B5EF4-FFF2-40B4-BE49-F238E27FC236}">
                <a16:creationId xmlns:a16="http://schemas.microsoft.com/office/drawing/2014/main" id="{AC31472C-C734-DCBF-B31A-14B095C80B0C}"/>
              </a:ext>
            </a:extLst>
          </p:cNvPr>
          <p:cNvSpPr>
            <a:spLocks noGrp="1"/>
          </p:cNvSpPr>
          <p:nvPr>
            <p:ph type="ftr" sz="quarter" idx="11"/>
          </p:nvPr>
        </p:nvSpPr>
        <p:spPr>
          <a:xfrm>
            <a:off x="0" y="5588001"/>
            <a:ext cx="12192000" cy="1270000"/>
          </a:xfrm>
          <a:prstGeom prst="rect">
            <a:avLst/>
          </a:prstGeom>
          <a:solidFill>
            <a:srgbClr val="0DA04A"/>
          </a:solidFill>
        </p:spPr>
        <p:txBody>
          <a:bodyPr/>
          <a:lstStyle>
            <a:defPPr>
              <a:defRPr lang="en-US"/>
            </a:defPPr>
            <a:lvl1pPr marL="0" algn="l" defTabSz="1097236" rtl="0" eaLnBrk="1" latinLnBrk="0" hangingPunct="1">
              <a:defRPr sz="2154" kern="1200">
                <a:solidFill>
                  <a:schemeClr val="tx1"/>
                </a:solidFill>
                <a:latin typeface="+mn-lt"/>
                <a:ea typeface="+mn-ea"/>
                <a:cs typeface="+mn-cs"/>
              </a:defRPr>
            </a:lvl1pPr>
            <a:lvl2pPr marL="548618" algn="l" defTabSz="1097236" rtl="0" eaLnBrk="1" latinLnBrk="0" hangingPunct="1">
              <a:defRPr sz="2154" kern="1200">
                <a:solidFill>
                  <a:schemeClr val="tx1"/>
                </a:solidFill>
                <a:latin typeface="+mn-lt"/>
                <a:ea typeface="+mn-ea"/>
                <a:cs typeface="+mn-cs"/>
              </a:defRPr>
            </a:lvl2pPr>
            <a:lvl3pPr marL="1097236" algn="l" defTabSz="1097236" rtl="0" eaLnBrk="1" latinLnBrk="0" hangingPunct="1">
              <a:defRPr sz="2154" kern="1200">
                <a:solidFill>
                  <a:schemeClr val="tx1"/>
                </a:solidFill>
                <a:latin typeface="+mn-lt"/>
                <a:ea typeface="+mn-ea"/>
                <a:cs typeface="+mn-cs"/>
              </a:defRPr>
            </a:lvl3pPr>
            <a:lvl4pPr marL="1645854" algn="l" defTabSz="1097236" rtl="0" eaLnBrk="1" latinLnBrk="0" hangingPunct="1">
              <a:defRPr sz="2154" kern="1200">
                <a:solidFill>
                  <a:schemeClr val="tx1"/>
                </a:solidFill>
                <a:latin typeface="+mn-lt"/>
                <a:ea typeface="+mn-ea"/>
                <a:cs typeface="+mn-cs"/>
              </a:defRPr>
            </a:lvl4pPr>
            <a:lvl5pPr marL="2194472" algn="l" defTabSz="1097236" rtl="0" eaLnBrk="1" latinLnBrk="0" hangingPunct="1">
              <a:defRPr sz="2154" kern="1200">
                <a:solidFill>
                  <a:schemeClr val="tx1"/>
                </a:solidFill>
                <a:latin typeface="+mn-lt"/>
                <a:ea typeface="+mn-ea"/>
                <a:cs typeface="+mn-cs"/>
              </a:defRPr>
            </a:lvl5pPr>
            <a:lvl6pPr marL="2743091" algn="l" defTabSz="1097236" rtl="0" eaLnBrk="1" latinLnBrk="0" hangingPunct="1">
              <a:defRPr sz="2154" kern="1200">
                <a:solidFill>
                  <a:schemeClr val="tx1"/>
                </a:solidFill>
                <a:latin typeface="+mn-lt"/>
                <a:ea typeface="+mn-ea"/>
                <a:cs typeface="+mn-cs"/>
              </a:defRPr>
            </a:lvl6pPr>
            <a:lvl7pPr marL="3291708" algn="l" defTabSz="1097236" rtl="0" eaLnBrk="1" latinLnBrk="0" hangingPunct="1">
              <a:defRPr sz="2154" kern="1200">
                <a:solidFill>
                  <a:schemeClr val="tx1"/>
                </a:solidFill>
                <a:latin typeface="+mn-lt"/>
                <a:ea typeface="+mn-ea"/>
                <a:cs typeface="+mn-cs"/>
              </a:defRPr>
            </a:lvl7pPr>
            <a:lvl8pPr marL="3840326" algn="l" defTabSz="1097236" rtl="0" eaLnBrk="1" latinLnBrk="0" hangingPunct="1">
              <a:defRPr sz="2154" kern="1200">
                <a:solidFill>
                  <a:schemeClr val="tx1"/>
                </a:solidFill>
                <a:latin typeface="+mn-lt"/>
                <a:ea typeface="+mn-ea"/>
                <a:cs typeface="+mn-cs"/>
              </a:defRPr>
            </a:lvl8pPr>
            <a:lvl9pPr marL="4388945" algn="l" defTabSz="1097236" rtl="0" eaLnBrk="1" latinLnBrk="0" hangingPunct="1">
              <a:defRPr sz="2154" kern="1200">
                <a:solidFill>
                  <a:schemeClr val="tx1"/>
                </a:solidFill>
                <a:latin typeface="+mn-lt"/>
                <a:ea typeface="+mn-ea"/>
                <a:cs typeface="+mn-cs"/>
              </a:defRPr>
            </a:lvl9pPr>
          </a:lstStyle>
          <a:p>
            <a:r>
              <a:rPr lang="en-GB">
                <a:solidFill>
                  <a:srgbClr val="004A7F"/>
                </a:solidFill>
                <a:latin typeface="Arial" panose="020B0604020202020204" pitchFamily="34" charset="0"/>
                <a:cs typeface="Arial" panose="020B0604020202020204" pitchFamily="34" charset="0"/>
              </a:rPr>
              <a:t> </a:t>
            </a:r>
          </a:p>
        </p:txBody>
      </p:sp>
      <p:sp>
        <p:nvSpPr>
          <p:cNvPr id="3" name="Subtitle 2">
            <a:extLst>
              <a:ext uri="{FF2B5EF4-FFF2-40B4-BE49-F238E27FC236}">
                <a16:creationId xmlns:a16="http://schemas.microsoft.com/office/drawing/2014/main" id="{A31240B5-D666-A2FD-2DB6-8E95520EDDE3}"/>
              </a:ext>
            </a:extLst>
          </p:cNvPr>
          <p:cNvSpPr txBox="1"/>
          <p:nvPr/>
        </p:nvSpPr>
        <p:spPr>
          <a:xfrm>
            <a:off x="911424" y="6093297"/>
            <a:ext cx="6492240" cy="404894"/>
          </a:xfrm>
          <a:prstGeom prst="rect">
            <a:avLst/>
          </a:prstGeom>
        </p:spPr>
        <p:txBody>
          <a:bodyPr vert="horz" lIns="85588" tIns="42794" rIns="85588" bIns="42794" rtlCol="0" anchor="t">
            <a:norm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1440">
                <a:solidFill>
                  <a:schemeClr val="bg1"/>
                </a:solidFill>
                <a:latin typeface="Arial" panose="020B0604020202020204" pitchFamily="34" charset="0"/>
                <a:cs typeface="Arial" panose="020B0604020202020204" pitchFamily="34" charset="0"/>
              </a:rPr>
              <a:t>Consultation: UK low carbon hydrogen certification scheme </a:t>
            </a:r>
            <a:endParaRPr lang="en-GB" sz="1440">
              <a:solidFill>
                <a:schemeClr val="bg1"/>
              </a:solidFill>
              <a:latin typeface="Arial" panose="020B0604020202020204" pitchFamily="34" charset="0"/>
              <a:cs typeface="Arial" panose="020B0604020202020204" pitchFamily="34" charset="0"/>
            </a:endParaRPr>
          </a:p>
        </p:txBody>
      </p:sp>
      <p:pic>
        <p:nvPicPr>
          <p:cNvPr id="5" name="Picture 4" descr="Graphical user interface, text&#10;&#10;Description automatically generated">
            <a:extLst>
              <a:ext uri="{FF2B5EF4-FFF2-40B4-BE49-F238E27FC236}">
                <a16:creationId xmlns:a16="http://schemas.microsoft.com/office/drawing/2014/main" id="{2F4E1D5B-21A8-F6F8-89A1-535D6B9C365C}"/>
              </a:ext>
            </a:extLst>
          </p:cNvPr>
          <p:cNvPicPr/>
          <p:nvPr/>
        </p:nvPicPr>
        <p:blipFill>
          <a:blip r:embed="rId4">
            <a:extLst>
              <a:ext uri="{28A0092B-C50C-407E-A947-70E740481C1C}">
                <a14:useLocalDpi xmlns:a14="http://schemas.microsoft.com/office/drawing/2010/main" val="0"/>
              </a:ext>
            </a:extLst>
          </a:blip>
          <a:stretch>
            <a:fillRect/>
          </a:stretch>
        </p:blipFill>
        <p:spPr>
          <a:xfrm>
            <a:off x="9799321" y="5696041"/>
            <a:ext cx="1773942" cy="1047132"/>
          </a:xfrm>
          <a:prstGeom prst="rect">
            <a:avLst/>
          </a:prstGeom>
        </p:spPr>
      </p:pic>
    </p:spTree>
    <p:extLst>
      <p:ext uri="{BB962C8B-B14F-4D97-AF65-F5344CB8AC3E}">
        <p14:creationId xmlns:p14="http://schemas.microsoft.com/office/powerpoint/2010/main" val="459389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93868" y="6014723"/>
            <a:ext cx="1101722" cy="650158"/>
          </a:xfrm>
          <a:prstGeom prst="rect">
            <a:avLst/>
          </a:prstGeom>
        </p:spPr>
      </p:pic>
      <p:sp>
        <p:nvSpPr>
          <p:cNvPr id="6" name="TextBox 5"/>
          <p:cNvSpPr txBox="1"/>
          <p:nvPr/>
        </p:nvSpPr>
        <p:spPr>
          <a:xfrm>
            <a:off x="2272375" y="6387884"/>
            <a:ext cx="2268252" cy="252624"/>
          </a:xfrm>
          <a:prstGeom prst="rect">
            <a:avLst/>
          </a:prstGeom>
          <a:noFill/>
        </p:spPr>
        <p:txBody>
          <a:bodyPr wrap="square" lIns="85588" tIns="42794" rIns="85588" bIns="42794"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1080">
                <a:solidFill>
                  <a:schemeClr val="bg1"/>
                </a:solidFill>
                <a:latin typeface="Arial" panose="020B0604020202020204" pitchFamily="34" charset="0"/>
                <a:cs typeface="Arial" panose="020B0604020202020204" pitchFamily="34" charset="0"/>
              </a:rPr>
              <a:t>Vision and Objectives</a:t>
            </a:r>
          </a:p>
        </p:txBody>
      </p:sp>
      <p:sp>
        <p:nvSpPr>
          <p:cNvPr id="5" name="TextBox 4"/>
          <p:cNvSpPr txBox="1"/>
          <p:nvPr/>
        </p:nvSpPr>
        <p:spPr>
          <a:xfrm>
            <a:off x="997834" y="491074"/>
            <a:ext cx="10526344" cy="701730"/>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lvl="0" defTabSz="1097280"/>
            <a:r>
              <a:rPr lang="en-GB" sz="3840">
                <a:solidFill>
                  <a:schemeClr val="accent2"/>
                </a:solidFill>
                <a:latin typeface="Arial" panose="020B0604020202020204" pitchFamily="34" charset="0"/>
                <a:cs typeface="Arial" panose="020B0604020202020204" pitchFamily="34" charset="0"/>
              </a:rPr>
              <a:t>Focus point: </a:t>
            </a:r>
            <a:r>
              <a:rPr lang="en-GB" sz="3840" b="1">
                <a:solidFill>
                  <a:schemeClr val="accent2"/>
                </a:solidFill>
                <a:latin typeface="Arial" panose="020B0604020202020204" pitchFamily="34" charset="0"/>
                <a:cs typeface="Arial" panose="020B0604020202020204" pitchFamily="34" charset="0"/>
              </a:rPr>
              <a:t>International Trade</a:t>
            </a:r>
            <a:endParaRPr lang="en-GB" sz="5760" b="1">
              <a:solidFill>
                <a:schemeClr val="accent2"/>
              </a:solidFill>
              <a:latin typeface="Arial" panose="020B0604020202020204" pitchFamily="34" charset="0"/>
              <a:cs typeface="Arial" panose="020B0604020202020204" pitchFamily="34" charset="0"/>
            </a:endParaRPr>
          </a:p>
        </p:txBody>
      </p:sp>
      <p:sp>
        <p:nvSpPr>
          <p:cNvPr id="2" name="Footer Placeholder 4">
            <a:extLst>
              <a:ext uri="{FF2B5EF4-FFF2-40B4-BE49-F238E27FC236}">
                <a16:creationId xmlns:a16="http://schemas.microsoft.com/office/drawing/2014/main" id="{4716F8AD-D39D-63F3-F060-DFB6975ADA0D}"/>
              </a:ext>
            </a:extLst>
          </p:cNvPr>
          <p:cNvSpPr>
            <a:spLocks noGrp="1"/>
          </p:cNvSpPr>
          <p:nvPr>
            <p:ph type="ftr" sz="quarter" idx="11"/>
          </p:nvPr>
        </p:nvSpPr>
        <p:spPr>
          <a:xfrm>
            <a:off x="0" y="5588001"/>
            <a:ext cx="12192000" cy="1270000"/>
          </a:xfrm>
          <a:prstGeom prst="rect">
            <a:avLst/>
          </a:prstGeom>
          <a:solidFill>
            <a:srgbClr val="0DA04A"/>
          </a:solidFill>
        </p:spPr>
        <p:txBody>
          <a:bodyPr/>
          <a:lstStyle>
            <a:defPPr>
              <a:defRPr lang="en-US"/>
            </a:defPPr>
            <a:lvl1pPr marL="0" algn="l" defTabSz="1097236" rtl="0" eaLnBrk="1" latinLnBrk="0" hangingPunct="1">
              <a:defRPr sz="2154" kern="1200">
                <a:solidFill>
                  <a:schemeClr val="tx1"/>
                </a:solidFill>
                <a:latin typeface="+mn-lt"/>
                <a:ea typeface="+mn-ea"/>
                <a:cs typeface="+mn-cs"/>
              </a:defRPr>
            </a:lvl1pPr>
            <a:lvl2pPr marL="548618" algn="l" defTabSz="1097236" rtl="0" eaLnBrk="1" latinLnBrk="0" hangingPunct="1">
              <a:defRPr sz="2154" kern="1200">
                <a:solidFill>
                  <a:schemeClr val="tx1"/>
                </a:solidFill>
                <a:latin typeface="+mn-lt"/>
                <a:ea typeface="+mn-ea"/>
                <a:cs typeface="+mn-cs"/>
              </a:defRPr>
            </a:lvl2pPr>
            <a:lvl3pPr marL="1097236" algn="l" defTabSz="1097236" rtl="0" eaLnBrk="1" latinLnBrk="0" hangingPunct="1">
              <a:defRPr sz="2154" kern="1200">
                <a:solidFill>
                  <a:schemeClr val="tx1"/>
                </a:solidFill>
                <a:latin typeface="+mn-lt"/>
                <a:ea typeface="+mn-ea"/>
                <a:cs typeface="+mn-cs"/>
              </a:defRPr>
            </a:lvl3pPr>
            <a:lvl4pPr marL="1645854" algn="l" defTabSz="1097236" rtl="0" eaLnBrk="1" latinLnBrk="0" hangingPunct="1">
              <a:defRPr sz="2154" kern="1200">
                <a:solidFill>
                  <a:schemeClr val="tx1"/>
                </a:solidFill>
                <a:latin typeface="+mn-lt"/>
                <a:ea typeface="+mn-ea"/>
                <a:cs typeface="+mn-cs"/>
              </a:defRPr>
            </a:lvl4pPr>
            <a:lvl5pPr marL="2194472" algn="l" defTabSz="1097236" rtl="0" eaLnBrk="1" latinLnBrk="0" hangingPunct="1">
              <a:defRPr sz="2154" kern="1200">
                <a:solidFill>
                  <a:schemeClr val="tx1"/>
                </a:solidFill>
                <a:latin typeface="+mn-lt"/>
                <a:ea typeface="+mn-ea"/>
                <a:cs typeface="+mn-cs"/>
              </a:defRPr>
            </a:lvl5pPr>
            <a:lvl6pPr marL="2743091" algn="l" defTabSz="1097236" rtl="0" eaLnBrk="1" latinLnBrk="0" hangingPunct="1">
              <a:defRPr sz="2154" kern="1200">
                <a:solidFill>
                  <a:schemeClr val="tx1"/>
                </a:solidFill>
                <a:latin typeface="+mn-lt"/>
                <a:ea typeface="+mn-ea"/>
                <a:cs typeface="+mn-cs"/>
              </a:defRPr>
            </a:lvl6pPr>
            <a:lvl7pPr marL="3291708" algn="l" defTabSz="1097236" rtl="0" eaLnBrk="1" latinLnBrk="0" hangingPunct="1">
              <a:defRPr sz="2154" kern="1200">
                <a:solidFill>
                  <a:schemeClr val="tx1"/>
                </a:solidFill>
                <a:latin typeface="+mn-lt"/>
                <a:ea typeface="+mn-ea"/>
                <a:cs typeface="+mn-cs"/>
              </a:defRPr>
            </a:lvl7pPr>
            <a:lvl8pPr marL="3840326" algn="l" defTabSz="1097236" rtl="0" eaLnBrk="1" latinLnBrk="0" hangingPunct="1">
              <a:defRPr sz="2154" kern="1200">
                <a:solidFill>
                  <a:schemeClr val="tx1"/>
                </a:solidFill>
                <a:latin typeface="+mn-lt"/>
                <a:ea typeface="+mn-ea"/>
                <a:cs typeface="+mn-cs"/>
              </a:defRPr>
            </a:lvl8pPr>
            <a:lvl9pPr marL="4388945" algn="l" defTabSz="1097236" rtl="0" eaLnBrk="1" latinLnBrk="0" hangingPunct="1">
              <a:defRPr sz="2154" kern="1200">
                <a:solidFill>
                  <a:schemeClr val="tx1"/>
                </a:solidFill>
                <a:latin typeface="+mn-lt"/>
                <a:ea typeface="+mn-ea"/>
                <a:cs typeface="+mn-cs"/>
              </a:defRPr>
            </a:lvl9pPr>
          </a:lstStyle>
          <a:p>
            <a:r>
              <a:rPr lang="en-GB">
                <a:solidFill>
                  <a:srgbClr val="004A7F"/>
                </a:solidFill>
                <a:latin typeface="Arial" panose="020B0604020202020204" pitchFamily="34" charset="0"/>
                <a:cs typeface="Arial" panose="020B0604020202020204" pitchFamily="34" charset="0"/>
              </a:rPr>
              <a:t> </a:t>
            </a:r>
          </a:p>
        </p:txBody>
      </p:sp>
      <p:sp>
        <p:nvSpPr>
          <p:cNvPr id="8" name="Subtitle 2">
            <a:extLst>
              <a:ext uri="{FF2B5EF4-FFF2-40B4-BE49-F238E27FC236}">
                <a16:creationId xmlns:a16="http://schemas.microsoft.com/office/drawing/2014/main" id="{A729E387-394A-C67F-1C99-6E159BD9EF4C}"/>
              </a:ext>
            </a:extLst>
          </p:cNvPr>
          <p:cNvSpPr txBox="1"/>
          <p:nvPr/>
        </p:nvSpPr>
        <p:spPr>
          <a:xfrm>
            <a:off x="911424" y="6093297"/>
            <a:ext cx="6492240" cy="404894"/>
          </a:xfrm>
          <a:prstGeom prst="rect">
            <a:avLst/>
          </a:prstGeom>
        </p:spPr>
        <p:txBody>
          <a:bodyPr vert="horz" lIns="85588" tIns="42794" rIns="85588" bIns="42794" rtlCol="0" anchor="t">
            <a:norm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1440">
                <a:solidFill>
                  <a:schemeClr val="bg1"/>
                </a:solidFill>
                <a:latin typeface="Arial" panose="020B0604020202020204" pitchFamily="34" charset="0"/>
                <a:cs typeface="Arial" panose="020B0604020202020204" pitchFamily="34" charset="0"/>
              </a:rPr>
              <a:t>Consultation: UK low carbon hydrogen certification scheme </a:t>
            </a:r>
            <a:endParaRPr lang="en-GB" sz="1440">
              <a:solidFill>
                <a:schemeClr val="bg1"/>
              </a:solidFill>
              <a:latin typeface="Arial" panose="020B0604020202020204" pitchFamily="34" charset="0"/>
              <a:cs typeface="Arial" panose="020B0604020202020204" pitchFamily="34" charset="0"/>
            </a:endParaRPr>
          </a:p>
        </p:txBody>
      </p:sp>
      <p:pic>
        <p:nvPicPr>
          <p:cNvPr id="9" name="Picture 8" descr="Graphical user interface, text&#10;&#10;Description automatically generated">
            <a:extLst>
              <a:ext uri="{FF2B5EF4-FFF2-40B4-BE49-F238E27FC236}">
                <a16:creationId xmlns:a16="http://schemas.microsoft.com/office/drawing/2014/main" id="{B0A2A43D-1764-1030-BBB7-B55763941D11}"/>
              </a:ext>
            </a:extLst>
          </p:cNvPr>
          <p:cNvPicPr/>
          <p:nvPr/>
        </p:nvPicPr>
        <p:blipFill>
          <a:blip r:embed="rId5">
            <a:extLst>
              <a:ext uri="{28A0092B-C50C-407E-A947-70E740481C1C}">
                <a14:useLocalDpi xmlns:a14="http://schemas.microsoft.com/office/drawing/2010/main" val="0"/>
              </a:ext>
            </a:extLst>
          </a:blip>
          <a:stretch>
            <a:fillRect/>
          </a:stretch>
        </p:blipFill>
        <p:spPr>
          <a:xfrm>
            <a:off x="9799321" y="5696041"/>
            <a:ext cx="1773942" cy="1047132"/>
          </a:xfrm>
          <a:prstGeom prst="rect">
            <a:avLst/>
          </a:prstGeom>
        </p:spPr>
      </p:pic>
      <p:sp>
        <p:nvSpPr>
          <p:cNvPr id="11" name="Rectangle: Rounded Corners 10">
            <a:extLst>
              <a:ext uri="{FF2B5EF4-FFF2-40B4-BE49-F238E27FC236}">
                <a16:creationId xmlns:a16="http://schemas.microsoft.com/office/drawing/2014/main" id="{C5AB4820-6C60-C08C-441C-C412A3F527ED}"/>
              </a:ext>
            </a:extLst>
          </p:cNvPr>
          <p:cNvSpPr/>
          <p:nvPr/>
        </p:nvSpPr>
        <p:spPr>
          <a:xfrm>
            <a:off x="830290" y="1938129"/>
            <a:ext cx="2884170" cy="2981739"/>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000" b="1">
                <a:latin typeface="Arial" panose="020B0604020202020204" pitchFamily="34" charset="0"/>
                <a:cs typeface="Arial" panose="020B0604020202020204" pitchFamily="34" charset="0"/>
              </a:rPr>
              <a:t>Key objective:</a:t>
            </a:r>
          </a:p>
          <a:p>
            <a:pPr algn="ctr"/>
            <a:endParaRPr lang="en-GB" sz="2000">
              <a:latin typeface="Arial" panose="020B0604020202020204" pitchFamily="34" charset="0"/>
              <a:cs typeface="Arial" panose="020B0604020202020204" pitchFamily="34" charset="0"/>
            </a:endParaRPr>
          </a:p>
          <a:p>
            <a:pPr algn="ctr"/>
            <a:r>
              <a:rPr lang="en-GB" sz="2000">
                <a:latin typeface="Arial" panose="020B0604020202020204" pitchFamily="34" charset="0"/>
                <a:cs typeface="Arial" panose="020B0604020202020204" pitchFamily="34" charset="0"/>
              </a:rPr>
              <a:t>Facilitate international trade of hydrogen, enabling imports and exports</a:t>
            </a:r>
          </a:p>
        </p:txBody>
      </p:sp>
      <p:sp>
        <p:nvSpPr>
          <p:cNvPr id="12" name="Rectangle: Rounded Corners 11">
            <a:extLst>
              <a:ext uri="{FF2B5EF4-FFF2-40B4-BE49-F238E27FC236}">
                <a16:creationId xmlns:a16="http://schemas.microsoft.com/office/drawing/2014/main" id="{186052AA-00F2-BA1F-4472-5FFD65867843}"/>
              </a:ext>
            </a:extLst>
          </p:cNvPr>
          <p:cNvSpPr/>
          <p:nvPr/>
        </p:nvSpPr>
        <p:spPr>
          <a:xfrm>
            <a:off x="8392285" y="1899533"/>
            <a:ext cx="2969425" cy="2981739"/>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000">
                <a:latin typeface="Arial" panose="020B0604020202020204" pitchFamily="34" charset="0"/>
                <a:cs typeface="Arial" panose="020B0604020202020204" pitchFamily="34" charset="0"/>
              </a:rPr>
              <a:t>We are keen for views from industry on the role that certification should play and how certification could work when trading hydrogen</a:t>
            </a:r>
          </a:p>
        </p:txBody>
      </p:sp>
      <p:sp>
        <p:nvSpPr>
          <p:cNvPr id="13" name="Rectangle: Rounded Corners 12">
            <a:extLst>
              <a:ext uri="{FF2B5EF4-FFF2-40B4-BE49-F238E27FC236}">
                <a16:creationId xmlns:a16="http://schemas.microsoft.com/office/drawing/2014/main" id="{4A9DE25B-0407-A6DB-ECE0-B289CFF9F0B0}"/>
              </a:ext>
            </a:extLst>
          </p:cNvPr>
          <p:cNvSpPr/>
          <p:nvPr/>
        </p:nvSpPr>
        <p:spPr>
          <a:xfrm>
            <a:off x="4611287" y="1899533"/>
            <a:ext cx="2884170" cy="2981739"/>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000">
                <a:latin typeface="Arial" panose="020B0604020202020204" pitchFamily="34" charset="0"/>
                <a:cs typeface="Arial" panose="020B0604020202020204" pitchFamily="34" charset="0"/>
              </a:rPr>
              <a:t>We are currently working both bi-laterally and in multilateral forums to learn about existing and emerging schemes, and approaches to harmonisation</a:t>
            </a:r>
          </a:p>
        </p:txBody>
      </p:sp>
    </p:spTree>
    <p:extLst>
      <p:ext uri="{BB962C8B-B14F-4D97-AF65-F5344CB8AC3E}">
        <p14:creationId xmlns:p14="http://schemas.microsoft.com/office/powerpoint/2010/main" val="2925308413"/>
      </p:ext>
    </p:extLst>
  </p:cSld>
  <p:clrMapOvr>
    <a:masterClrMapping/>
  </p:clrMapOvr>
  <p:extLst>
    <p:ext uri="{6950BFC3-D8DA-4A85-94F7-54DA5524770B}">
      <p188:commentRel xmlns:p188="http://schemas.microsoft.com/office/powerpoint/2018/8/main" r:id="rId3"/>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93868" y="6014723"/>
            <a:ext cx="1101722" cy="650158"/>
          </a:xfrm>
          <a:prstGeom prst="rect">
            <a:avLst/>
          </a:prstGeom>
        </p:spPr>
      </p:pic>
      <p:sp>
        <p:nvSpPr>
          <p:cNvPr id="6" name="TextBox 5"/>
          <p:cNvSpPr txBox="1"/>
          <p:nvPr/>
        </p:nvSpPr>
        <p:spPr>
          <a:xfrm>
            <a:off x="2272375" y="6387884"/>
            <a:ext cx="2268252" cy="252624"/>
          </a:xfrm>
          <a:prstGeom prst="rect">
            <a:avLst/>
          </a:prstGeom>
          <a:noFill/>
        </p:spPr>
        <p:txBody>
          <a:bodyPr wrap="square" lIns="85588" tIns="42794" rIns="85588" bIns="42794"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1080">
                <a:solidFill>
                  <a:schemeClr val="bg1"/>
                </a:solidFill>
                <a:latin typeface="Arial" panose="020B0604020202020204" pitchFamily="34" charset="0"/>
                <a:cs typeface="Arial" panose="020B0604020202020204" pitchFamily="34" charset="0"/>
              </a:rPr>
              <a:t>Vision and Objectives</a:t>
            </a:r>
          </a:p>
        </p:txBody>
      </p:sp>
      <p:sp>
        <p:nvSpPr>
          <p:cNvPr id="5" name="TextBox 4"/>
          <p:cNvSpPr txBox="1"/>
          <p:nvPr/>
        </p:nvSpPr>
        <p:spPr>
          <a:xfrm>
            <a:off x="997834" y="491074"/>
            <a:ext cx="10526344" cy="701730"/>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lvl="0" defTabSz="1097280"/>
            <a:r>
              <a:rPr lang="en-GB" sz="3840">
                <a:solidFill>
                  <a:schemeClr val="accent2"/>
                </a:solidFill>
                <a:latin typeface="Arial" panose="020B0604020202020204" pitchFamily="34" charset="0"/>
                <a:cs typeface="Arial" panose="020B0604020202020204" pitchFamily="34" charset="0"/>
              </a:rPr>
              <a:t>Additional Questions: </a:t>
            </a:r>
            <a:r>
              <a:rPr lang="en-GB" sz="3840" b="1">
                <a:solidFill>
                  <a:schemeClr val="accent2"/>
                </a:solidFill>
                <a:latin typeface="Arial" panose="020B0604020202020204" pitchFamily="34" charset="0"/>
                <a:cs typeface="Arial" panose="020B0604020202020204" pitchFamily="34" charset="0"/>
              </a:rPr>
              <a:t>De Minimis Assessment</a:t>
            </a:r>
            <a:endParaRPr lang="en-GB" sz="5760" b="1">
              <a:solidFill>
                <a:schemeClr val="accent2"/>
              </a:solidFill>
              <a:latin typeface="Arial" panose="020B0604020202020204" pitchFamily="34" charset="0"/>
              <a:cs typeface="Arial" panose="020B0604020202020204" pitchFamily="34" charset="0"/>
            </a:endParaRPr>
          </a:p>
        </p:txBody>
      </p:sp>
      <p:sp>
        <p:nvSpPr>
          <p:cNvPr id="3" name="Rectangle: Rounded Corners 2">
            <a:extLst>
              <a:ext uri="{FF2B5EF4-FFF2-40B4-BE49-F238E27FC236}">
                <a16:creationId xmlns:a16="http://schemas.microsoft.com/office/drawing/2014/main" id="{67BAB974-8EB4-E743-0E7C-2766C318D248}"/>
              </a:ext>
            </a:extLst>
          </p:cNvPr>
          <p:cNvSpPr/>
          <p:nvPr/>
        </p:nvSpPr>
        <p:spPr>
          <a:xfrm>
            <a:off x="6700867" y="1408665"/>
            <a:ext cx="4234070" cy="3848317"/>
          </a:xfrm>
          <a:prstGeom prst="roundRect">
            <a:avLst/>
          </a:prstGeom>
          <a:solidFill>
            <a:srgbClr val="2A84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algn="ctr"/>
            <a:r>
              <a:rPr lang="en-GB" sz="2154" b="1">
                <a:solidFill>
                  <a:schemeClr val="bg1"/>
                </a:solidFill>
                <a:latin typeface="Arial" panose="020B0604020202020204" pitchFamily="34" charset="0"/>
                <a:cs typeface="Arial" panose="020B0604020202020204" pitchFamily="34" charset="0"/>
              </a:rPr>
              <a:t>Consultation Questions:</a:t>
            </a:r>
          </a:p>
          <a:p>
            <a:pPr algn="ctr"/>
            <a:endParaRPr lang="en-GB" sz="2154" i="0">
              <a:solidFill>
                <a:schemeClr val="bg1"/>
              </a:solidFill>
              <a:effectLst/>
              <a:latin typeface="Arial" panose="020B0604020202020204" pitchFamily="34" charset="0"/>
              <a:cs typeface="Arial" panose="020B0604020202020204" pitchFamily="34" charset="0"/>
            </a:endParaRPr>
          </a:p>
          <a:p>
            <a:pPr algn="ctr" rtl="0" fontAlgn="base"/>
            <a:r>
              <a:rPr lang="en-GB" sz="1800" i="0">
                <a:solidFill>
                  <a:schemeClr val="bg1"/>
                </a:solidFill>
                <a:effectLst/>
                <a:latin typeface="Arial" panose="020B0604020202020204" pitchFamily="34" charset="0"/>
                <a:cs typeface="Arial" panose="020B0604020202020204" pitchFamily="34" charset="0"/>
              </a:rPr>
              <a:t>Are there any significan</a:t>
            </a:r>
            <a:r>
              <a:rPr lang="en-GB" sz="1800">
                <a:solidFill>
                  <a:schemeClr val="bg1"/>
                </a:solidFill>
                <a:latin typeface="Arial" panose="020B0604020202020204" pitchFamily="34" charset="0"/>
                <a:cs typeface="Arial" panose="020B0604020202020204" pitchFamily="34" charset="0"/>
              </a:rPr>
              <a:t>t costs of participating which we haven’t captured?</a:t>
            </a:r>
          </a:p>
          <a:p>
            <a:pPr algn="ctr" rtl="0" fontAlgn="base"/>
            <a:endParaRPr lang="en-GB" sz="1800" i="0">
              <a:solidFill>
                <a:schemeClr val="bg1"/>
              </a:solidFill>
              <a:effectLst/>
              <a:latin typeface="Arial" panose="020B0604020202020204" pitchFamily="34" charset="0"/>
              <a:cs typeface="Arial" panose="020B0604020202020204" pitchFamily="34" charset="0"/>
            </a:endParaRPr>
          </a:p>
          <a:p>
            <a:pPr algn="ctr" rtl="0" fontAlgn="base"/>
            <a:r>
              <a:rPr lang="en-GB" sz="1800" i="0">
                <a:solidFill>
                  <a:schemeClr val="bg1"/>
                </a:solidFill>
                <a:effectLst/>
                <a:latin typeface="Arial" panose="020B0604020202020204" pitchFamily="34" charset="0"/>
                <a:cs typeface="Arial" panose="020B0604020202020204" pitchFamily="34" charset="0"/>
              </a:rPr>
              <a:t>Are the assumptions about time and cost for each activity reasonable? </a:t>
            </a:r>
          </a:p>
          <a:p>
            <a:pPr algn="ctr" rtl="0" fontAlgn="base"/>
            <a:endParaRPr lang="en-GB" sz="1800" i="0">
              <a:solidFill>
                <a:schemeClr val="bg1"/>
              </a:solidFill>
              <a:effectLst/>
              <a:latin typeface="Arial" panose="020B0604020202020204" pitchFamily="34" charset="0"/>
              <a:cs typeface="Arial" panose="020B0604020202020204" pitchFamily="34" charset="0"/>
            </a:endParaRPr>
          </a:p>
          <a:p>
            <a:pPr algn="ctr" rtl="0" fontAlgn="base"/>
            <a:r>
              <a:rPr lang="en-GB" sz="1800" i="0">
                <a:solidFill>
                  <a:schemeClr val="bg1"/>
                </a:solidFill>
                <a:effectLst/>
                <a:latin typeface="Arial" panose="020B0604020202020204" pitchFamily="34" charset="0"/>
                <a:cs typeface="Arial" panose="020B0604020202020204" pitchFamily="34" charset="0"/>
              </a:rPr>
              <a:t>Do you expect there to be a green premium associated with the certification of hydrogen? </a:t>
            </a:r>
          </a:p>
        </p:txBody>
      </p:sp>
      <p:sp>
        <p:nvSpPr>
          <p:cNvPr id="7" name="TextBox 6">
            <a:extLst>
              <a:ext uri="{FF2B5EF4-FFF2-40B4-BE49-F238E27FC236}">
                <a16:creationId xmlns:a16="http://schemas.microsoft.com/office/drawing/2014/main" id="{C2A4572A-F94C-4E08-BCE4-DC7D7708D416}"/>
              </a:ext>
            </a:extLst>
          </p:cNvPr>
          <p:cNvSpPr txBox="1"/>
          <p:nvPr/>
        </p:nvSpPr>
        <p:spPr>
          <a:xfrm>
            <a:off x="1257063" y="1784706"/>
            <a:ext cx="5328019" cy="3096233"/>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marL="342900" indent="-342900">
              <a:spcAft>
                <a:spcPts val="1440"/>
              </a:spcAft>
              <a:buFont typeface="Arial" panose="020B0604020202020204" pitchFamily="34" charset="0"/>
              <a:buChar char="•"/>
            </a:pPr>
            <a:r>
              <a:rPr lang="en-GB" sz="2160">
                <a:solidFill>
                  <a:schemeClr val="accent2"/>
                </a:solidFill>
                <a:latin typeface="Arial" panose="020B0604020202020204" pitchFamily="34" charset="0"/>
                <a:cs typeface="Arial" panose="020B0604020202020204" pitchFamily="34" charset="0"/>
              </a:rPr>
              <a:t>Accompanying annex</a:t>
            </a:r>
          </a:p>
          <a:p>
            <a:pPr marL="342900" indent="-342900">
              <a:spcAft>
                <a:spcPts val="1440"/>
              </a:spcAft>
              <a:buFont typeface="Arial" panose="020B0604020202020204" pitchFamily="34" charset="0"/>
              <a:buChar char="•"/>
            </a:pPr>
            <a:r>
              <a:rPr lang="en-GB" sz="2160">
                <a:solidFill>
                  <a:schemeClr val="accent2"/>
                </a:solidFill>
                <a:latin typeface="Arial" panose="020B0604020202020204" pitchFamily="34" charset="0"/>
                <a:cs typeface="Arial" panose="020B0604020202020204" pitchFamily="34" charset="0"/>
              </a:rPr>
              <a:t>Sets out estimated costs to business from participation</a:t>
            </a:r>
          </a:p>
          <a:p>
            <a:pPr marL="342900" indent="-342900">
              <a:spcAft>
                <a:spcPts val="1440"/>
              </a:spcAft>
              <a:buFont typeface="Arial" panose="020B0604020202020204" pitchFamily="34" charset="0"/>
              <a:buChar char="•"/>
            </a:pPr>
            <a:r>
              <a:rPr lang="en-GB" sz="2160">
                <a:solidFill>
                  <a:schemeClr val="accent2"/>
                </a:solidFill>
                <a:latin typeface="Arial" panose="020B0604020202020204" pitchFamily="34" charset="0"/>
                <a:cs typeface="Arial" panose="020B0604020202020204" pitchFamily="34" charset="0"/>
              </a:rPr>
              <a:t>Interested in your thoughts on our assumptions and any alternative estimates you may have</a:t>
            </a:r>
          </a:p>
          <a:p>
            <a:pPr marL="342900" indent="-342900">
              <a:lnSpc>
                <a:spcPct val="150000"/>
              </a:lnSpc>
              <a:spcAft>
                <a:spcPts val="1440"/>
              </a:spcAft>
              <a:buFontTx/>
              <a:buChar char="-"/>
            </a:pPr>
            <a:endParaRPr lang="en-GB" sz="2160" b="1">
              <a:solidFill>
                <a:schemeClr val="accent2"/>
              </a:solidFill>
              <a:latin typeface="Arial" panose="020B0604020202020204" pitchFamily="34" charset="0"/>
              <a:cs typeface="Arial" panose="020B0604020202020204" pitchFamily="34" charset="0"/>
            </a:endParaRPr>
          </a:p>
        </p:txBody>
      </p:sp>
      <p:sp>
        <p:nvSpPr>
          <p:cNvPr id="2" name="Footer Placeholder 4">
            <a:extLst>
              <a:ext uri="{FF2B5EF4-FFF2-40B4-BE49-F238E27FC236}">
                <a16:creationId xmlns:a16="http://schemas.microsoft.com/office/drawing/2014/main" id="{4716F8AD-D39D-63F3-F060-DFB6975ADA0D}"/>
              </a:ext>
            </a:extLst>
          </p:cNvPr>
          <p:cNvSpPr>
            <a:spLocks noGrp="1"/>
          </p:cNvSpPr>
          <p:nvPr>
            <p:ph type="ftr" sz="quarter" idx="11"/>
          </p:nvPr>
        </p:nvSpPr>
        <p:spPr>
          <a:xfrm>
            <a:off x="0" y="5588001"/>
            <a:ext cx="12192000" cy="1270000"/>
          </a:xfrm>
          <a:prstGeom prst="rect">
            <a:avLst/>
          </a:prstGeom>
          <a:solidFill>
            <a:srgbClr val="0DA04A"/>
          </a:solidFill>
        </p:spPr>
        <p:txBody>
          <a:bodyPr/>
          <a:lstStyle>
            <a:defPPr>
              <a:defRPr lang="en-US"/>
            </a:defPPr>
            <a:lvl1pPr marL="0" algn="l" defTabSz="1097236" rtl="0" eaLnBrk="1" latinLnBrk="0" hangingPunct="1">
              <a:defRPr sz="2154" kern="1200">
                <a:solidFill>
                  <a:schemeClr val="tx1"/>
                </a:solidFill>
                <a:latin typeface="+mn-lt"/>
                <a:ea typeface="+mn-ea"/>
                <a:cs typeface="+mn-cs"/>
              </a:defRPr>
            </a:lvl1pPr>
            <a:lvl2pPr marL="548618" algn="l" defTabSz="1097236" rtl="0" eaLnBrk="1" latinLnBrk="0" hangingPunct="1">
              <a:defRPr sz="2154" kern="1200">
                <a:solidFill>
                  <a:schemeClr val="tx1"/>
                </a:solidFill>
                <a:latin typeface="+mn-lt"/>
                <a:ea typeface="+mn-ea"/>
                <a:cs typeface="+mn-cs"/>
              </a:defRPr>
            </a:lvl2pPr>
            <a:lvl3pPr marL="1097236" algn="l" defTabSz="1097236" rtl="0" eaLnBrk="1" latinLnBrk="0" hangingPunct="1">
              <a:defRPr sz="2154" kern="1200">
                <a:solidFill>
                  <a:schemeClr val="tx1"/>
                </a:solidFill>
                <a:latin typeface="+mn-lt"/>
                <a:ea typeface="+mn-ea"/>
                <a:cs typeface="+mn-cs"/>
              </a:defRPr>
            </a:lvl3pPr>
            <a:lvl4pPr marL="1645854" algn="l" defTabSz="1097236" rtl="0" eaLnBrk="1" latinLnBrk="0" hangingPunct="1">
              <a:defRPr sz="2154" kern="1200">
                <a:solidFill>
                  <a:schemeClr val="tx1"/>
                </a:solidFill>
                <a:latin typeface="+mn-lt"/>
                <a:ea typeface="+mn-ea"/>
                <a:cs typeface="+mn-cs"/>
              </a:defRPr>
            </a:lvl4pPr>
            <a:lvl5pPr marL="2194472" algn="l" defTabSz="1097236" rtl="0" eaLnBrk="1" latinLnBrk="0" hangingPunct="1">
              <a:defRPr sz="2154" kern="1200">
                <a:solidFill>
                  <a:schemeClr val="tx1"/>
                </a:solidFill>
                <a:latin typeface="+mn-lt"/>
                <a:ea typeface="+mn-ea"/>
                <a:cs typeface="+mn-cs"/>
              </a:defRPr>
            </a:lvl5pPr>
            <a:lvl6pPr marL="2743091" algn="l" defTabSz="1097236" rtl="0" eaLnBrk="1" latinLnBrk="0" hangingPunct="1">
              <a:defRPr sz="2154" kern="1200">
                <a:solidFill>
                  <a:schemeClr val="tx1"/>
                </a:solidFill>
                <a:latin typeface="+mn-lt"/>
                <a:ea typeface="+mn-ea"/>
                <a:cs typeface="+mn-cs"/>
              </a:defRPr>
            </a:lvl6pPr>
            <a:lvl7pPr marL="3291708" algn="l" defTabSz="1097236" rtl="0" eaLnBrk="1" latinLnBrk="0" hangingPunct="1">
              <a:defRPr sz="2154" kern="1200">
                <a:solidFill>
                  <a:schemeClr val="tx1"/>
                </a:solidFill>
                <a:latin typeface="+mn-lt"/>
                <a:ea typeface="+mn-ea"/>
                <a:cs typeface="+mn-cs"/>
              </a:defRPr>
            </a:lvl7pPr>
            <a:lvl8pPr marL="3840326" algn="l" defTabSz="1097236" rtl="0" eaLnBrk="1" latinLnBrk="0" hangingPunct="1">
              <a:defRPr sz="2154" kern="1200">
                <a:solidFill>
                  <a:schemeClr val="tx1"/>
                </a:solidFill>
                <a:latin typeface="+mn-lt"/>
                <a:ea typeface="+mn-ea"/>
                <a:cs typeface="+mn-cs"/>
              </a:defRPr>
            </a:lvl8pPr>
            <a:lvl9pPr marL="4388945" algn="l" defTabSz="1097236" rtl="0" eaLnBrk="1" latinLnBrk="0" hangingPunct="1">
              <a:defRPr sz="2154" kern="1200">
                <a:solidFill>
                  <a:schemeClr val="tx1"/>
                </a:solidFill>
                <a:latin typeface="+mn-lt"/>
                <a:ea typeface="+mn-ea"/>
                <a:cs typeface="+mn-cs"/>
              </a:defRPr>
            </a:lvl9pPr>
          </a:lstStyle>
          <a:p>
            <a:r>
              <a:rPr lang="en-GB">
                <a:solidFill>
                  <a:srgbClr val="004A7F"/>
                </a:solidFill>
                <a:latin typeface="Arial" panose="020B0604020202020204" pitchFamily="34" charset="0"/>
                <a:cs typeface="Arial" panose="020B0604020202020204" pitchFamily="34" charset="0"/>
              </a:rPr>
              <a:t> </a:t>
            </a:r>
          </a:p>
        </p:txBody>
      </p:sp>
      <p:sp>
        <p:nvSpPr>
          <p:cNvPr id="8" name="Subtitle 2">
            <a:extLst>
              <a:ext uri="{FF2B5EF4-FFF2-40B4-BE49-F238E27FC236}">
                <a16:creationId xmlns:a16="http://schemas.microsoft.com/office/drawing/2014/main" id="{A729E387-394A-C67F-1C99-6E159BD9EF4C}"/>
              </a:ext>
            </a:extLst>
          </p:cNvPr>
          <p:cNvSpPr txBox="1"/>
          <p:nvPr/>
        </p:nvSpPr>
        <p:spPr>
          <a:xfrm>
            <a:off x="911424" y="6093297"/>
            <a:ext cx="6492240" cy="404894"/>
          </a:xfrm>
          <a:prstGeom prst="rect">
            <a:avLst/>
          </a:prstGeom>
        </p:spPr>
        <p:txBody>
          <a:bodyPr vert="horz" lIns="85588" tIns="42794" rIns="85588" bIns="42794" rtlCol="0" anchor="t">
            <a:norm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1440">
                <a:solidFill>
                  <a:schemeClr val="bg1"/>
                </a:solidFill>
                <a:latin typeface="Arial" panose="020B0604020202020204" pitchFamily="34" charset="0"/>
                <a:cs typeface="Arial" panose="020B0604020202020204" pitchFamily="34" charset="0"/>
              </a:rPr>
              <a:t>Consultation: UK low carbon hydrogen certification scheme </a:t>
            </a:r>
            <a:endParaRPr lang="en-GB" sz="1440">
              <a:solidFill>
                <a:schemeClr val="bg1"/>
              </a:solidFill>
              <a:latin typeface="Arial" panose="020B0604020202020204" pitchFamily="34" charset="0"/>
              <a:cs typeface="Arial" panose="020B0604020202020204" pitchFamily="34" charset="0"/>
            </a:endParaRPr>
          </a:p>
        </p:txBody>
      </p:sp>
      <p:pic>
        <p:nvPicPr>
          <p:cNvPr id="9" name="Picture 8" descr="Graphical user interface, text&#10;&#10;Description automatically generated">
            <a:extLst>
              <a:ext uri="{FF2B5EF4-FFF2-40B4-BE49-F238E27FC236}">
                <a16:creationId xmlns:a16="http://schemas.microsoft.com/office/drawing/2014/main" id="{B0A2A43D-1764-1030-BBB7-B55763941D11}"/>
              </a:ext>
            </a:extLst>
          </p:cNvPr>
          <p:cNvPicPr/>
          <p:nvPr/>
        </p:nvPicPr>
        <p:blipFill>
          <a:blip r:embed="rId4">
            <a:extLst>
              <a:ext uri="{28A0092B-C50C-407E-A947-70E740481C1C}">
                <a14:useLocalDpi xmlns:a14="http://schemas.microsoft.com/office/drawing/2010/main" val="0"/>
              </a:ext>
            </a:extLst>
          </a:blip>
          <a:stretch>
            <a:fillRect/>
          </a:stretch>
        </p:blipFill>
        <p:spPr>
          <a:xfrm>
            <a:off x="9799321" y="5696041"/>
            <a:ext cx="1773942" cy="1047132"/>
          </a:xfrm>
          <a:prstGeom prst="rect">
            <a:avLst/>
          </a:prstGeom>
        </p:spPr>
      </p:pic>
    </p:spTree>
    <p:extLst>
      <p:ext uri="{BB962C8B-B14F-4D97-AF65-F5344CB8AC3E}">
        <p14:creationId xmlns:p14="http://schemas.microsoft.com/office/powerpoint/2010/main" val="40880187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93868" y="6014723"/>
            <a:ext cx="1101722" cy="650158"/>
          </a:xfrm>
          <a:prstGeom prst="rect">
            <a:avLst/>
          </a:prstGeom>
        </p:spPr>
      </p:pic>
      <p:sp>
        <p:nvSpPr>
          <p:cNvPr id="6" name="TextBox 5"/>
          <p:cNvSpPr txBox="1"/>
          <p:nvPr/>
        </p:nvSpPr>
        <p:spPr>
          <a:xfrm>
            <a:off x="2272375" y="6387884"/>
            <a:ext cx="2268252" cy="252624"/>
          </a:xfrm>
          <a:prstGeom prst="rect">
            <a:avLst/>
          </a:prstGeom>
          <a:noFill/>
        </p:spPr>
        <p:txBody>
          <a:bodyPr wrap="square" lIns="85588" tIns="42794" rIns="85588" bIns="42794"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1080">
                <a:solidFill>
                  <a:schemeClr val="bg1"/>
                </a:solidFill>
                <a:latin typeface="Arial" panose="020B0604020202020204" pitchFamily="34" charset="0"/>
                <a:cs typeface="Arial" panose="020B0604020202020204" pitchFamily="34" charset="0"/>
              </a:rPr>
              <a:t>Vision and Objectives</a:t>
            </a:r>
          </a:p>
        </p:txBody>
      </p:sp>
      <p:pic>
        <p:nvPicPr>
          <p:cNvPr id="146" name="Picture 145">
            <a:extLst>
              <a:ext uri="{FF2B5EF4-FFF2-40B4-BE49-F238E27FC236}">
                <a16:creationId xmlns:a16="http://schemas.microsoft.com/office/drawing/2014/main" id="{3BFFDF50-2314-31B3-4FE5-1D9FB56951DF}"/>
              </a:ext>
            </a:extLst>
          </p:cNvPr>
          <p:cNvPicPr>
            <a:picLocks noChangeAspect="1"/>
          </p:cNvPicPr>
          <p:nvPr/>
        </p:nvPicPr>
        <p:blipFill>
          <a:blip r:embed="rId4"/>
          <a:stretch>
            <a:fillRect/>
          </a:stretch>
        </p:blipFill>
        <p:spPr>
          <a:xfrm>
            <a:off x="1516291" y="1141624"/>
            <a:ext cx="9374832" cy="4304059"/>
          </a:xfrm>
          <a:prstGeom prst="rect">
            <a:avLst/>
          </a:prstGeom>
        </p:spPr>
      </p:pic>
      <p:sp>
        <p:nvSpPr>
          <p:cNvPr id="5" name="TextBox 4">
            <a:extLst>
              <a:ext uri="{FF2B5EF4-FFF2-40B4-BE49-F238E27FC236}">
                <a16:creationId xmlns:a16="http://schemas.microsoft.com/office/drawing/2014/main" id="{00BE85EF-7B9D-F3BB-2300-A3404588941F}"/>
              </a:ext>
            </a:extLst>
          </p:cNvPr>
          <p:cNvSpPr txBox="1"/>
          <p:nvPr/>
        </p:nvSpPr>
        <p:spPr>
          <a:xfrm>
            <a:off x="997834" y="491074"/>
            <a:ext cx="6721456" cy="701730"/>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lvl="0" defTabSz="1097280"/>
            <a:r>
              <a:rPr lang="en-GB" sz="3840">
                <a:solidFill>
                  <a:schemeClr val="accent2"/>
                </a:solidFill>
                <a:latin typeface="Arial" panose="020B0604020202020204" pitchFamily="34" charset="0"/>
                <a:cs typeface="Arial" panose="020B0604020202020204" pitchFamily="34" charset="0"/>
              </a:rPr>
              <a:t>Chapter 3: </a:t>
            </a:r>
            <a:r>
              <a:rPr lang="en-GB" sz="3840" b="1">
                <a:solidFill>
                  <a:schemeClr val="accent2"/>
                </a:solidFill>
                <a:latin typeface="Arial" panose="020B0604020202020204" pitchFamily="34" charset="0"/>
                <a:cs typeface="Arial" panose="020B0604020202020204" pitchFamily="34" charset="0"/>
              </a:rPr>
              <a:t>Chain of Custody</a:t>
            </a:r>
          </a:p>
        </p:txBody>
      </p:sp>
      <p:sp>
        <p:nvSpPr>
          <p:cNvPr id="2" name="Footer Placeholder 4">
            <a:extLst>
              <a:ext uri="{FF2B5EF4-FFF2-40B4-BE49-F238E27FC236}">
                <a16:creationId xmlns:a16="http://schemas.microsoft.com/office/drawing/2014/main" id="{D1A68CFF-337E-1FCC-3455-629F1704E908}"/>
              </a:ext>
            </a:extLst>
          </p:cNvPr>
          <p:cNvSpPr>
            <a:spLocks noGrp="1"/>
          </p:cNvSpPr>
          <p:nvPr>
            <p:ph type="ftr" sz="quarter" idx="11"/>
          </p:nvPr>
        </p:nvSpPr>
        <p:spPr>
          <a:xfrm>
            <a:off x="0" y="5588001"/>
            <a:ext cx="12192000" cy="1270000"/>
          </a:xfrm>
          <a:prstGeom prst="rect">
            <a:avLst/>
          </a:prstGeom>
          <a:solidFill>
            <a:srgbClr val="0DA04A"/>
          </a:solidFill>
        </p:spPr>
        <p:txBody>
          <a:bodyPr/>
          <a:lstStyle>
            <a:defPPr>
              <a:defRPr lang="en-US"/>
            </a:defPPr>
            <a:lvl1pPr marL="0" algn="l" defTabSz="1097236" rtl="0" eaLnBrk="1" latinLnBrk="0" hangingPunct="1">
              <a:defRPr sz="2154" kern="1200">
                <a:solidFill>
                  <a:schemeClr val="tx1"/>
                </a:solidFill>
                <a:latin typeface="+mn-lt"/>
                <a:ea typeface="+mn-ea"/>
                <a:cs typeface="+mn-cs"/>
              </a:defRPr>
            </a:lvl1pPr>
            <a:lvl2pPr marL="548618" algn="l" defTabSz="1097236" rtl="0" eaLnBrk="1" latinLnBrk="0" hangingPunct="1">
              <a:defRPr sz="2154" kern="1200">
                <a:solidFill>
                  <a:schemeClr val="tx1"/>
                </a:solidFill>
                <a:latin typeface="+mn-lt"/>
                <a:ea typeface="+mn-ea"/>
                <a:cs typeface="+mn-cs"/>
              </a:defRPr>
            </a:lvl2pPr>
            <a:lvl3pPr marL="1097236" algn="l" defTabSz="1097236" rtl="0" eaLnBrk="1" latinLnBrk="0" hangingPunct="1">
              <a:defRPr sz="2154" kern="1200">
                <a:solidFill>
                  <a:schemeClr val="tx1"/>
                </a:solidFill>
                <a:latin typeface="+mn-lt"/>
                <a:ea typeface="+mn-ea"/>
                <a:cs typeface="+mn-cs"/>
              </a:defRPr>
            </a:lvl3pPr>
            <a:lvl4pPr marL="1645854" algn="l" defTabSz="1097236" rtl="0" eaLnBrk="1" latinLnBrk="0" hangingPunct="1">
              <a:defRPr sz="2154" kern="1200">
                <a:solidFill>
                  <a:schemeClr val="tx1"/>
                </a:solidFill>
                <a:latin typeface="+mn-lt"/>
                <a:ea typeface="+mn-ea"/>
                <a:cs typeface="+mn-cs"/>
              </a:defRPr>
            </a:lvl4pPr>
            <a:lvl5pPr marL="2194472" algn="l" defTabSz="1097236" rtl="0" eaLnBrk="1" latinLnBrk="0" hangingPunct="1">
              <a:defRPr sz="2154" kern="1200">
                <a:solidFill>
                  <a:schemeClr val="tx1"/>
                </a:solidFill>
                <a:latin typeface="+mn-lt"/>
                <a:ea typeface="+mn-ea"/>
                <a:cs typeface="+mn-cs"/>
              </a:defRPr>
            </a:lvl5pPr>
            <a:lvl6pPr marL="2743091" algn="l" defTabSz="1097236" rtl="0" eaLnBrk="1" latinLnBrk="0" hangingPunct="1">
              <a:defRPr sz="2154" kern="1200">
                <a:solidFill>
                  <a:schemeClr val="tx1"/>
                </a:solidFill>
                <a:latin typeface="+mn-lt"/>
                <a:ea typeface="+mn-ea"/>
                <a:cs typeface="+mn-cs"/>
              </a:defRPr>
            </a:lvl6pPr>
            <a:lvl7pPr marL="3291708" algn="l" defTabSz="1097236" rtl="0" eaLnBrk="1" latinLnBrk="0" hangingPunct="1">
              <a:defRPr sz="2154" kern="1200">
                <a:solidFill>
                  <a:schemeClr val="tx1"/>
                </a:solidFill>
                <a:latin typeface="+mn-lt"/>
                <a:ea typeface="+mn-ea"/>
                <a:cs typeface="+mn-cs"/>
              </a:defRPr>
            </a:lvl7pPr>
            <a:lvl8pPr marL="3840326" algn="l" defTabSz="1097236" rtl="0" eaLnBrk="1" latinLnBrk="0" hangingPunct="1">
              <a:defRPr sz="2154" kern="1200">
                <a:solidFill>
                  <a:schemeClr val="tx1"/>
                </a:solidFill>
                <a:latin typeface="+mn-lt"/>
                <a:ea typeface="+mn-ea"/>
                <a:cs typeface="+mn-cs"/>
              </a:defRPr>
            </a:lvl8pPr>
            <a:lvl9pPr marL="4388945" algn="l" defTabSz="1097236" rtl="0" eaLnBrk="1" latinLnBrk="0" hangingPunct="1">
              <a:defRPr sz="2154" kern="1200">
                <a:solidFill>
                  <a:schemeClr val="tx1"/>
                </a:solidFill>
                <a:latin typeface="+mn-lt"/>
                <a:ea typeface="+mn-ea"/>
                <a:cs typeface="+mn-cs"/>
              </a:defRPr>
            </a:lvl9pPr>
          </a:lstStyle>
          <a:p>
            <a:r>
              <a:rPr lang="en-GB">
                <a:solidFill>
                  <a:srgbClr val="004A7F"/>
                </a:solidFill>
                <a:latin typeface="Arial" panose="020B0604020202020204" pitchFamily="34" charset="0"/>
                <a:cs typeface="Arial" panose="020B0604020202020204" pitchFamily="34" charset="0"/>
              </a:rPr>
              <a:t> </a:t>
            </a:r>
          </a:p>
        </p:txBody>
      </p:sp>
      <p:sp>
        <p:nvSpPr>
          <p:cNvPr id="3" name="Subtitle 2">
            <a:extLst>
              <a:ext uri="{FF2B5EF4-FFF2-40B4-BE49-F238E27FC236}">
                <a16:creationId xmlns:a16="http://schemas.microsoft.com/office/drawing/2014/main" id="{2F393CF2-BCE4-A6D1-DA7D-3F597436B3ED}"/>
              </a:ext>
            </a:extLst>
          </p:cNvPr>
          <p:cNvSpPr txBox="1"/>
          <p:nvPr/>
        </p:nvSpPr>
        <p:spPr>
          <a:xfrm>
            <a:off x="911424" y="6093297"/>
            <a:ext cx="6492240" cy="404894"/>
          </a:xfrm>
          <a:prstGeom prst="rect">
            <a:avLst/>
          </a:prstGeom>
        </p:spPr>
        <p:txBody>
          <a:bodyPr vert="horz" lIns="85588" tIns="42794" rIns="85588" bIns="42794" rtlCol="0" anchor="t">
            <a:norm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1440">
                <a:solidFill>
                  <a:schemeClr val="bg1"/>
                </a:solidFill>
                <a:latin typeface="Arial" panose="020B0604020202020204" pitchFamily="34" charset="0"/>
                <a:cs typeface="Arial" panose="020B0604020202020204" pitchFamily="34" charset="0"/>
              </a:rPr>
              <a:t>Consultation: UK low carbon hydrogen certification scheme </a:t>
            </a:r>
            <a:endParaRPr lang="en-GB" sz="1440">
              <a:solidFill>
                <a:schemeClr val="bg1"/>
              </a:solidFill>
              <a:latin typeface="Arial" panose="020B0604020202020204" pitchFamily="34" charset="0"/>
              <a:cs typeface="Arial" panose="020B0604020202020204" pitchFamily="34" charset="0"/>
            </a:endParaRPr>
          </a:p>
        </p:txBody>
      </p:sp>
      <p:pic>
        <p:nvPicPr>
          <p:cNvPr id="7" name="Picture 6" descr="Graphical user interface, text&#10;&#10;Description automatically generated">
            <a:extLst>
              <a:ext uri="{FF2B5EF4-FFF2-40B4-BE49-F238E27FC236}">
                <a16:creationId xmlns:a16="http://schemas.microsoft.com/office/drawing/2014/main" id="{4F185FC4-465F-23AB-1DE3-892695F8AB23}"/>
              </a:ext>
            </a:extLst>
          </p:cNvPr>
          <p:cNvPicPr/>
          <p:nvPr/>
        </p:nvPicPr>
        <p:blipFill>
          <a:blip r:embed="rId5">
            <a:extLst>
              <a:ext uri="{28A0092B-C50C-407E-A947-70E740481C1C}">
                <a14:useLocalDpi xmlns:a14="http://schemas.microsoft.com/office/drawing/2010/main" val="0"/>
              </a:ext>
            </a:extLst>
          </a:blip>
          <a:stretch>
            <a:fillRect/>
          </a:stretch>
        </p:blipFill>
        <p:spPr>
          <a:xfrm>
            <a:off x="9799321" y="5696041"/>
            <a:ext cx="1773942" cy="1047132"/>
          </a:xfrm>
          <a:prstGeom prst="rect">
            <a:avLst/>
          </a:prstGeom>
        </p:spPr>
      </p:pic>
    </p:spTree>
    <p:extLst>
      <p:ext uri="{BB962C8B-B14F-4D97-AF65-F5344CB8AC3E}">
        <p14:creationId xmlns:p14="http://schemas.microsoft.com/office/powerpoint/2010/main" val="1200926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93868" y="6014723"/>
            <a:ext cx="1101722" cy="650158"/>
          </a:xfrm>
          <a:prstGeom prst="rect">
            <a:avLst/>
          </a:prstGeom>
        </p:spPr>
      </p:pic>
      <p:sp>
        <p:nvSpPr>
          <p:cNvPr id="6" name="TextBox 5"/>
          <p:cNvSpPr txBox="1"/>
          <p:nvPr/>
        </p:nvSpPr>
        <p:spPr>
          <a:xfrm>
            <a:off x="2272375" y="6387884"/>
            <a:ext cx="2268252" cy="252624"/>
          </a:xfrm>
          <a:prstGeom prst="rect">
            <a:avLst/>
          </a:prstGeom>
          <a:noFill/>
        </p:spPr>
        <p:txBody>
          <a:bodyPr wrap="square" lIns="85588" tIns="42794" rIns="85588" bIns="42794"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1080">
                <a:solidFill>
                  <a:schemeClr val="bg1"/>
                </a:solidFill>
                <a:latin typeface="Arial" panose="020B0604020202020204" pitchFamily="34" charset="0"/>
                <a:cs typeface="Arial" panose="020B0604020202020204" pitchFamily="34" charset="0"/>
              </a:rPr>
              <a:t>Vision and Objectives</a:t>
            </a:r>
          </a:p>
        </p:txBody>
      </p:sp>
      <p:sp>
        <p:nvSpPr>
          <p:cNvPr id="5" name="TextBox 4"/>
          <p:cNvSpPr txBox="1"/>
          <p:nvPr/>
        </p:nvSpPr>
        <p:spPr>
          <a:xfrm>
            <a:off x="804476" y="324204"/>
            <a:ext cx="10768787" cy="978729"/>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lvl="0" defTabSz="1097280"/>
            <a:r>
              <a:rPr lang="en-GB" sz="5760">
                <a:solidFill>
                  <a:srgbClr val="55565A"/>
                </a:solidFill>
                <a:latin typeface="Arial" panose="020B0604020202020204" pitchFamily="34" charset="0"/>
                <a:cs typeface="Arial" panose="020B0604020202020204" pitchFamily="34" charset="0"/>
              </a:rPr>
              <a:t>Session rundown and objectives</a:t>
            </a:r>
          </a:p>
        </p:txBody>
      </p:sp>
      <p:sp>
        <p:nvSpPr>
          <p:cNvPr id="2" name="Footer Placeholder 4">
            <a:extLst>
              <a:ext uri="{FF2B5EF4-FFF2-40B4-BE49-F238E27FC236}">
                <a16:creationId xmlns:a16="http://schemas.microsoft.com/office/drawing/2014/main" id="{98C5FB72-3884-02B8-A02A-CD13AD340191}"/>
              </a:ext>
            </a:extLst>
          </p:cNvPr>
          <p:cNvSpPr>
            <a:spLocks noGrp="1"/>
          </p:cNvSpPr>
          <p:nvPr>
            <p:ph type="ftr" sz="quarter" idx="11"/>
          </p:nvPr>
        </p:nvSpPr>
        <p:spPr>
          <a:xfrm>
            <a:off x="0" y="5588001"/>
            <a:ext cx="12192000" cy="1270000"/>
          </a:xfrm>
          <a:prstGeom prst="rect">
            <a:avLst/>
          </a:prstGeom>
          <a:solidFill>
            <a:srgbClr val="0DA04A"/>
          </a:solidFill>
        </p:spPr>
        <p:txBody>
          <a:bodyPr/>
          <a:lstStyle>
            <a:defPPr>
              <a:defRPr lang="en-US"/>
            </a:defPPr>
            <a:lvl1pPr marL="0" algn="l" defTabSz="1097236" rtl="0" eaLnBrk="1" latinLnBrk="0" hangingPunct="1">
              <a:defRPr sz="2154" kern="1200">
                <a:solidFill>
                  <a:schemeClr val="tx1"/>
                </a:solidFill>
                <a:latin typeface="+mn-lt"/>
                <a:ea typeface="+mn-ea"/>
                <a:cs typeface="+mn-cs"/>
              </a:defRPr>
            </a:lvl1pPr>
            <a:lvl2pPr marL="548618" algn="l" defTabSz="1097236" rtl="0" eaLnBrk="1" latinLnBrk="0" hangingPunct="1">
              <a:defRPr sz="2154" kern="1200">
                <a:solidFill>
                  <a:schemeClr val="tx1"/>
                </a:solidFill>
                <a:latin typeface="+mn-lt"/>
                <a:ea typeface="+mn-ea"/>
                <a:cs typeface="+mn-cs"/>
              </a:defRPr>
            </a:lvl2pPr>
            <a:lvl3pPr marL="1097236" algn="l" defTabSz="1097236" rtl="0" eaLnBrk="1" latinLnBrk="0" hangingPunct="1">
              <a:defRPr sz="2154" kern="1200">
                <a:solidFill>
                  <a:schemeClr val="tx1"/>
                </a:solidFill>
                <a:latin typeface="+mn-lt"/>
                <a:ea typeface="+mn-ea"/>
                <a:cs typeface="+mn-cs"/>
              </a:defRPr>
            </a:lvl3pPr>
            <a:lvl4pPr marL="1645854" algn="l" defTabSz="1097236" rtl="0" eaLnBrk="1" latinLnBrk="0" hangingPunct="1">
              <a:defRPr sz="2154" kern="1200">
                <a:solidFill>
                  <a:schemeClr val="tx1"/>
                </a:solidFill>
                <a:latin typeface="+mn-lt"/>
                <a:ea typeface="+mn-ea"/>
                <a:cs typeface="+mn-cs"/>
              </a:defRPr>
            </a:lvl4pPr>
            <a:lvl5pPr marL="2194472" algn="l" defTabSz="1097236" rtl="0" eaLnBrk="1" latinLnBrk="0" hangingPunct="1">
              <a:defRPr sz="2154" kern="1200">
                <a:solidFill>
                  <a:schemeClr val="tx1"/>
                </a:solidFill>
                <a:latin typeface="+mn-lt"/>
                <a:ea typeface="+mn-ea"/>
                <a:cs typeface="+mn-cs"/>
              </a:defRPr>
            </a:lvl5pPr>
            <a:lvl6pPr marL="2743091" algn="l" defTabSz="1097236" rtl="0" eaLnBrk="1" latinLnBrk="0" hangingPunct="1">
              <a:defRPr sz="2154" kern="1200">
                <a:solidFill>
                  <a:schemeClr val="tx1"/>
                </a:solidFill>
                <a:latin typeface="+mn-lt"/>
                <a:ea typeface="+mn-ea"/>
                <a:cs typeface="+mn-cs"/>
              </a:defRPr>
            </a:lvl6pPr>
            <a:lvl7pPr marL="3291708" algn="l" defTabSz="1097236" rtl="0" eaLnBrk="1" latinLnBrk="0" hangingPunct="1">
              <a:defRPr sz="2154" kern="1200">
                <a:solidFill>
                  <a:schemeClr val="tx1"/>
                </a:solidFill>
                <a:latin typeface="+mn-lt"/>
                <a:ea typeface="+mn-ea"/>
                <a:cs typeface="+mn-cs"/>
              </a:defRPr>
            </a:lvl7pPr>
            <a:lvl8pPr marL="3840326" algn="l" defTabSz="1097236" rtl="0" eaLnBrk="1" latinLnBrk="0" hangingPunct="1">
              <a:defRPr sz="2154" kern="1200">
                <a:solidFill>
                  <a:schemeClr val="tx1"/>
                </a:solidFill>
                <a:latin typeface="+mn-lt"/>
                <a:ea typeface="+mn-ea"/>
                <a:cs typeface="+mn-cs"/>
              </a:defRPr>
            </a:lvl8pPr>
            <a:lvl9pPr marL="4388945" algn="l" defTabSz="1097236" rtl="0" eaLnBrk="1" latinLnBrk="0" hangingPunct="1">
              <a:defRPr sz="2154" kern="1200">
                <a:solidFill>
                  <a:schemeClr val="tx1"/>
                </a:solidFill>
                <a:latin typeface="+mn-lt"/>
                <a:ea typeface="+mn-ea"/>
                <a:cs typeface="+mn-cs"/>
              </a:defRPr>
            </a:lvl9pPr>
          </a:lstStyle>
          <a:p>
            <a:r>
              <a:rPr lang="en-GB">
                <a:solidFill>
                  <a:srgbClr val="004A7F"/>
                </a:solidFill>
                <a:latin typeface="Arial" panose="020B0604020202020204" pitchFamily="34" charset="0"/>
                <a:cs typeface="Arial" panose="020B0604020202020204" pitchFamily="34" charset="0"/>
              </a:rPr>
              <a:t> </a:t>
            </a:r>
          </a:p>
        </p:txBody>
      </p:sp>
      <p:sp>
        <p:nvSpPr>
          <p:cNvPr id="3" name="Subtitle 2">
            <a:extLst>
              <a:ext uri="{FF2B5EF4-FFF2-40B4-BE49-F238E27FC236}">
                <a16:creationId xmlns:a16="http://schemas.microsoft.com/office/drawing/2014/main" id="{720A0054-ADF2-49E3-0B4F-4B067B7F6AFA}"/>
              </a:ext>
            </a:extLst>
          </p:cNvPr>
          <p:cNvSpPr txBox="1"/>
          <p:nvPr/>
        </p:nvSpPr>
        <p:spPr>
          <a:xfrm>
            <a:off x="911424" y="6093297"/>
            <a:ext cx="6492240" cy="404894"/>
          </a:xfrm>
          <a:prstGeom prst="rect">
            <a:avLst/>
          </a:prstGeom>
        </p:spPr>
        <p:txBody>
          <a:bodyPr vert="horz" lIns="85588" tIns="42794" rIns="85588" bIns="42794" rtlCol="0" anchor="t">
            <a:norm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1440">
                <a:solidFill>
                  <a:schemeClr val="bg1"/>
                </a:solidFill>
                <a:latin typeface="Arial" panose="020B0604020202020204" pitchFamily="34" charset="0"/>
                <a:cs typeface="Arial" panose="020B0604020202020204" pitchFamily="34" charset="0"/>
              </a:rPr>
              <a:t>Consultation: UK low carbon hydrogen certification scheme </a:t>
            </a:r>
            <a:endParaRPr lang="en-GB" sz="1440">
              <a:solidFill>
                <a:schemeClr val="bg1"/>
              </a:solidFill>
              <a:latin typeface="Arial" panose="020B0604020202020204" pitchFamily="34" charset="0"/>
              <a:cs typeface="Arial" panose="020B0604020202020204" pitchFamily="34" charset="0"/>
            </a:endParaRPr>
          </a:p>
        </p:txBody>
      </p:sp>
      <p:pic>
        <p:nvPicPr>
          <p:cNvPr id="7" name="Picture 6" descr="Graphical user interface, text&#10;&#10;Description automatically generated">
            <a:extLst>
              <a:ext uri="{FF2B5EF4-FFF2-40B4-BE49-F238E27FC236}">
                <a16:creationId xmlns:a16="http://schemas.microsoft.com/office/drawing/2014/main" id="{C08F2011-25F8-AA4C-4C50-96262A559677}"/>
              </a:ext>
            </a:extLst>
          </p:cNvPr>
          <p:cNvPicPr/>
          <p:nvPr/>
        </p:nvPicPr>
        <p:blipFill>
          <a:blip r:embed="rId4">
            <a:extLst>
              <a:ext uri="{28A0092B-C50C-407E-A947-70E740481C1C}">
                <a14:useLocalDpi xmlns:a14="http://schemas.microsoft.com/office/drawing/2010/main" val="0"/>
              </a:ext>
            </a:extLst>
          </a:blip>
          <a:stretch>
            <a:fillRect/>
          </a:stretch>
        </p:blipFill>
        <p:spPr>
          <a:xfrm>
            <a:off x="9799321" y="5696041"/>
            <a:ext cx="1773942" cy="1047132"/>
          </a:xfrm>
          <a:prstGeom prst="rect">
            <a:avLst/>
          </a:prstGeom>
        </p:spPr>
      </p:pic>
      <p:sp>
        <p:nvSpPr>
          <p:cNvPr id="8" name="TextBox 7">
            <a:extLst>
              <a:ext uri="{FF2B5EF4-FFF2-40B4-BE49-F238E27FC236}">
                <a16:creationId xmlns:a16="http://schemas.microsoft.com/office/drawing/2014/main" id="{9D0E4153-88E7-FECC-AE03-E110EC446C03}"/>
              </a:ext>
            </a:extLst>
          </p:cNvPr>
          <p:cNvSpPr txBox="1"/>
          <p:nvPr/>
        </p:nvSpPr>
        <p:spPr>
          <a:xfrm>
            <a:off x="1238809" y="1808229"/>
            <a:ext cx="9900119" cy="3036729"/>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a:spcAft>
                <a:spcPts val="1440"/>
              </a:spcAft>
            </a:pPr>
            <a:r>
              <a:rPr lang="en-GB" sz="2400">
                <a:solidFill>
                  <a:schemeClr val="accent2"/>
                </a:solidFill>
                <a:latin typeface="Arial" panose="020B0604020202020204" pitchFamily="34" charset="0"/>
                <a:cs typeface="Arial" panose="020B0604020202020204" pitchFamily="34" charset="0"/>
              </a:rPr>
              <a:t>Today, we are looking to hear your views on our proposals for a UK Low Carbon Hydrogen Certification Scheme. </a:t>
            </a:r>
          </a:p>
          <a:p>
            <a:pPr>
              <a:spcAft>
                <a:spcPts val="1440"/>
              </a:spcAft>
            </a:pPr>
            <a:r>
              <a:rPr lang="en-GB" sz="2400">
                <a:solidFill>
                  <a:schemeClr val="accent2"/>
                </a:solidFill>
                <a:latin typeface="Arial" panose="020B0604020202020204" pitchFamily="34" charset="0"/>
                <a:cs typeface="Arial" panose="020B0604020202020204" pitchFamily="34" charset="0"/>
              </a:rPr>
              <a:t>We will start with a </a:t>
            </a:r>
            <a:r>
              <a:rPr lang="en-GB" sz="2400" b="1">
                <a:solidFill>
                  <a:schemeClr val="accent2"/>
                </a:solidFill>
                <a:latin typeface="Arial" panose="020B0604020202020204" pitchFamily="34" charset="0"/>
                <a:cs typeface="Arial" panose="020B0604020202020204" pitchFamily="34" charset="0"/>
              </a:rPr>
              <a:t>short presentation </a:t>
            </a:r>
            <a:r>
              <a:rPr lang="en-GB" sz="2400">
                <a:solidFill>
                  <a:schemeClr val="accent2"/>
                </a:solidFill>
                <a:latin typeface="Arial" panose="020B0604020202020204" pitchFamily="34" charset="0"/>
                <a:cs typeface="Arial" panose="020B0604020202020204" pitchFamily="34" charset="0"/>
              </a:rPr>
              <a:t>outlining the proposals in our consultation document. </a:t>
            </a:r>
          </a:p>
          <a:p>
            <a:pPr>
              <a:spcAft>
                <a:spcPts val="1440"/>
              </a:spcAft>
            </a:pPr>
            <a:r>
              <a:rPr lang="en-GB" sz="2400">
                <a:solidFill>
                  <a:schemeClr val="accent2"/>
                </a:solidFill>
                <a:latin typeface="Arial" panose="020B0604020202020204" pitchFamily="34" charset="0"/>
                <a:cs typeface="Arial" panose="020B0604020202020204" pitchFamily="34" charset="0"/>
              </a:rPr>
              <a:t>We will then move on to a </a:t>
            </a:r>
            <a:r>
              <a:rPr lang="en-GB" sz="2400" b="1">
                <a:solidFill>
                  <a:schemeClr val="accent2"/>
                </a:solidFill>
                <a:latin typeface="Arial" panose="020B0604020202020204" pitchFamily="34" charset="0"/>
                <a:cs typeface="Arial" panose="020B0604020202020204" pitchFamily="34" charset="0"/>
              </a:rPr>
              <a:t>longer feedback and open discussion section</a:t>
            </a:r>
            <a:r>
              <a:rPr lang="en-GB" sz="2400">
                <a:solidFill>
                  <a:schemeClr val="accent2"/>
                </a:solidFill>
                <a:latin typeface="Arial" panose="020B0604020202020204" pitchFamily="34" charset="0"/>
                <a:cs typeface="Arial" panose="020B0604020202020204" pitchFamily="34" charset="0"/>
              </a:rPr>
              <a:t>. Please feel free to ask us questions, let us know what you think and tell us how these proposals will impact your organisation.</a:t>
            </a:r>
          </a:p>
        </p:txBody>
      </p:sp>
    </p:spTree>
    <p:extLst>
      <p:ext uri="{BB962C8B-B14F-4D97-AF65-F5344CB8AC3E}">
        <p14:creationId xmlns:p14="http://schemas.microsoft.com/office/powerpoint/2010/main" val="1338788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93868" y="6014723"/>
            <a:ext cx="1101722" cy="650158"/>
          </a:xfrm>
          <a:prstGeom prst="rect">
            <a:avLst/>
          </a:prstGeom>
        </p:spPr>
      </p:pic>
      <p:sp>
        <p:nvSpPr>
          <p:cNvPr id="6" name="TextBox 5"/>
          <p:cNvSpPr txBox="1"/>
          <p:nvPr/>
        </p:nvSpPr>
        <p:spPr>
          <a:xfrm>
            <a:off x="2272375" y="6387884"/>
            <a:ext cx="2268252" cy="252624"/>
          </a:xfrm>
          <a:prstGeom prst="rect">
            <a:avLst/>
          </a:prstGeom>
          <a:noFill/>
        </p:spPr>
        <p:txBody>
          <a:bodyPr wrap="square" lIns="85588" tIns="42794" rIns="85588" bIns="42794"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1080">
                <a:solidFill>
                  <a:schemeClr val="bg1"/>
                </a:solidFill>
                <a:latin typeface="Arial" panose="020B0604020202020204" pitchFamily="34" charset="0"/>
                <a:cs typeface="Arial" panose="020B0604020202020204" pitchFamily="34" charset="0"/>
              </a:rPr>
              <a:t>Vision and Objectives</a:t>
            </a:r>
          </a:p>
        </p:txBody>
      </p:sp>
      <p:sp>
        <p:nvSpPr>
          <p:cNvPr id="5" name="TextBox 4"/>
          <p:cNvSpPr txBox="1"/>
          <p:nvPr/>
        </p:nvSpPr>
        <p:spPr>
          <a:xfrm>
            <a:off x="997834" y="491074"/>
            <a:ext cx="7617856" cy="997196"/>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lvl="0" defTabSz="1097280"/>
            <a:r>
              <a:rPr lang="en-GB" sz="5760">
                <a:solidFill>
                  <a:schemeClr val="accent2"/>
                </a:solidFill>
                <a:latin typeface="Arial" panose="020B0604020202020204" pitchFamily="34" charset="0"/>
                <a:cs typeface="Arial" panose="020B0604020202020204" pitchFamily="34" charset="0"/>
              </a:rPr>
              <a:t>Consultation Overview</a:t>
            </a:r>
          </a:p>
        </p:txBody>
      </p:sp>
      <p:graphicFrame>
        <p:nvGraphicFramePr>
          <p:cNvPr id="8" name="Diagram 7">
            <a:extLst>
              <a:ext uri="{FF2B5EF4-FFF2-40B4-BE49-F238E27FC236}">
                <a16:creationId xmlns:a16="http://schemas.microsoft.com/office/drawing/2014/main" id="{9A472E20-0A5F-22FF-6B67-2FEAE50A2C57}"/>
              </a:ext>
            </a:extLst>
          </p:cNvPr>
          <p:cNvGraphicFramePr/>
          <p:nvPr/>
        </p:nvGraphicFramePr>
        <p:xfrm>
          <a:off x="1106579" y="1373790"/>
          <a:ext cx="5936753" cy="389786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Rectangle: Rounded Corners 8">
            <a:extLst>
              <a:ext uri="{FF2B5EF4-FFF2-40B4-BE49-F238E27FC236}">
                <a16:creationId xmlns:a16="http://schemas.microsoft.com/office/drawing/2014/main" id="{5C42E110-8A41-4F7F-010F-4C4AB5202B63}"/>
              </a:ext>
            </a:extLst>
          </p:cNvPr>
          <p:cNvSpPr/>
          <p:nvPr/>
        </p:nvSpPr>
        <p:spPr>
          <a:xfrm>
            <a:off x="7120709" y="1520592"/>
            <a:ext cx="3930655" cy="3707599"/>
          </a:xfrm>
          <a:prstGeom prst="round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172800" bIns="0" rtlCol="0" anchor="ct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algn="ctr">
              <a:spcAft>
                <a:spcPts val="1440"/>
              </a:spcAft>
            </a:pPr>
            <a:r>
              <a:rPr lang="en-GB" sz="1860" b="1" u="sng">
                <a:solidFill>
                  <a:schemeClr val="bg1"/>
                </a:solidFill>
                <a:latin typeface="Arial" panose="020B0604020202020204" pitchFamily="34" charset="0"/>
                <a:cs typeface="Arial" panose="020B0604020202020204" pitchFamily="34" charset="0"/>
              </a:rPr>
              <a:t>Contents</a:t>
            </a:r>
          </a:p>
          <a:p>
            <a:pPr>
              <a:spcAft>
                <a:spcPts val="720"/>
              </a:spcAft>
            </a:pPr>
            <a:r>
              <a:rPr lang="en-GB" sz="1860">
                <a:solidFill>
                  <a:schemeClr val="bg1"/>
                </a:solidFill>
                <a:latin typeface="Arial" panose="020B0604020202020204" pitchFamily="34" charset="0"/>
                <a:cs typeface="Arial" panose="020B0604020202020204" pitchFamily="34" charset="0"/>
              </a:rPr>
              <a:t>Introduction</a:t>
            </a:r>
          </a:p>
          <a:p>
            <a:pPr>
              <a:spcAft>
                <a:spcPts val="720"/>
              </a:spcAft>
            </a:pPr>
            <a:r>
              <a:rPr lang="en-GB" sz="1860">
                <a:solidFill>
                  <a:schemeClr val="bg1"/>
                </a:solidFill>
                <a:latin typeface="Arial" panose="020B0604020202020204" pitchFamily="34" charset="0"/>
                <a:cs typeface="Arial" panose="020B0604020202020204" pitchFamily="34" charset="0"/>
              </a:rPr>
              <a:t>1. Fundamental scheme design</a:t>
            </a:r>
          </a:p>
          <a:p>
            <a:pPr>
              <a:spcAft>
                <a:spcPts val="720"/>
              </a:spcAft>
            </a:pPr>
            <a:r>
              <a:rPr lang="en-GB" sz="1860">
                <a:solidFill>
                  <a:schemeClr val="bg1"/>
                </a:solidFill>
                <a:latin typeface="Arial" panose="020B0604020202020204" pitchFamily="34" charset="0"/>
                <a:cs typeface="Arial" panose="020B0604020202020204" pitchFamily="34" charset="0"/>
              </a:rPr>
              <a:t>2. Information disclosure</a:t>
            </a:r>
          </a:p>
          <a:p>
            <a:pPr>
              <a:spcAft>
                <a:spcPts val="720"/>
              </a:spcAft>
            </a:pPr>
            <a:r>
              <a:rPr lang="en-GB" sz="1860">
                <a:solidFill>
                  <a:schemeClr val="bg1"/>
                </a:solidFill>
                <a:latin typeface="Arial" panose="020B0604020202020204" pitchFamily="34" charset="0"/>
                <a:cs typeface="Arial" panose="020B0604020202020204" pitchFamily="34" charset="0"/>
              </a:rPr>
              <a:t>3. Chain of custody</a:t>
            </a:r>
          </a:p>
          <a:p>
            <a:pPr>
              <a:spcAft>
                <a:spcPts val="720"/>
              </a:spcAft>
            </a:pPr>
            <a:r>
              <a:rPr lang="en-GB" sz="1860">
                <a:solidFill>
                  <a:schemeClr val="bg1"/>
                </a:solidFill>
                <a:latin typeface="Arial" panose="020B0604020202020204" pitchFamily="34" charset="0"/>
                <a:cs typeface="Arial" panose="020B0604020202020204" pitchFamily="34" charset="0"/>
              </a:rPr>
              <a:t>4. Further design considerations</a:t>
            </a:r>
          </a:p>
          <a:p>
            <a:pPr>
              <a:spcAft>
                <a:spcPts val="1440"/>
              </a:spcAft>
            </a:pPr>
            <a:r>
              <a:rPr lang="en-GB" sz="1860">
                <a:solidFill>
                  <a:schemeClr val="bg1"/>
                </a:solidFill>
                <a:latin typeface="Arial" panose="020B0604020202020204" pitchFamily="34" charset="0"/>
                <a:cs typeface="Arial" panose="020B0604020202020204" pitchFamily="34" charset="0"/>
              </a:rPr>
              <a:t>5. Delivery and administration</a:t>
            </a:r>
          </a:p>
          <a:p>
            <a:pPr>
              <a:spcAft>
                <a:spcPts val="720"/>
              </a:spcAft>
            </a:pPr>
            <a:r>
              <a:rPr lang="en-GB" sz="1860">
                <a:solidFill>
                  <a:schemeClr val="bg1"/>
                </a:solidFill>
                <a:latin typeface="Arial" panose="020B0604020202020204" pitchFamily="34" charset="0"/>
                <a:cs typeface="Arial" panose="020B0604020202020204" pitchFamily="34" charset="0"/>
              </a:rPr>
              <a:t>Annex: De Minimis Assessment</a:t>
            </a:r>
          </a:p>
          <a:p>
            <a:pPr algn="ctr"/>
            <a:endParaRPr lang="en-GB" sz="2154">
              <a:solidFill>
                <a:schemeClr val="bg1"/>
              </a:solidFill>
            </a:endParaRPr>
          </a:p>
        </p:txBody>
      </p:sp>
      <p:sp>
        <p:nvSpPr>
          <p:cNvPr id="2" name="Footer Placeholder 4">
            <a:extLst>
              <a:ext uri="{FF2B5EF4-FFF2-40B4-BE49-F238E27FC236}">
                <a16:creationId xmlns:a16="http://schemas.microsoft.com/office/drawing/2014/main" id="{C974FB66-9425-8C67-AE8E-A222556B2985}"/>
              </a:ext>
            </a:extLst>
          </p:cNvPr>
          <p:cNvSpPr>
            <a:spLocks noGrp="1"/>
          </p:cNvSpPr>
          <p:nvPr>
            <p:ph type="ftr" sz="quarter" idx="11"/>
          </p:nvPr>
        </p:nvSpPr>
        <p:spPr>
          <a:xfrm>
            <a:off x="609600" y="5588001"/>
            <a:ext cx="10972800" cy="1270000"/>
          </a:xfrm>
          <a:prstGeom prst="rect">
            <a:avLst/>
          </a:prstGeom>
          <a:solidFill>
            <a:srgbClr val="0DA04A"/>
          </a:solidFill>
        </p:spPr>
        <p:txBody>
          <a:bodyPr/>
          <a:lstStyle>
            <a:defPPr>
              <a:defRPr lang="en-US"/>
            </a:defPPr>
            <a:lvl1pPr marL="0" algn="l" defTabSz="1097236" rtl="0" eaLnBrk="1" latinLnBrk="0" hangingPunct="1">
              <a:defRPr sz="2154" kern="1200">
                <a:solidFill>
                  <a:schemeClr val="tx1"/>
                </a:solidFill>
                <a:latin typeface="+mn-lt"/>
                <a:ea typeface="+mn-ea"/>
                <a:cs typeface="+mn-cs"/>
              </a:defRPr>
            </a:lvl1pPr>
            <a:lvl2pPr marL="548618" algn="l" defTabSz="1097236" rtl="0" eaLnBrk="1" latinLnBrk="0" hangingPunct="1">
              <a:defRPr sz="2154" kern="1200">
                <a:solidFill>
                  <a:schemeClr val="tx1"/>
                </a:solidFill>
                <a:latin typeface="+mn-lt"/>
                <a:ea typeface="+mn-ea"/>
                <a:cs typeface="+mn-cs"/>
              </a:defRPr>
            </a:lvl2pPr>
            <a:lvl3pPr marL="1097236" algn="l" defTabSz="1097236" rtl="0" eaLnBrk="1" latinLnBrk="0" hangingPunct="1">
              <a:defRPr sz="2154" kern="1200">
                <a:solidFill>
                  <a:schemeClr val="tx1"/>
                </a:solidFill>
                <a:latin typeface="+mn-lt"/>
                <a:ea typeface="+mn-ea"/>
                <a:cs typeface="+mn-cs"/>
              </a:defRPr>
            </a:lvl3pPr>
            <a:lvl4pPr marL="1645854" algn="l" defTabSz="1097236" rtl="0" eaLnBrk="1" latinLnBrk="0" hangingPunct="1">
              <a:defRPr sz="2154" kern="1200">
                <a:solidFill>
                  <a:schemeClr val="tx1"/>
                </a:solidFill>
                <a:latin typeface="+mn-lt"/>
                <a:ea typeface="+mn-ea"/>
                <a:cs typeface="+mn-cs"/>
              </a:defRPr>
            </a:lvl4pPr>
            <a:lvl5pPr marL="2194472" algn="l" defTabSz="1097236" rtl="0" eaLnBrk="1" latinLnBrk="0" hangingPunct="1">
              <a:defRPr sz="2154" kern="1200">
                <a:solidFill>
                  <a:schemeClr val="tx1"/>
                </a:solidFill>
                <a:latin typeface="+mn-lt"/>
                <a:ea typeface="+mn-ea"/>
                <a:cs typeface="+mn-cs"/>
              </a:defRPr>
            </a:lvl5pPr>
            <a:lvl6pPr marL="2743091" algn="l" defTabSz="1097236" rtl="0" eaLnBrk="1" latinLnBrk="0" hangingPunct="1">
              <a:defRPr sz="2154" kern="1200">
                <a:solidFill>
                  <a:schemeClr val="tx1"/>
                </a:solidFill>
                <a:latin typeface="+mn-lt"/>
                <a:ea typeface="+mn-ea"/>
                <a:cs typeface="+mn-cs"/>
              </a:defRPr>
            </a:lvl6pPr>
            <a:lvl7pPr marL="3291708" algn="l" defTabSz="1097236" rtl="0" eaLnBrk="1" latinLnBrk="0" hangingPunct="1">
              <a:defRPr sz="2154" kern="1200">
                <a:solidFill>
                  <a:schemeClr val="tx1"/>
                </a:solidFill>
                <a:latin typeface="+mn-lt"/>
                <a:ea typeface="+mn-ea"/>
                <a:cs typeface="+mn-cs"/>
              </a:defRPr>
            </a:lvl7pPr>
            <a:lvl8pPr marL="3840326" algn="l" defTabSz="1097236" rtl="0" eaLnBrk="1" latinLnBrk="0" hangingPunct="1">
              <a:defRPr sz="2154" kern="1200">
                <a:solidFill>
                  <a:schemeClr val="tx1"/>
                </a:solidFill>
                <a:latin typeface="+mn-lt"/>
                <a:ea typeface="+mn-ea"/>
                <a:cs typeface="+mn-cs"/>
              </a:defRPr>
            </a:lvl8pPr>
            <a:lvl9pPr marL="4388945" algn="l" defTabSz="1097236" rtl="0" eaLnBrk="1" latinLnBrk="0" hangingPunct="1">
              <a:defRPr sz="2154" kern="1200">
                <a:solidFill>
                  <a:schemeClr val="tx1"/>
                </a:solidFill>
                <a:latin typeface="+mn-lt"/>
                <a:ea typeface="+mn-ea"/>
                <a:cs typeface="+mn-cs"/>
              </a:defRPr>
            </a:lvl9pPr>
          </a:lstStyle>
          <a:p>
            <a:r>
              <a:rPr lang="en-GB">
                <a:solidFill>
                  <a:srgbClr val="004A7F"/>
                </a:solidFill>
                <a:latin typeface="Arial" panose="020B0604020202020204" pitchFamily="34" charset="0"/>
                <a:cs typeface="Arial" panose="020B0604020202020204" pitchFamily="34" charset="0"/>
              </a:rPr>
              <a:t> </a:t>
            </a:r>
          </a:p>
        </p:txBody>
      </p:sp>
      <p:sp>
        <p:nvSpPr>
          <p:cNvPr id="3" name="Subtitle 2">
            <a:extLst>
              <a:ext uri="{FF2B5EF4-FFF2-40B4-BE49-F238E27FC236}">
                <a16:creationId xmlns:a16="http://schemas.microsoft.com/office/drawing/2014/main" id="{69C9E91A-8B60-652A-EF0D-27DD20909D48}"/>
              </a:ext>
            </a:extLst>
          </p:cNvPr>
          <p:cNvSpPr txBox="1"/>
          <p:nvPr/>
        </p:nvSpPr>
        <p:spPr>
          <a:xfrm>
            <a:off x="911424" y="6093297"/>
            <a:ext cx="6492240" cy="404894"/>
          </a:xfrm>
          <a:prstGeom prst="rect">
            <a:avLst/>
          </a:prstGeom>
        </p:spPr>
        <p:txBody>
          <a:bodyPr vert="horz" lIns="85588" tIns="42794" rIns="85588" bIns="42794" rtlCol="0" anchor="t">
            <a:norm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1440">
                <a:solidFill>
                  <a:schemeClr val="bg1"/>
                </a:solidFill>
                <a:latin typeface="Arial" panose="020B0604020202020204" pitchFamily="34" charset="0"/>
                <a:cs typeface="Arial" panose="020B0604020202020204" pitchFamily="34" charset="0"/>
              </a:rPr>
              <a:t>Consultation: UK low carbon hydrogen certification scheme </a:t>
            </a:r>
            <a:endParaRPr lang="en-GB" sz="1440">
              <a:solidFill>
                <a:schemeClr val="bg1"/>
              </a:solidFill>
              <a:latin typeface="Arial" panose="020B0604020202020204" pitchFamily="34" charset="0"/>
              <a:cs typeface="Arial" panose="020B0604020202020204" pitchFamily="34" charset="0"/>
            </a:endParaRPr>
          </a:p>
        </p:txBody>
      </p:sp>
      <p:pic>
        <p:nvPicPr>
          <p:cNvPr id="7" name="Picture 6" descr="Graphical user interface, text&#10;&#10;Description automatically generated">
            <a:extLst>
              <a:ext uri="{FF2B5EF4-FFF2-40B4-BE49-F238E27FC236}">
                <a16:creationId xmlns:a16="http://schemas.microsoft.com/office/drawing/2014/main" id="{A836042A-6B41-E532-CEFA-745C39F1EA0B}"/>
              </a:ext>
            </a:extLst>
          </p:cNvPr>
          <p:cNvPicPr/>
          <p:nvPr/>
        </p:nvPicPr>
        <p:blipFill>
          <a:blip r:embed="rId9">
            <a:extLst>
              <a:ext uri="{28A0092B-C50C-407E-A947-70E740481C1C}">
                <a14:useLocalDpi xmlns:a14="http://schemas.microsoft.com/office/drawing/2010/main" val="0"/>
              </a:ext>
            </a:extLst>
          </a:blip>
          <a:stretch>
            <a:fillRect/>
          </a:stretch>
        </p:blipFill>
        <p:spPr>
          <a:xfrm>
            <a:off x="9799321" y="5696041"/>
            <a:ext cx="1773942" cy="1047132"/>
          </a:xfrm>
          <a:prstGeom prst="rect">
            <a:avLst/>
          </a:prstGeom>
        </p:spPr>
      </p:pic>
    </p:spTree>
    <p:extLst>
      <p:ext uri="{BB962C8B-B14F-4D97-AF65-F5344CB8AC3E}">
        <p14:creationId xmlns:p14="http://schemas.microsoft.com/office/powerpoint/2010/main" val="87865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93868" y="6014723"/>
            <a:ext cx="1101722" cy="650158"/>
          </a:xfrm>
          <a:prstGeom prst="rect">
            <a:avLst/>
          </a:prstGeom>
        </p:spPr>
      </p:pic>
      <p:sp>
        <p:nvSpPr>
          <p:cNvPr id="6" name="TextBox 5"/>
          <p:cNvSpPr txBox="1"/>
          <p:nvPr/>
        </p:nvSpPr>
        <p:spPr>
          <a:xfrm>
            <a:off x="2272375" y="6387884"/>
            <a:ext cx="2268252" cy="252624"/>
          </a:xfrm>
          <a:prstGeom prst="rect">
            <a:avLst/>
          </a:prstGeom>
          <a:noFill/>
        </p:spPr>
        <p:txBody>
          <a:bodyPr wrap="square" lIns="85588" tIns="42794" rIns="85588" bIns="42794"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1080">
                <a:solidFill>
                  <a:schemeClr val="bg1"/>
                </a:solidFill>
                <a:latin typeface="Arial" panose="020B0604020202020204" pitchFamily="34" charset="0"/>
                <a:cs typeface="Arial" panose="020B0604020202020204" pitchFamily="34" charset="0"/>
              </a:rPr>
              <a:t>Vision and Objectives</a:t>
            </a:r>
          </a:p>
        </p:txBody>
      </p:sp>
      <p:sp>
        <p:nvSpPr>
          <p:cNvPr id="5" name="TextBox 4"/>
          <p:cNvSpPr txBox="1"/>
          <p:nvPr/>
        </p:nvSpPr>
        <p:spPr>
          <a:xfrm>
            <a:off x="997834" y="467452"/>
            <a:ext cx="5548058" cy="701730"/>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lvl="0" defTabSz="1097280"/>
            <a:r>
              <a:rPr lang="en-GB" sz="3840">
                <a:solidFill>
                  <a:schemeClr val="accent2"/>
                </a:solidFill>
                <a:latin typeface="Arial" panose="020B0604020202020204" pitchFamily="34" charset="0"/>
                <a:cs typeface="Arial" panose="020B0604020202020204" pitchFamily="34" charset="0"/>
              </a:rPr>
              <a:t>Introduction: </a:t>
            </a:r>
            <a:r>
              <a:rPr lang="en-GB" sz="3840" b="1">
                <a:solidFill>
                  <a:schemeClr val="accent2"/>
                </a:solidFill>
                <a:latin typeface="Arial" panose="020B0604020202020204" pitchFamily="34" charset="0"/>
                <a:cs typeface="Arial" panose="020B0604020202020204" pitchFamily="34" charset="0"/>
              </a:rPr>
              <a:t>Objectives</a:t>
            </a:r>
          </a:p>
        </p:txBody>
      </p:sp>
      <p:sp>
        <p:nvSpPr>
          <p:cNvPr id="7" name="TextBox 6"/>
          <p:cNvSpPr txBox="1"/>
          <p:nvPr/>
        </p:nvSpPr>
        <p:spPr>
          <a:xfrm>
            <a:off x="1323890" y="1885082"/>
            <a:ext cx="4549018" cy="3065454"/>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a:spcAft>
                <a:spcPts val="1440"/>
              </a:spcAft>
            </a:pPr>
            <a:r>
              <a:rPr lang="en-GB" sz="2400">
                <a:solidFill>
                  <a:schemeClr val="accent2"/>
                </a:solidFill>
                <a:latin typeface="Arial" panose="020B0604020202020204" pitchFamily="34" charset="0"/>
                <a:cs typeface="Arial" panose="020B0604020202020204" pitchFamily="34" charset="0"/>
              </a:rPr>
              <a:t>Support decarbonisation of hydrogen economy by:</a:t>
            </a:r>
          </a:p>
          <a:p>
            <a:pPr>
              <a:spcAft>
                <a:spcPts val="1440"/>
              </a:spcAft>
            </a:pPr>
            <a:r>
              <a:rPr lang="en-GB" sz="2400">
                <a:solidFill>
                  <a:schemeClr val="accent2"/>
                </a:solidFill>
                <a:latin typeface="Arial" panose="020B0604020202020204" pitchFamily="34" charset="0"/>
                <a:cs typeface="Arial" panose="020B0604020202020204" pitchFamily="34" charset="0"/>
              </a:rPr>
              <a:t>- providing a way of proving the low carbon credentials of hydrogen</a:t>
            </a:r>
          </a:p>
          <a:p>
            <a:pPr>
              <a:spcAft>
                <a:spcPts val="1440"/>
              </a:spcAft>
            </a:pPr>
            <a:r>
              <a:rPr lang="en-GB" sz="2400">
                <a:solidFill>
                  <a:schemeClr val="accent2"/>
                </a:solidFill>
                <a:latin typeface="Arial" panose="020B0604020202020204" pitchFamily="34" charset="0"/>
                <a:cs typeface="Arial" panose="020B0604020202020204" pitchFamily="34" charset="0"/>
              </a:rPr>
              <a:t>- increasing transparency and traceability</a:t>
            </a:r>
          </a:p>
        </p:txBody>
      </p:sp>
      <p:graphicFrame>
        <p:nvGraphicFramePr>
          <p:cNvPr id="2" name="Diagram 1">
            <a:extLst>
              <a:ext uri="{FF2B5EF4-FFF2-40B4-BE49-F238E27FC236}">
                <a16:creationId xmlns:a16="http://schemas.microsoft.com/office/drawing/2014/main" id="{61A1D7FF-2C7E-7374-508B-35F333A4817B}"/>
              </a:ext>
            </a:extLst>
          </p:cNvPr>
          <p:cNvGraphicFramePr/>
          <p:nvPr>
            <p:extLst>
              <p:ext uri="{D42A27DB-BD31-4B8C-83A1-F6EECF244321}">
                <p14:modId xmlns:p14="http://schemas.microsoft.com/office/powerpoint/2010/main" val="1995043168"/>
              </p:ext>
            </p:extLst>
          </p:nvPr>
        </p:nvGraphicFramePr>
        <p:xfrm>
          <a:off x="5410707" y="392469"/>
          <a:ext cx="5663381" cy="4876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TextBox 7">
            <a:extLst>
              <a:ext uri="{FF2B5EF4-FFF2-40B4-BE49-F238E27FC236}">
                <a16:creationId xmlns:a16="http://schemas.microsoft.com/office/drawing/2014/main" id="{2E1F8A9A-3E3E-4E94-20ED-C1EDF4F3B5FF}"/>
              </a:ext>
            </a:extLst>
          </p:cNvPr>
          <p:cNvSpPr txBox="1"/>
          <p:nvPr/>
        </p:nvSpPr>
        <p:spPr>
          <a:xfrm>
            <a:off x="6096000" y="4195201"/>
            <a:ext cx="2104350" cy="755335"/>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2154">
                <a:solidFill>
                  <a:schemeClr val="accent2"/>
                </a:solidFill>
                <a:latin typeface="Arial" panose="020B0604020202020204" pitchFamily="34" charset="0"/>
                <a:cs typeface="Arial" panose="020B0604020202020204" pitchFamily="34" charset="0"/>
              </a:rPr>
              <a:t>Primary priority design feature</a:t>
            </a:r>
          </a:p>
        </p:txBody>
      </p:sp>
      <p:sp>
        <p:nvSpPr>
          <p:cNvPr id="9" name="TextBox 8">
            <a:extLst>
              <a:ext uri="{FF2B5EF4-FFF2-40B4-BE49-F238E27FC236}">
                <a16:creationId xmlns:a16="http://schemas.microsoft.com/office/drawing/2014/main" id="{68D20FA4-9FC7-590B-2AF8-9935315A61D3}"/>
              </a:ext>
            </a:extLst>
          </p:cNvPr>
          <p:cNvSpPr txBox="1"/>
          <p:nvPr/>
        </p:nvSpPr>
        <p:spPr>
          <a:xfrm>
            <a:off x="9512151" y="344632"/>
            <a:ext cx="1682015" cy="1418337"/>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2154">
                <a:solidFill>
                  <a:schemeClr val="accent3"/>
                </a:solidFill>
                <a:latin typeface="Arial" panose="020B0604020202020204" pitchFamily="34" charset="0"/>
                <a:cs typeface="Arial" panose="020B0604020202020204" pitchFamily="34" charset="0"/>
              </a:rPr>
              <a:t>Secondary priority design feature</a:t>
            </a:r>
          </a:p>
        </p:txBody>
      </p:sp>
      <p:sp>
        <p:nvSpPr>
          <p:cNvPr id="13" name="Footer Placeholder 4">
            <a:extLst>
              <a:ext uri="{FF2B5EF4-FFF2-40B4-BE49-F238E27FC236}">
                <a16:creationId xmlns:a16="http://schemas.microsoft.com/office/drawing/2014/main" id="{09CA6EED-748D-A345-4AB2-606365966FDD}"/>
              </a:ext>
            </a:extLst>
          </p:cNvPr>
          <p:cNvSpPr>
            <a:spLocks noGrp="1"/>
          </p:cNvSpPr>
          <p:nvPr>
            <p:ph type="ftr" sz="quarter" idx="11"/>
          </p:nvPr>
        </p:nvSpPr>
        <p:spPr>
          <a:xfrm>
            <a:off x="0" y="5588001"/>
            <a:ext cx="12192000" cy="1270000"/>
          </a:xfrm>
          <a:prstGeom prst="rect">
            <a:avLst/>
          </a:prstGeom>
          <a:solidFill>
            <a:srgbClr val="0DA04A"/>
          </a:solidFill>
        </p:spPr>
        <p:txBody>
          <a:bodyPr/>
          <a:lstStyle>
            <a:defPPr>
              <a:defRPr lang="en-US"/>
            </a:defPPr>
            <a:lvl1pPr marL="0" algn="l" defTabSz="1097236" rtl="0" eaLnBrk="1" latinLnBrk="0" hangingPunct="1">
              <a:defRPr sz="2154" kern="1200">
                <a:solidFill>
                  <a:schemeClr val="tx1"/>
                </a:solidFill>
                <a:latin typeface="+mn-lt"/>
                <a:ea typeface="+mn-ea"/>
                <a:cs typeface="+mn-cs"/>
              </a:defRPr>
            </a:lvl1pPr>
            <a:lvl2pPr marL="548618" algn="l" defTabSz="1097236" rtl="0" eaLnBrk="1" latinLnBrk="0" hangingPunct="1">
              <a:defRPr sz="2154" kern="1200">
                <a:solidFill>
                  <a:schemeClr val="tx1"/>
                </a:solidFill>
                <a:latin typeface="+mn-lt"/>
                <a:ea typeface="+mn-ea"/>
                <a:cs typeface="+mn-cs"/>
              </a:defRPr>
            </a:lvl2pPr>
            <a:lvl3pPr marL="1097236" algn="l" defTabSz="1097236" rtl="0" eaLnBrk="1" latinLnBrk="0" hangingPunct="1">
              <a:defRPr sz="2154" kern="1200">
                <a:solidFill>
                  <a:schemeClr val="tx1"/>
                </a:solidFill>
                <a:latin typeface="+mn-lt"/>
                <a:ea typeface="+mn-ea"/>
                <a:cs typeface="+mn-cs"/>
              </a:defRPr>
            </a:lvl3pPr>
            <a:lvl4pPr marL="1645854" algn="l" defTabSz="1097236" rtl="0" eaLnBrk="1" latinLnBrk="0" hangingPunct="1">
              <a:defRPr sz="2154" kern="1200">
                <a:solidFill>
                  <a:schemeClr val="tx1"/>
                </a:solidFill>
                <a:latin typeface="+mn-lt"/>
                <a:ea typeface="+mn-ea"/>
                <a:cs typeface="+mn-cs"/>
              </a:defRPr>
            </a:lvl4pPr>
            <a:lvl5pPr marL="2194472" algn="l" defTabSz="1097236" rtl="0" eaLnBrk="1" latinLnBrk="0" hangingPunct="1">
              <a:defRPr sz="2154" kern="1200">
                <a:solidFill>
                  <a:schemeClr val="tx1"/>
                </a:solidFill>
                <a:latin typeface="+mn-lt"/>
                <a:ea typeface="+mn-ea"/>
                <a:cs typeface="+mn-cs"/>
              </a:defRPr>
            </a:lvl5pPr>
            <a:lvl6pPr marL="2743091" algn="l" defTabSz="1097236" rtl="0" eaLnBrk="1" latinLnBrk="0" hangingPunct="1">
              <a:defRPr sz="2154" kern="1200">
                <a:solidFill>
                  <a:schemeClr val="tx1"/>
                </a:solidFill>
                <a:latin typeface="+mn-lt"/>
                <a:ea typeface="+mn-ea"/>
                <a:cs typeface="+mn-cs"/>
              </a:defRPr>
            </a:lvl6pPr>
            <a:lvl7pPr marL="3291708" algn="l" defTabSz="1097236" rtl="0" eaLnBrk="1" latinLnBrk="0" hangingPunct="1">
              <a:defRPr sz="2154" kern="1200">
                <a:solidFill>
                  <a:schemeClr val="tx1"/>
                </a:solidFill>
                <a:latin typeface="+mn-lt"/>
                <a:ea typeface="+mn-ea"/>
                <a:cs typeface="+mn-cs"/>
              </a:defRPr>
            </a:lvl7pPr>
            <a:lvl8pPr marL="3840326" algn="l" defTabSz="1097236" rtl="0" eaLnBrk="1" latinLnBrk="0" hangingPunct="1">
              <a:defRPr sz="2154" kern="1200">
                <a:solidFill>
                  <a:schemeClr val="tx1"/>
                </a:solidFill>
                <a:latin typeface="+mn-lt"/>
                <a:ea typeface="+mn-ea"/>
                <a:cs typeface="+mn-cs"/>
              </a:defRPr>
            </a:lvl8pPr>
            <a:lvl9pPr marL="4388945" algn="l" defTabSz="1097236" rtl="0" eaLnBrk="1" latinLnBrk="0" hangingPunct="1">
              <a:defRPr sz="2154" kern="1200">
                <a:solidFill>
                  <a:schemeClr val="tx1"/>
                </a:solidFill>
                <a:latin typeface="+mn-lt"/>
                <a:ea typeface="+mn-ea"/>
                <a:cs typeface="+mn-cs"/>
              </a:defRPr>
            </a:lvl9pPr>
          </a:lstStyle>
          <a:p>
            <a:r>
              <a:rPr lang="en-GB">
                <a:solidFill>
                  <a:srgbClr val="004A7F"/>
                </a:solidFill>
                <a:latin typeface="Arial" panose="020B0604020202020204" pitchFamily="34" charset="0"/>
                <a:cs typeface="Arial" panose="020B0604020202020204" pitchFamily="34" charset="0"/>
              </a:rPr>
              <a:t> </a:t>
            </a:r>
          </a:p>
        </p:txBody>
      </p:sp>
      <p:sp>
        <p:nvSpPr>
          <p:cNvPr id="14" name="Subtitle 2">
            <a:extLst>
              <a:ext uri="{FF2B5EF4-FFF2-40B4-BE49-F238E27FC236}">
                <a16:creationId xmlns:a16="http://schemas.microsoft.com/office/drawing/2014/main" id="{CC38D2FC-0030-CD03-30AC-DCBDECDC5E68}"/>
              </a:ext>
            </a:extLst>
          </p:cNvPr>
          <p:cNvSpPr txBox="1"/>
          <p:nvPr/>
        </p:nvSpPr>
        <p:spPr>
          <a:xfrm>
            <a:off x="911424" y="6093297"/>
            <a:ext cx="6492240" cy="404894"/>
          </a:xfrm>
          <a:prstGeom prst="rect">
            <a:avLst/>
          </a:prstGeom>
        </p:spPr>
        <p:txBody>
          <a:bodyPr vert="horz" lIns="85588" tIns="42794" rIns="85588" bIns="42794" rtlCol="0" anchor="t">
            <a:norm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1440">
                <a:solidFill>
                  <a:schemeClr val="bg1"/>
                </a:solidFill>
                <a:latin typeface="Arial" panose="020B0604020202020204" pitchFamily="34" charset="0"/>
                <a:cs typeface="Arial" panose="020B0604020202020204" pitchFamily="34" charset="0"/>
              </a:rPr>
              <a:t>Consultation: UK low carbon hydrogen certification scheme </a:t>
            </a:r>
            <a:endParaRPr lang="en-GB" sz="1440">
              <a:solidFill>
                <a:schemeClr val="bg1"/>
              </a:solidFill>
              <a:latin typeface="Arial" panose="020B0604020202020204" pitchFamily="34" charset="0"/>
              <a:cs typeface="Arial" panose="020B0604020202020204" pitchFamily="34" charset="0"/>
            </a:endParaRPr>
          </a:p>
        </p:txBody>
      </p:sp>
      <p:pic>
        <p:nvPicPr>
          <p:cNvPr id="15" name="Picture 14" descr="Graphical user interface, text&#10;&#10;Description automatically generated">
            <a:extLst>
              <a:ext uri="{FF2B5EF4-FFF2-40B4-BE49-F238E27FC236}">
                <a16:creationId xmlns:a16="http://schemas.microsoft.com/office/drawing/2014/main" id="{CC4C0614-228E-589F-C981-02BAEEEB95DA}"/>
              </a:ext>
            </a:extLst>
          </p:cNvPr>
          <p:cNvPicPr/>
          <p:nvPr/>
        </p:nvPicPr>
        <p:blipFill>
          <a:blip r:embed="rId9">
            <a:extLst>
              <a:ext uri="{28A0092B-C50C-407E-A947-70E740481C1C}">
                <a14:useLocalDpi xmlns:a14="http://schemas.microsoft.com/office/drawing/2010/main" val="0"/>
              </a:ext>
            </a:extLst>
          </a:blip>
          <a:stretch>
            <a:fillRect/>
          </a:stretch>
        </p:blipFill>
        <p:spPr>
          <a:xfrm>
            <a:off x="9799321" y="5696041"/>
            <a:ext cx="1773942" cy="1047132"/>
          </a:xfrm>
          <a:prstGeom prst="rect">
            <a:avLst/>
          </a:prstGeom>
        </p:spPr>
      </p:pic>
    </p:spTree>
    <p:extLst>
      <p:ext uri="{BB962C8B-B14F-4D97-AF65-F5344CB8AC3E}">
        <p14:creationId xmlns:p14="http://schemas.microsoft.com/office/powerpoint/2010/main" val="704890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93868" y="6014723"/>
            <a:ext cx="1101722" cy="650158"/>
          </a:xfrm>
          <a:prstGeom prst="rect">
            <a:avLst/>
          </a:prstGeom>
        </p:spPr>
      </p:pic>
      <p:sp>
        <p:nvSpPr>
          <p:cNvPr id="6" name="TextBox 5"/>
          <p:cNvSpPr txBox="1"/>
          <p:nvPr/>
        </p:nvSpPr>
        <p:spPr>
          <a:xfrm>
            <a:off x="2272375" y="6387884"/>
            <a:ext cx="2268252" cy="252624"/>
          </a:xfrm>
          <a:prstGeom prst="rect">
            <a:avLst/>
          </a:prstGeom>
          <a:noFill/>
        </p:spPr>
        <p:txBody>
          <a:bodyPr wrap="square" lIns="85588" tIns="42794" rIns="85588" bIns="42794"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1080">
                <a:solidFill>
                  <a:schemeClr val="bg1"/>
                </a:solidFill>
                <a:latin typeface="Arial" panose="020B0604020202020204" pitchFamily="34" charset="0"/>
                <a:cs typeface="Arial" panose="020B0604020202020204" pitchFamily="34" charset="0"/>
              </a:rPr>
              <a:t>Vision and Objectives</a:t>
            </a:r>
          </a:p>
        </p:txBody>
      </p:sp>
      <p:sp>
        <p:nvSpPr>
          <p:cNvPr id="5" name="TextBox 4"/>
          <p:cNvSpPr txBox="1"/>
          <p:nvPr/>
        </p:nvSpPr>
        <p:spPr>
          <a:xfrm>
            <a:off x="997834" y="336538"/>
            <a:ext cx="9399112" cy="701730"/>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lvl="0" defTabSz="1097280"/>
            <a:r>
              <a:rPr lang="en-GB" sz="3840">
                <a:solidFill>
                  <a:schemeClr val="accent2"/>
                </a:solidFill>
                <a:latin typeface="Arial" panose="020B0604020202020204" pitchFamily="34" charset="0"/>
                <a:cs typeface="Arial" panose="020B0604020202020204" pitchFamily="34" charset="0"/>
              </a:rPr>
              <a:t>Chapter 1: </a:t>
            </a:r>
            <a:r>
              <a:rPr lang="en-GB" sz="3840" b="1">
                <a:solidFill>
                  <a:schemeClr val="accent2"/>
                </a:solidFill>
                <a:latin typeface="Arial" panose="020B0604020202020204" pitchFamily="34" charset="0"/>
                <a:cs typeface="Arial" panose="020B0604020202020204" pitchFamily="34" charset="0"/>
              </a:rPr>
              <a:t>Fundamental scheme design</a:t>
            </a:r>
          </a:p>
        </p:txBody>
      </p:sp>
      <p:grpSp>
        <p:nvGrpSpPr>
          <p:cNvPr id="44" name="Group 43">
            <a:extLst>
              <a:ext uri="{FF2B5EF4-FFF2-40B4-BE49-F238E27FC236}">
                <a16:creationId xmlns:a16="http://schemas.microsoft.com/office/drawing/2014/main" id="{71DA742F-A280-4732-E0C3-BA25318DDDC8}"/>
              </a:ext>
            </a:extLst>
          </p:cNvPr>
          <p:cNvGrpSpPr/>
          <p:nvPr/>
        </p:nvGrpSpPr>
        <p:grpSpPr>
          <a:xfrm>
            <a:off x="1331323" y="1174640"/>
            <a:ext cx="9529355" cy="4160712"/>
            <a:chOff x="440870" y="1011606"/>
            <a:chExt cx="7941129" cy="3467260"/>
          </a:xfrm>
        </p:grpSpPr>
        <p:graphicFrame>
          <p:nvGraphicFramePr>
            <p:cNvPr id="2" name="Diagram 1">
              <a:extLst>
                <a:ext uri="{FF2B5EF4-FFF2-40B4-BE49-F238E27FC236}">
                  <a16:creationId xmlns:a16="http://schemas.microsoft.com/office/drawing/2014/main" id="{67A2A05A-3A9D-8E81-4967-2EBAFDD77EAB}"/>
                </a:ext>
              </a:extLst>
            </p:cNvPr>
            <p:cNvGraphicFramePr/>
            <p:nvPr/>
          </p:nvGraphicFramePr>
          <p:xfrm>
            <a:off x="440870" y="1011606"/>
            <a:ext cx="7941129" cy="34672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17" name="Graphic 16" descr="Clipboard Badge with solid fill">
              <a:extLst>
                <a:ext uri="{FF2B5EF4-FFF2-40B4-BE49-F238E27FC236}">
                  <a16:creationId xmlns:a16="http://schemas.microsoft.com/office/drawing/2014/main" id="{B48624CA-3406-A8F6-FB88-1C0B6FB7A57A}"/>
                </a:ext>
              </a:extLst>
            </p:cNvPr>
            <p:cNvPicPr>
              <a:picLocks noChangeAspect="1"/>
            </p:cNvPicPr>
            <p:nvPr/>
          </p:nvPicPr>
          <p:blipFill>
            <a:blip r:embed="rId9">
              <a:biLevel thresh="50000"/>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95558" y="2229373"/>
              <a:ext cx="914400" cy="914400"/>
            </a:xfrm>
            <a:prstGeom prst="rect">
              <a:avLst/>
            </a:prstGeom>
          </p:spPr>
        </p:pic>
        <p:pic>
          <p:nvPicPr>
            <p:cNvPr id="19" name="Graphic 18" descr="Target Audience with solid fill">
              <a:extLst>
                <a:ext uri="{FF2B5EF4-FFF2-40B4-BE49-F238E27FC236}">
                  <a16:creationId xmlns:a16="http://schemas.microsoft.com/office/drawing/2014/main" id="{8860C35D-04DF-A8A8-9088-FBDEFCA3B5AF}"/>
                </a:ext>
              </a:extLst>
            </p:cNvPr>
            <p:cNvPicPr>
              <a:picLocks noChangeAspect="1"/>
            </p:cNvPicPr>
            <p:nvPr/>
          </p:nvPicPr>
          <p:blipFill>
            <a:blip r:embed="rId11">
              <a:biLevel thresh="50000"/>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16332" y="1093037"/>
              <a:ext cx="886006" cy="886006"/>
            </a:xfrm>
            <a:prstGeom prst="rect">
              <a:avLst/>
            </a:prstGeom>
          </p:spPr>
        </p:pic>
        <p:pic>
          <p:nvPicPr>
            <p:cNvPr id="22" name="Graphic 21" descr="Cheers with solid fill">
              <a:extLst>
                <a:ext uri="{FF2B5EF4-FFF2-40B4-BE49-F238E27FC236}">
                  <a16:creationId xmlns:a16="http://schemas.microsoft.com/office/drawing/2014/main" id="{8CA18B6A-24BA-698D-AB9B-7D81BC9AB982}"/>
                </a:ext>
              </a:extLst>
            </p:cNvPr>
            <p:cNvPicPr>
              <a:picLocks noChangeAspect="1"/>
            </p:cNvPicPr>
            <p:nvPr/>
          </p:nvPicPr>
          <p:blipFill>
            <a:blip r:embed="rId13">
              <a:biLevel thresh="50000"/>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4547504" y="1141865"/>
              <a:ext cx="795499" cy="795499"/>
            </a:xfrm>
            <a:prstGeom prst="rect">
              <a:avLst/>
            </a:prstGeom>
          </p:spPr>
        </p:pic>
        <p:pic>
          <p:nvPicPr>
            <p:cNvPr id="24" name="Graphic 23" descr="Lightning bolt with solid fill">
              <a:extLst>
                <a:ext uri="{FF2B5EF4-FFF2-40B4-BE49-F238E27FC236}">
                  <a16:creationId xmlns:a16="http://schemas.microsoft.com/office/drawing/2014/main" id="{024454E9-089C-13E4-6FA1-6CD997320748}"/>
                </a:ext>
              </a:extLst>
            </p:cNvPr>
            <p:cNvPicPr>
              <a:picLocks noChangeAspect="1"/>
            </p:cNvPicPr>
            <p:nvPr/>
          </p:nvPicPr>
          <p:blipFill>
            <a:blip r:embed="rId15">
              <a:biLevel thresh="50000"/>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4532262" y="3462818"/>
              <a:ext cx="865165" cy="865165"/>
            </a:xfrm>
            <a:prstGeom prst="rect">
              <a:avLst/>
            </a:prstGeom>
          </p:spPr>
        </p:pic>
        <p:pic>
          <p:nvPicPr>
            <p:cNvPr id="26" name="Graphic 25" descr="Earth globe: Africa and Europe with solid fill">
              <a:extLst>
                <a:ext uri="{FF2B5EF4-FFF2-40B4-BE49-F238E27FC236}">
                  <a16:creationId xmlns:a16="http://schemas.microsoft.com/office/drawing/2014/main" id="{EE715414-CC0B-142B-7134-060DDDEC4C2F}"/>
                </a:ext>
              </a:extLst>
            </p:cNvPr>
            <p:cNvPicPr>
              <a:picLocks noChangeAspect="1"/>
            </p:cNvPicPr>
            <p:nvPr/>
          </p:nvPicPr>
          <p:blipFill>
            <a:blip r:embed="rId17">
              <a:biLevel thresh="50000"/>
              <a:extLst>
                <a:ext uri="{96DAC541-7B7A-43D3-8B79-37D633B846F1}">
                  <asvg:svgBlip xmlns:asvg="http://schemas.microsoft.com/office/drawing/2016/SVG/main" r:embed="rId18"/>
                </a:ext>
              </a:extLst>
            </a:blip>
            <a:stretch>
              <a:fillRect/>
            </a:stretch>
          </p:blipFill>
          <p:spPr>
            <a:xfrm>
              <a:off x="787938" y="3406469"/>
              <a:ext cx="914400" cy="914400"/>
            </a:xfrm>
            <a:prstGeom prst="rect">
              <a:avLst/>
            </a:prstGeom>
          </p:spPr>
        </p:pic>
        <p:pic>
          <p:nvPicPr>
            <p:cNvPr id="28" name="Graphic 27" descr="Route (Two Pins With A Path) with solid fill">
              <a:extLst>
                <a:ext uri="{FF2B5EF4-FFF2-40B4-BE49-F238E27FC236}">
                  <a16:creationId xmlns:a16="http://schemas.microsoft.com/office/drawing/2014/main" id="{38F33867-6D21-9EE1-91C4-485684A01004}"/>
                </a:ext>
              </a:extLst>
            </p:cNvPr>
            <p:cNvPicPr>
              <a:picLocks noChangeAspect="1"/>
            </p:cNvPicPr>
            <p:nvPr/>
          </p:nvPicPr>
          <p:blipFill>
            <a:blip r:embed="rId19">
              <a:biLevel thresh="50000"/>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4510063" y="2256409"/>
              <a:ext cx="887364" cy="887364"/>
            </a:xfrm>
            <a:prstGeom prst="rect">
              <a:avLst/>
            </a:prstGeom>
          </p:spPr>
        </p:pic>
      </p:grpSp>
      <p:sp>
        <p:nvSpPr>
          <p:cNvPr id="3" name="Footer Placeholder 4">
            <a:extLst>
              <a:ext uri="{FF2B5EF4-FFF2-40B4-BE49-F238E27FC236}">
                <a16:creationId xmlns:a16="http://schemas.microsoft.com/office/drawing/2014/main" id="{28A225FC-9F48-0AF7-C504-9302F0DE0007}"/>
              </a:ext>
            </a:extLst>
          </p:cNvPr>
          <p:cNvSpPr>
            <a:spLocks noGrp="1"/>
          </p:cNvSpPr>
          <p:nvPr>
            <p:ph type="ftr" sz="quarter" idx="11"/>
          </p:nvPr>
        </p:nvSpPr>
        <p:spPr>
          <a:xfrm>
            <a:off x="0" y="5588001"/>
            <a:ext cx="12192000" cy="1270000"/>
          </a:xfrm>
          <a:prstGeom prst="rect">
            <a:avLst/>
          </a:prstGeom>
          <a:solidFill>
            <a:srgbClr val="0DA04A"/>
          </a:solidFill>
        </p:spPr>
        <p:txBody>
          <a:bodyPr/>
          <a:lstStyle>
            <a:defPPr>
              <a:defRPr lang="en-US"/>
            </a:defPPr>
            <a:lvl1pPr marL="0" algn="l" defTabSz="1097236" rtl="0" eaLnBrk="1" latinLnBrk="0" hangingPunct="1">
              <a:defRPr sz="2154" kern="1200">
                <a:solidFill>
                  <a:schemeClr val="tx1"/>
                </a:solidFill>
                <a:latin typeface="+mn-lt"/>
                <a:ea typeface="+mn-ea"/>
                <a:cs typeface="+mn-cs"/>
              </a:defRPr>
            </a:lvl1pPr>
            <a:lvl2pPr marL="548618" algn="l" defTabSz="1097236" rtl="0" eaLnBrk="1" latinLnBrk="0" hangingPunct="1">
              <a:defRPr sz="2154" kern="1200">
                <a:solidFill>
                  <a:schemeClr val="tx1"/>
                </a:solidFill>
                <a:latin typeface="+mn-lt"/>
                <a:ea typeface="+mn-ea"/>
                <a:cs typeface="+mn-cs"/>
              </a:defRPr>
            </a:lvl2pPr>
            <a:lvl3pPr marL="1097236" algn="l" defTabSz="1097236" rtl="0" eaLnBrk="1" latinLnBrk="0" hangingPunct="1">
              <a:defRPr sz="2154" kern="1200">
                <a:solidFill>
                  <a:schemeClr val="tx1"/>
                </a:solidFill>
                <a:latin typeface="+mn-lt"/>
                <a:ea typeface="+mn-ea"/>
                <a:cs typeface="+mn-cs"/>
              </a:defRPr>
            </a:lvl3pPr>
            <a:lvl4pPr marL="1645854" algn="l" defTabSz="1097236" rtl="0" eaLnBrk="1" latinLnBrk="0" hangingPunct="1">
              <a:defRPr sz="2154" kern="1200">
                <a:solidFill>
                  <a:schemeClr val="tx1"/>
                </a:solidFill>
                <a:latin typeface="+mn-lt"/>
                <a:ea typeface="+mn-ea"/>
                <a:cs typeface="+mn-cs"/>
              </a:defRPr>
            </a:lvl4pPr>
            <a:lvl5pPr marL="2194472" algn="l" defTabSz="1097236" rtl="0" eaLnBrk="1" latinLnBrk="0" hangingPunct="1">
              <a:defRPr sz="2154" kern="1200">
                <a:solidFill>
                  <a:schemeClr val="tx1"/>
                </a:solidFill>
                <a:latin typeface="+mn-lt"/>
                <a:ea typeface="+mn-ea"/>
                <a:cs typeface="+mn-cs"/>
              </a:defRPr>
            </a:lvl5pPr>
            <a:lvl6pPr marL="2743091" algn="l" defTabSz="1097236" rtl="0" eaLnBrk="1" latinLnBrk="0" hangingPunct="1">
              <a:defRPr sz="2154" kern="1200">
                <a:solidFill>
                  <a:schemeClr val="tx1"/>
                </a:solidFill>
                <a:latin typeface="+mn-lt"/>
                <a:ea typeface="+mn-ea"/>
                <a:cs typeface="+mn-cs"/>
              </a:defRPr>
            </a:lvl6pPr>
            <a:lvl7pPr marL="3291708" algn="l" defTabSz="1097236" rtl="0" eaLnBrk="1" latinLnBrk="0" hangingPunct="1">
              <a:defRPr sz="2154" kern="1200">
                <a:solidFill>
                  <a:schemeClr val="tx1"/>
                </a:solidFill>
                <a:latin typeface="+mn-lt"/>
                <a:ea typeface="+mn-ea"/>
                <a:cs typeface="+mn-cs"/>
              </a:defRPr>
            </a:lvl7pPr>
            <a:lvl8pPr marL="3840326" algn="l" defTabSz="1097236" rtl="0" eaLnBrk="1" latinLnBrk="0" hangingPunct="1">
              <a:defRPr sz="2154" kern="1200">
                <a:solidFill>
                  <a:schemeClr val="tx1"/>
                </a:solidFill>
                <a:latin typeface="+mn-lt"/>
                <a:ea typeface="+mn-ea"/>
                <a:cs typeface="+mn-cs"/>
              </a:defRPr>
            </a:lvl8pPr>
            <a:lvl9pPr marL="4388945" algn="l" defTabSz="1097236" rtl="0" eaLnBrk="1" latinLnBrk="0" hangingPunct="1">
              <a:defRPr sz="2154" kern="1200">
                <a:solidFill>
                  <a:schemeClr val="tx1"/>
                </a:solidFill>
                <a:latin typeface="+mn-lt"/>
                <a:ea typeface="+mn-ea"/>
                <a:cs typeface="+mn-cs"/>
              </a:defRPr>
            </a:lvl9pPr>
          </a:lstStyle>
          <a:p>
            <a:r>
              <a:rPr lang="en-GB">
                <a:solidFill>
                  <a:srgbClr val="004A7F"/>
                </a:solidFill>
                <a:latin typeface="Arial" panose="020B0604020202020204" pitchFamily="34" charset="0"/>
                <a:cs typeface="Arial" panose="020B0604020202020204" pitchFamily="34" charset="0"/>
              </a:rPr>
              <a:t> </a:t>
            </a:r>
          </a:p>
        </p:txBody>
      </p:sp>
      <p:sp>
        <p:nvSpPr>
          <p:cNvPr id="7" name="Subtitle 2">
            <a:extLst>
              <a:ext uri="{FF2B5EF4-FFF2-40B4-BE49-F238E27FC236}">
                <a16:creationId xmlns:a16="http://schemas.microsoft.com/office/drawing/2014/main" id="{6B57577B-B16F-A3EA-FC22-DFCB57D25331}"/>
              </a:ext>
            </a:extLst>
          </p:cNvPr>
          <p:cNvSpPr txBox="1"/>
          <p:nvPr/>
        </p:nvSpPr>
        <p:spPr>
          <a:xfrm>
            <a:off x="911424" y="6093297"/>
            <a:ext cx="6492240" cy="404894"/>
          </a:xfrm>
          <a:prstGeom prst="rect">
            <a:avLst/>
          </a:prstGeom>
        </p:spPr>
        <p:txBody>
          <a:bodyPr vert="horz" lIns="85588" tIns="42794" rIns="85588" bIns="42794" rtlCol="0" anchor="t">
            <a:norm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1440">
                <a:solidFill>
                  <a:schemeClr val="bg1"/>
                </a:solidFill>
                <a:latin typeface="Arial" panose="020B0604020202020204" pitchFamily="34" charset="0"/>
                <a:cs typeface="Arial" panose="020B0604020202020204" pitchFamily="34" charset="0"/>
              </a:rPr>
              <a:t>Consultation: UK low carbon hydrogen certification scheme </a:t>
            </a:r>
            <a:endParaRPr lang="en-GB" sz="1440">
              <a:solidFill>
                <a:schemeClr val="bg1"/>
              </a:solidFill>
              <a:latin typeface="Arial" panose="020B0604020202020204" pitchFamily="34" charset="0"/>
              <a:cs typeface="Arial" panose="020B0604020202020204" pitchFamily="34" charset="0"/>
            </a:endParaRPr>
          </a:p>
        </p:txBody>
      </p:sp>
      <p:pic>
        <p:nvPicPr>
          <p:cNvPr id="8" name="Picture 7" descr="Graphical user interface, text&#10;&#10;Description automatically generated">
            <a:extLst>
              <a:ext uri="{FF2B5EF4-FFF2-40B4-BE49-F238E27FC236}">
                <a16:creationId xmlns:a16="http://schemas.microsoft.com/office/drawing/2014/main" id="{7EFC7393-C26A-42BB-28C9-471437D51AEB}"/>
              </a:ext>
            </a:extLst>
          </p:cNvPr>
          <p:cNvPicPr/>
          <p:nvPr/>
        </p:nvPicPr>
        <p:blipFill>
          <a:blip r:embed="rId21">
            <a:extLst>
              <a:ext uri="{28A0092B-C50C-407E-A947-70E740481C1C}">
                <a14:useLocalDpi xmlns:a14="http://schemas.microsoft.com/office/drawing/2010/main" val="0"/>
              </a:ext>
            </a:extLst>
          </a:blip>
          <a:stretch>
            <a:fillRect/>
          </a:stretch>
        </p:blipFill>
        <p:spPr>
          <a:xfrm>
            <a:off x="9799321" y="5696041"/>
            <a:ext cx="1773942" cy="1047132"/>
          </a:xfrm>
          <a:prstGeom prst="rect">
            <a:avLst/>
          </a:prstGeom>
        </p:spPr>
      </p:pic>
    </p:spTree>
    <p:extLst>
      <p:ext uri="{BB962C8B-B14F-4D97-AF65-F5344CB8AC3E}">
        <p14:creationId xmlns:p14="http://schemas.microsoft.com/office/powerpoint/2010/main" val="2319435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93868" y="6014723"/>
            <a:ext cx="1101722" cy="650158"/>
          </a:xfrm>
          <a:prstGeom prst="rect">
            <a:avLst/>
          </a:prstGeom>
        </p:spPr>
      </p:pic>
      <p:sp>
        <p:nvSpPr>
          <p:cNvPr id="6" name="TextBox 5"/>
          <p:cNvSpPr txBox="1"/>
          <p:nvPr/>
        </p:nvSpPr>
        <p:spPr>
          <a:xfrm>
            <a:off x="2272375" y="6387884"/>
            <a:ext cx="2268252" cy="252624"/>
          </a:xfrm>
          <a:prstGeom prst="rect">
            <a:avLst/>
          </a:prstGeom>
          <a:noFill/>
        </p:spPr>
        <p:txBody>
          <a:bodyPr wrap="square" lIns="85588" tIns="42794" rIns="85588" bIns="42794"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1080">
                <a:solidFill>
                  <a:schemeClr val="bg1"/>
                </a:solidFill>
                <a:latin typeface="Arial" panose="020B0604020202020204" pitchFamily="34" charset="0"/>
                <a:cs typeface="Arial" panose="020B0604020202020204" pitchFamily="34" charset="0"/>
              </a:rPr>
              <a:t>Vision and Objectives</a:t>
            </a:r>
          </a:p>
        </p:txBody>
      </p:sp>
      <p:sp>
        <p:nvSpPr>
          <p:cNvPr id="5" name="TextBox 4"/>
          <p:cNvSpPr txBox="1"/>
          <p:nvPr/>
        </p:nvSpPr>
        <p:spPr>
          <a:xfrm>
            <a:off x="997834" y="344265"/>
            <a:ext cx="7952562" cy="701730"/>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lvl="0" defTabSz="1097280"/>
            <a:r>
              <a:rPr lang="en-GB" sz="3840">
                <a:solidFill>
                  <a:schemeClr val="accent2"/>
                </a:solidFill>
                <a:latin typeface="Arial" panose="020B0604020202020204" pitchFamily="34" charset="0"/>
                <a:cs typeface="Arial" panose="020B0604020202020204" pitchFamily="34" charset="0"/>
              </a:rPr>
              <a:t>Chapter 2: </a:t>
            </a:r>
            <a:r>
              <a:rPr lang="en-GB" sz="3840" b="1">
                <a:solidFill>
                  <a:schemeClr val="accent2"/>
                </a:solidFill>
                <a:latin typeface="Arial" panose="020B0604020202020204" pitchFamily="34" charset="0"/>
                <a:cs typeface="Arial" panose="020B0604020202020204" pitchFamily="34" charset="0"/>
              </a:rPr>
              <a:t>Information Disclosure</a:t>
            </a:r>
          </a:p>
        </p:txBody>
      </p:sp>
      <p:grpSp>
        <p:nvGrpSpPr>
          <p:cNvPr id="25" name="Group 24">
            <a:extLst>
              <a:ext uri="{FF2B5EF4-FFF2-40B4-BE49-F238E27FC236}">
                <a16:creationId xmlns:a16="http://schemas.microsoft.com/office/drawing/2014/main" id="{AD8FC988-7BCE-2B6F-67B7-6910EEF7ACE0}"/>
              </a:ext>
            </a:extLst>
          </p:cNvPr>
          <p:cNvGrpSpPr/>
          <p:nvPr/>
        </p:nvGrpSpPr>
        <p:grpSpPr>
          <a:xfrm>
            <a:off x="1402666" y="1274648"/>
            <a:ext cx="10094284" cy="3978952"/>
            <a:chOff x="523176" y="871661"/>
            <a:chExt cx="8620824" cy="3624073"/>
          </a:xfrm>
        </p:grpSpPr>
        <p:graphicFrame>
          <p:nvGraphicFramePr>
            <p:cNvPr id="24" name="Diagram 23">
              <a:extLst>
                <a:ext uri="{FF2B5EF4-FFF2-40B4-BE49-F238E27FC236}">
                  <a16:creationId xmlns:a16="http://schemas.microsoft.com/office/drawing/2014/main" id="{5DAA4AE6-CAE0-937B-11AF-22D1562F2024}"/>
                </a:ext>
              </a:extLst>
            </p:cNvPr>
            <p:cNvGraphicFramePr/>
            <p:nvPr/>
          </p:nvGraphicFramePr>
          <p:xfrm>
            <a:off x="523176" y="871661"/>
            <a:ext cx="8620824" cy="362407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21" name="Graphic 20" descr="Badge Tick with solid fill">
              <a:extLst>
                <a:ext uri="{FF2B5EF4-FFF2-40B4-BE49-F238E27FC236}">
                  <a16:creationId xmlns:a16="http://schemas.microsoft.com/office/drawing/2014/main" id="{0D82B45A-19DB-87ED-0EAE-509EF237FAF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880062" y="992280"/>
              <a:ext cx="635708" cy="635708"/>
            </a:xfrm>
            <a:prstGeom prst="rect">
              <a:avLst/>
            </a:prstGeom>
          </p:spPr>
        </p:pic>
        <p:pic>
          <p:nvPicPr>
            <p:cNvPr id="23" name="Graphic 22" descr="Clipboard Partially Ticked with solid fill">
              <a:extLst>
                <a:ext uri="{FF2B5EF4-FFF2-40B4-BE49-F238E27FC236}">
                  <a16:creationId xmlns:a16="http://schemas.microsoft.com/office/drawing/2014/main" id="{750B146C-26E6-58F0-D71B-39AE5A2C83B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785816" y="1018588"/>
              <a:ext cx="635708" cy="635708"/>
            </a:xfrm>
            <a:prstGeom prst="rect">
              <a:avLst/>
            </a:prstGeom>
          </p:spPr>
        </p:pic>
      </p:grpSp>
      <p:sp>
        <p:nvSpPr>
          <p:cNvPr id="2" name="Footer Placeholder 4">
            <a:extLst>
              <a:ext uri="{FF2B5EF4-FFF2-40B4-BE49-F238E27FC236}">
                <a16:creationId xmlns:a16="http://schemas.microsoft.com/office/drawing/2014/main" id="{620575AB-5E79-FD2D-9844-C3A613732988}"/>
              </a:ext>
            </a:extLst>
          </p:cNvPr>
          <p:cNvSpPr>
            <a:spLocks noGrp="1"/>
          </p:cNvSpPr>
          <p:nvPr>
            <p:ph type="ftr" sz="quarter" idx="11"/>
          </p:nvPr>
        </p:nvSpPr>
        <p:spPr>
          <a:xfrm>
            <a:off x="0" y="5588001"/>
            <a:ext cx="12192000" cy="1270000"/>
          </a:xfrm>
          <a:prstGeom prst="rect">
            <a:avLst/>
          </a:prstGeom>
          <a:solidFill>
            <a:srgbClr val="0DA04A"/>
          </a:solidFill>
        </p:spPr>
        <p:txBody>
          <a:bodyPr/>
          <a:lstStyle>
            <a:defPPr>
              <a:defRPr lang="en-US"/>
            </a:defPPr>
            <a:lvl1pPr marL="0" algn="l" defTabSz="1097236" rtl="0" eaLnBrk="1" latinLnBrk="0" hangingPunct="1">
              <a:defRPr sz="2154" kern="1200">
                <a:solidFill>
                  <a:schemeClr val="tx1"/>
                </a:solidFill>
                <a:latin typeface="+mn-lt"/>
                <a:ea typeface="+mn-ea"/>
                <a:cs typeface="+mn-cs"/>
              </a:defRPr>
            </a:lvl1pPr>
            <a:lvl2pPr marL="548618" algn="l" defTabSz="1097236" rtl="0" eaLnBrk="1" latinLnBrk="0" hangingPunct="1">
              <a:defRPr sz="2154" kern="1200">
                <a:solidFill>
                  <a:schemeClr val="tx1"/>
                </a:solidFill>
                <a:latin typeface="+mn-lt"/>
                <a:ea typeface="+mn-ea"/>
                <a:cs typeface="+mn-cs"/>
              </a:defRPr>
            </a:lvl2pPr>
            <a:lvl3pPr marL="1097236" algn="l" defTabSz="1097236" rtl="0" eaLnBrk="1" latinLnBrk="0" hangingPunct="1">
              <a:defRPr sz="2154" kern="1200">
                <a:solidFill>
                  <a:schemeClr val="tx1"/>
                </a:solidFill>
                <a:latin typeface="+mn-lt"/>
                <a:ea typeface="+mn-ea"/>
                <a:cs typeface="+mn-cs"/>
              </a:defRPr>
            </a:lvl3pPr>
            <a:lvl4pPr marL="1645854" algn="l" defTabSz="1097236" rtl="0" eaLnBrk="1" latinLnBrk="0" hangingPunct="1">
              <a:defRPr sz="2154" kern="1200">
                <a:solidFill>
                  <a:schemeClr val="tx1"/>
                </a:solidFill>
                <a:latin typeface="+mn-lt"/>
                <a:ea typeface="+mn-ea"/>
                <a:cs typeface="+mn-cs"/>
              </a:defRPr>
            </a:lvl4pPr>
            <a:lvl5pPr marL="2194472" algn="l" defTabSz="1097236" rtl="0" eaLnBrk="1" latinLnBrk="0" hangingPunct="1">
              <a:defRPr sz="2154" kern="1200">
                <a:solidFill>
                  <a:schemeClr val="tx1"/>
                </a:solidFill>
                <a:latin typeface="+mn-lt"/>
                <a:ea typeface="+mn-ea"/>
                <a:cs typeface="+mn-cs"/>
              </a:defRPr>
            </a:lvl5pPr>
            <a:lvl6pPr marL="2743091" algn="l" defTabSz="1097236" rtl="0" eaLnBrk="1" latinLnBrk="0" hangingPunct="1">
              <a:defRPr sz="2154" kern="1200">
                <a:solidFill>
                  <a:schemeClr val="tx1"/>
                </a:solidFill>
                <a:latin typeface="+mn-lt"/>
                <a:ea typeface="+mn-ea"/>
                <a:cs typeface="+mn-cs"/>
              </a:defRPr>
            </a:lvl6pPr>
            <a:lvl7pPr marL="3291708" algn="l" defTabSz="1097236" rtl="0" eaLnBrk="1" latinLnBrk="0" hangingPunct="1">
              <a:defRPr sz="2154" kern="1200">
                <a:solidFill>
                  <a:schemeClr val="tx1"/>
                </a:solidFill>
                <a:latin typeface="+mn-lt"/>
                <a:ea typeface="+mn-ea"/>
                <a:cs typeface="+mn-cs"/>
              </a:defRPr>
            </a:lvl7pPr>
            <a:lvl8pPr marL="3840326" algn="l" defTabSz="1097236" rtl="0" eaLnBrk="1" latinLnBrk="0" hangingPunct="1">
              <a:defRPr sz="2154" kern="1200">
                <a:solidFill>
                  <a:schemeClr val="tx1"/>
                </a:solidFill>
                <a:latin typeface="+mn-lt"/>
                <a:ea typeface="+mn-ea"/>
                <a:cs typeface="+mn-cs"/>
              </a:defRPr>
            </a:lvl8pPr>
            <a:lvl9pPr marL="4388945" algn="l" defTabSz="1097236" rtl="0" eaLnBrk="1" latinLnBrk="0" hangingPunct="1">
              <a:defRPr sz="2154" kern="1200">
                <a:solidFill>
                  <a:schemeClr val="tx1"/>
                </a:solidFill>
                <a:latin typeface="+mn-lt"/>
                <a:ea typeface="+mn-ea"/>
                <a:cs typeface="+mn-cs"/>
              </a:defRPr>
            </a:lvl9pPr>
          </a:lstStyle>
          <a:p>
            <a:r>
              <a:rPr lang="en-GB">
                <a:solidFill>
                  <a:srgbClr val="004A7F"/>
                </a:solidFill>
                <a:latin typeface="Arial" panose="020B0604020202020204" pitchFamily="34" charset="0"/>
                <a:cs typeface="Arial" panose="020B0604020202020204" pitchFamily="34" charset="0"/>
              </a:rPr>
              <a:t> </a:t>
            </a:r>
          </a:p>
        </p:txBody>
      </p:sp>
      <p:sp>
        <p:nvSpPr>
          <p:cNvPr id="3" name="Subtitle 2">
            <a:extLst>
              <a:ext uri="{FF2B5EF4-FFF2-40B4-BE49-F238E27FC236}">
                <a16:creationId xmlns:a16="http://schemas.microsoft.com/office/drawing/2014/main" id="{AE4AD07B-E718-79B6-C1E5-060F80B42A41}"/>
              </a:ext>
            </a:extLst>
          </p:cNvPr>
          <p:cNvSpPr txBox="1"/>
          <p:nvPr/>
        </p:nvSpPr>
        <p:spPr>
          <a:xfrm>
            <a:off x="911424" y="6093297"/>
            <a:ext cx="6492240" cy="404894"/>
          </a:xfrm>
          <a:prstGeom prst="rect">
            <a:avLst/>
          </a:prstGeom>
        </p:spPr>
        <p:txBody>
          <a:bodyPr vert="horz" lIns="85588" tIns="42794" rIns="85588" bIns="42794" rtlCol="0" anchor="t">
            <a:norm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1440">
                <a:solidFill>
                  <a:schemeClr val="bg1"/>
                </a:solidFill>
                <a:latin typeface="Arial" panose="020B0604020202020204" pitchFamily="34" charset="0"/>
                <a:cs typeface="Arial" panose="020B0604020202020204" pitchFamily="34" charset="0"/>
              </a:rPr>
              <a:t>Consultation: UK low carbon hydrogen certification scheme </a:t>
            </a:r>
            <a:endParaRPr lang="en-GB" sz="1440">
              <a:solidFill>
                <a:schemeClr val="bg1"/>
              </a:solidFill>
              <a:latin typeface="Arial" panose="020B0604020202020204" pitchFamily="34" charset="0"/>
              <a:cs typeface="Arial" panose="020B0604020202020204" pitchFamily="34" charset="0"/>
            </a:endParaRPr>
          </a:p>
        </p:txBody>
      </p:sp>
      <p:pic>
        <p:nvPicPr>
          <p:cNvPr id="7" name="Picture 6" descr="Graphical user interface, text&#10;&#10;Description automatically generated">
            <a:extLst>
              <a:ext uri="{FF2B5EF4-FFF2-40B4-BE49-F238E27FC236}">
                <a16:creationId xmlns:a16="http://schemas.microsoft.com/office/drawing/2014/main" id="{E0520F05-8492-2A83-B222-5F6EFEF8C154}"/>
              </a:ext>
            </a:extLst>
          </p:cNvPr>
          <p:cNvPicPr/>
          <p:nvPr/>
        </p:nvPicPr>
        <p:blipFill>
          <a:blip r:embed="rId13">
            <a:extLst>
              <a:ext uri="{28A0092B-C50C-407E-A947-70E740481C1C}">
                <a14:useLocalDpi xmlns:a14="http://schemas.microsoft.com/office/drawing/2010/main" val="0"/>
              </a:ext>
            </a:extLst>
          </a:blip>
          <a:stretch>
            <a:fillRect/>
          </a:stretch>
        </p:blipFill>
        <p:spPr>
          <a:xfrm>
            <a:off x="9799321" y="5696041"/>
            <a:ext cx="1773942" cy="1047132"/>
          </a:xfrm>
          <a:prstGeom prst="rect">
            <a:avLst/>
          </a:prstGeom>
        </p:spPr>
      </p:pic>
    </p:spTree>
    <p:extLst>
      <p:ext uri="{BB962C8B-B14F-4D97-AF65-F5344CB8AC3E}">
        <p14:creationId xmlns:p14="http://schemas.microsoft.com/office/powerpoint/2010/main" val="3480607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93868" y="6014723"/>
            <a:ext cx="1101722" cy="650158"/>
          </a:xfrm>
          <a:prstGeom prst="rect">
            <a:avLst/>
          </a:prstGeom>
        </p:spPr>
      </p:pic>
      <p:sp>
        <p:nvSpPr>
          <p:cNvPr id="6" name="TextBox 5"/>
          <p:cNvSpPr txBox="1"/>
          <p:nvPr/>
        </p:nvSpPr>
        <p:spPr>
          <a:xfrm>
            <a:off x="2272375" y="6387884"/>
            <a:ext cx="2268252" cy="252624"/>
          </a:xfrm>
          <a:prstGeom prst="rect">
            <a:avLst/>
          </a:prstGeom>
          <a:noFill/>
        </p:spPr>
        <p:txBody>
          <a:bodyPr wrap="square" lIns="85588" tIns="42794" rIns="85588" bIns="42794"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1080">
                <a:solidFill>
                  <a:schemeClr val="bg1"/>
                </a:solidFill>
                <a:latin typeface="Arial" panose="020B0604020202020204" pitchFamily="34" charset="0"/>
                <a:cs typeface="Arial" panose="020B0604020202020204" pitchFamily="34" charset="0"/>
              </a:rPr>
              <a:t>Vision and Objectives</a:t>
            </a:r>
          </a:p>
        </p:txBody>
      </p:sp>
      <p:sp>
        <p:nvSpPr>
          <p:cNvPr id="5" name="TextBox 4"/>
          <p:cNvSpPr txBox="1"/>
          <p:nvPr/>
        </p:nvSpPr>
        <p:spPr>
          <a:xfrm>
            <a:off x="997834" y="491074"/>
            <a:ext cx="6721456" cy="701730"/>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lvl="0" defTabSz="1097280"/>
            <a:r>
              <a:rPr lang="en-GB" sz="3840">
                <a:solidFill>
                  <a:schemeClr val="accent2"/>
                </a:solidFill>
                <a:latin typeface="Arial" panose="020B0604020202020204" pitchFamily="34" charset="0"/>
                <a:cs typeface="Arial" panose="020B0604020202020204" pitchFamily="34" charset="0"/>
              </a:rPr>
              <a:t>Chapter 3: </a:t>
            </a:r>
            <a:r>
              <a:rPr lang="en-GB" sz="3840" b="1">
                <a:solidFill>
                  <a:schemeClr val="accent2"/>
                </a:solidFill>
                <a:latin typeface="Arial" panose="020B0604020202020204" pitchFamily="34" charset="0"/>
                <a:cs typeface="Arial" panose="020B0604020202020204" pitchFamily="34" charset="0"/>
              </a:rPr>
              <a:t>Chain of Custody</a:t>
            </a:r>
          </a:p>
        </p:txBody>
      </p:sp>
      <p:pic>
        <p:nvPicPr>
          <p:cNvPr id="2" name="Picture 1">
            <a:extLst>
              <a:ext uri="{FF2B5EF4-FFF2-40B4-BE49-F238E27FC236}">
                <a16:creationId xmlns:a16="http://schemas.microsoft.com/office/drawing/2014/main" id="{F3A3C18A-55BC-587F-065D-0D7386B08CB4}"/>
              </a:ext>
            </a:extLst>
          </p:cNvPr>
          <p:cNvPicPr>
            <a:picLocks noChangeAspect="1"/>
          </p:cNvPicPr>
          <p:nvPr/>
        </p:nvPicPr>
        <p:blipFill>
          <a:blip r:embed="rId4"/>
          <a:stretch>
            <a:fillRect/>
          </a:stretch>
        </p:blipFill>
        <p:spPr>
          <a:xfrm>
            <a:off x="1529443" y="3848724"/>
            <a:ext cx="9133114" cy="1345804"/>
          </a:xfrm>
          <a:prstGeom prst="rect">
            <a:avLst/>
          </a:prstGeom>
        </p:spPr>
      </p:pic>
      <p:sp>
        <p:nvSpPr>
          <p:cNvPr id="3" name="TextBox 2">
            <a:extLst>
              <a:ext uri="{FF2B5EF4-FFF2-40B4-BE49-F238E27FC236}">
                <a16:creationId xmlns:a16="http://schemas.microsoft.com/office/drawing/2014/main" id="{90A5CC78-5914-9ACD-207D-EF9D468E3265}"/>
              </a:ext>
            </a:extLst>
          </p:cNvPr>
          <p:cNvSpPr txBox="1"/>
          <p:nvPr/>
        </p:nvSpPr>
        <p:spPr>
          <a:xfrm>
            <a:off x="1213858" y="1381044"/>
            <a:ext cx="9764285" cy="2105191"/>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marL="342900" indent="-342900">
              <a:buFont typeface="Arial" panose="020B0604020202020204" pitchFamily="34" charset="0"/>
              <a:buChar char="•"/>
            </a:pPr>
            <a:r>
              <a:rPr lang="en-GB" sz="2160">
                <a:solidFill>
                  <a:schemeClr val="accent2"/>
                </a:solidFill>
                <a:latin typeface="Arial" panose="020B0604020202020204" pitchFamily="34" charset="0"/>
                <a:cs typeface="Arial" panose="020B0604020202020204" pitchFamily="34" charset="0"/>
              </a:rPr>
              <a:t>Paper trail which tracks when and where something moves.</a:t>
            </a:r>
          </a:p>
          <a:p>
            <a:pPr marL="342900" indent="-342900">
              <a:buFont typeface="Arial" panose="020B0604020202020204" pitchFamily="34" charset="0"/>
              <a:buChar char="•"/>
            </a:pPr>
            <a:r>
              <a:rPr lang="en-GB" sz="2160">
                <a:solidFill>
                  <a:schemeClr val="accent2"/>
                </a:solidFill>
                <a:latin typeface="Arial" panose="020B0604020202020204" pitchFamily="34" charset="0"/>
                <a:cs typeface="Arial" panose="020B0604020202020204" pitchFamily="34" charset="0"/>
              </a:rPr>
              <a:t>We propose a </a:t>
            </a:r>
            <a:r>
              <a:rPr lang="en-GB" sz="2160" b="1">
                <a:solidFill>
                  <a:schemeClr val="accent2"/>
                </a:solidFill>
                <a:latin typeface="Arial" panose="020B0604020202020204" pitchFamily="34" charset="0"/>
                <a:cs typeface="Arial" panose="020B0604020202020204" pitchFamily="34" charset="0"/>
              </a:rPr>
              <a:t>mass balance system </a:t>
            </a:r>
            <a:r>
              <a:rPr lang="en-GB" sz="2160">
                <a:solidFill>
                  <a:schemeClr val="accent2"/>
                </a:solidFill>
                <a:latin typeface="Arial" panose="020B0604020202020204" pitchFamily="34" charset="0"/>
                <a:cs typeface="Arial" panose="020B0604020202020204" pitchFamily="34" charset="0"/>
              </a:rPr>
              <a:t>where:</a:t>
            </a:r>
          </a:p>
          <a:p>
            <a:pPr marL="770839" lvl="1" indent="-342900">
              <a:buFont typeface="Arial" panose="020B0604020202020204" pitchFamily="34" charset="0"/>
              <a:buChar char="•"/>
            </a:pPr>
            <a:r>
              <a:rPr lang="en-GB" sz="2160">
                <a:solidFill>
                  <a:schemeClr val="accent2"/>
                </a:solidFill>
                <a:latin typeface="Arial" panose="020B0604020202020204" pitchFamily="34" charset="0"/>
                <a:cs typeface="Arial" panose="020B0604020202020204" pitchFamily="34" charset="0"/>
              </a:rPr>
              <a:t>Certificates stay with the physical gas </a:t>
            </a:r>
          </a:p>
          <a:p>
            <a:pPr marL="770839" lvl="1" indent="-342900">
              <a:buFont typeface="Arial" panose="020B0604020202020204" pitchFamily="34" charset="0"/>
              <a:buChar char="•"/>
            </a:pPr>
            <a:r>
              <a:rPr lang="en-GB" sz="2160">
                <a:solidFill>
                  <a:schemeClr val="accent2"/>
                </a:solidFill>
                <a:latin typeface="Arial" panose="020B0604020202020204" pitchFamily="34" charset="0"/>
                <a:cs typeface="Arial" panose="020B0604020202020204" pitchFamily="34" charset="0"/>
              </a:rPr>
              <a:t>The </a:t>
            </a:r>
            <a:r>
              <a:rPr lang="en-GB" sz="2160" b="1">
                <a:solidFill>
                  <a:schemeClr val="accent2"/>
                </a:solidFill>
                <a:latin typeface="Arial" panose="020B0604020202020204" pitchFamily="34" charset="0"/>
                <a:cs typeface="Arial" panose="020B0604020202020204" pitchFamily="34" charset="0"/>
              </a:rPr>
              <a:t>value of hydrogen plus the certificate is negotiated between producer and purchaser</a:t>
            </a:r>
            <a:r>
              <a:rPr lang="en-GB" sz="2160">
                <a:solidFill>
                  <a:schemeClr val="accent2"/>
                </a:solidFill>
                <a:latin typeface="Arial" panose="020B0604020202020204" pitchFamily="34" charset="0"/>
                <a:cs typeface="Arial" panose="020B0604020202020204" pitchFamily="34" charset="0"/>
              </a:rPr>
              <a:t>, and therefore the added value of the certificate is captured in the price of the hydrogen</a:t>
            </a:r>
          </a:p>
        </p:txBody>
      </p:sp>
      <p:sp>
        <p:nvSpPr>
          <p:cNvPr id="7" name="Footer Placeholder 4">
            <a:extLst>
              <a:ext uri="{FF2B5EF4-FFF2-40B4-BE49-F238E27FC236}">
                <a16:creationId xmlns:a16="http://schemas.microsoft.com/office/drawing/2014/main" id="{7837811A-18E7-265E-BA6A-D94066C62ED5}"/>
              </a:ext>
            </a:extLst>
          </p:cNvPr>
          <p:cNvSpPr>
            <a:spLocks noGrp="1"/>
          </p:cNvSpPr>
          <p:nvPr>
            <p:ph type="ftr" sz="quarter" idx="11"/>
          </p:nvPr>
        </p:nvSpPr>
        <p:spPr>
          <a:xfrm>
            <a:off x="0" y="5588001"/>
            <a:ext cx="12192000" cy="1270000"/>
          </a:xfrm>
          <a:prstGeom prst="rect">
            <a:avLst/>
          </a:prstGeom>
          <a:solidFill>
            <a:srgbClr val="0DA04A"/>
          </a:solidFill>
        </p:spPr>
        <p:txBody>
          <a:bodyPr/>
          <a:lstStyle>
            <a:defPPr>
              <a:defRPr lang="en-US"/>
            </a:defPPr>
            <a:lvl1pPr marL="0" algn="l" defTabSz="1097236" rtl="0" eaLnBrk="1" latinLnBrk="0" hangingPunct="1">
              <a:defRPr sz="2154" kern="1200">
                <a:solidFill>
                  <a:schemeClr val="tx1"/>
                </a:solidFill>
                <a:latin typeface="+mn-lt"/>
                <a:ea typeface="+mn-ea"/>
                <a:cs typeface="+mn-cs"/>
              </a:defRPr>
            </a:lvl1pPr>
            <a:lvl2pPr marL="548618" algn="l" defTabSz="1097236" rtl="0" eaLnBrk="1" latinLnBrk="0" hangingPunct="1">
              <a:defRPr sz="2154" kern="1200">
                <a:solidFill>
                  <a:schemeClr val="tx1"/>
                </a:solidFill>
                <a:latin typeface="+mn-lt"/>
                <a:ea typeface="+mn-ea"/>
                <a:cs typeface="+mn-cs"/>
              </a:defRPr>
            </a:lvl2pPr>
            <a:lvl3pPr marL="1097236" algn="l" defTabSz="1097236" rtl="0" eaLnBrk="1" latinLnBrk="0" hangingPunct="1">
              <a:defRPr sz="2154" kern="1200">
                <a:solidFill>
                  <a:schemeClr val="tx1"/>
                </a:solidFill>
                <a:latin typeface="+mn-lt"/>
                <a:ea typeface="+mn-ea"/>
                <a:cs typeface="+mn-cs"/>
              </a:defRPr>
            </a:lvl3pPr>
            <a:lvl4pPr marL="1645854" algn="l" defTabSz="1097236" rtl="0" eaLnBrk="1" latinLnBrk="0" hangingPunct="1">
              <a:defRPr sz="2154" kern="1200">
                <a:solidFill>
                  <a:schemeClr val="tx1"/>
                </a:solidFill>
                <a:latin typeface="+mn-lt"/>
                <a:ea typeface="+mn-ea"/>
                <a:cs typeface="+mn-cs"/>
              </a:defRPr>
            </a:lvl4pPr>
            <a:lvl5pPr marL="2194472" algn="l" defTabSz="1097236" rtl="0" eaLnBrk="1" latinLnBrk="0" hangingPunct="1">
              <a:defRPr sz="2154" kern="1200">
                <a:solidFill>
                  <a:schemeClr val="tx1"/>
                </a:solidFill>
                <a:latin typeface="+mn-lt"/>
                <a:ea typeface="+mn-ea"/>
                <a:cs typeface="+mn-cs"/>
              </a:defRPr>
            </a:lvl5pPr>
            <a:lvl6pPr marL="2743091" algn="l" defTabSz="1097236" rtl="0" eaLnBrk="1" latinLnBrk="0" hangingPunct="1">
              <a:defRPr sz="2154" kern="1200">
                <a:solidFill>
                  <a:schemeClr val="tx1"/>
                </a:solidFill>
                <a:latin typeface="+mn-lt"/>
                <a:ea typeface="+mn-ea"/>
                <a:cs typeface="+mn-cs"/>
              </a:defRPr>
            </a:lvl6pPr>
            <a:lvl7pPr marL="3291708" algn="l" defTabSz="1097236" rtl="0" eaLnBrk="1" latinLnBrk="0" hangingPunct="1">
              <a:defRPr sz="2154" kern="1200">
                <a:solidFill>
                  <a:schemeClr val="tx1"/>
                </a:solidFill>
                <a:latin typeface="+mn-lt"/>
                <a:ea typeface="+mn-ea"/>
                <a:cs typeface="+mn-cs"/>
              </a:defRPr>
            </a:lvl7pPr>
            <a:lvl8pPr marL="3840326" algn="l" defTabSz="1097236" rtl="0" eaLnBrk="1" latinLnBrk="0" hangingPunct="1">
              <a:defRPr sz="2154" kern="1200">
                <a:solidFill>
                  <a:schemeClr val="tx1"/>
                </a:solidFill>
                <a:latin typeface="+mn-lt"/>
                <a:ea typeface="+mn-ea"/>
                <a:cs typeface="+mn-cs"/>
              </a:defRPr>
            </a:lvl8pPr>
            <a:lvl9pPr marL="4388945" algn="l" defTabSz="1097236" rtl="0" eaLnBrk="1" latinLnBrk="0" hangingPunct="1">
              <a:defRPr sz="2154" kern="1200">
                <a:solidFill>
                  <a:schemeClr val="tx1"/>
                </a:solidFill>
                <a:latin typeface="+mn-lt"/>
                <a:ea typeface="+mn-ea"/>
                <a:cs typeface="+mn-cs"/>
              </a:defRPr>
            </a:lvl9pPr>
          </a:lstStyle>
          <a:p>
            <a:r>
              <a:rPr lang="en-GB">
                <a:solidFill>
                  <a:srgbClr val="004A7F"/>
                </a:solidFill>
                <a:latin typeface="Arial" panose="020B0604020202020204" pitchFamily="34" charset="0"/>
                <a:cs typeface="Arial" panose="020B0604020202020204" pitchFamily="34" charset="0"/>
              </a:rPr>
              <a:t> </a:t>
            </a:r>
          </a:p>
        </p:txBody>
      </p:sp>
      <p:sp>
        <p:nvSpPr>
          <p:cNvPr id="8" name="Subtitle 2">
            <a:extLst>
              <a:ext uri="{FF2B5EF4-FFF2-40B4-BE49-F238E27FC236}">
                <a16:creationId xmlns:a16="http://schemas.microsoft.com/office/drawing/2014/main" id="{1064AEF3-BE8D-119C-0711-E9ADD57BC2AF}"/>
              </a:ext>
            </a:extLst>
          </p:cNvPr>
          <p:cNvSpPr txBox="1"/>
          <p:nvPr/>
        </p:nvSpPr>
        <p:spPr>
          <a:xfrm>
            <a:off x="911424" y="6093297"/>
            <a:ext cx="6492240" cy="404894"/>
          </a:xfrm>
          <a:prstGeom prst="rect">
            <a:avLst/>
          </a:prstGeom>
        </p:spPr>
        <p:txBody>
          <a:bodyPr vert="horz" lIns="85588" tIns="42794" rIns="85588" bIns="42794" rtlCol="0" anchor="t">
            <a:norm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1440">
                <a:solidFill>
                  <a:schemeClr val="bg1"/>
                </a:solidFill>
                <a:latin typeface="Arial" panose="020B0604020202020204" pitchFamily="34" charset="0"/>
                <a:cs typeface="Arial" panose="020B0604020202020204" pitchFamily="34" charset="0"/>
              </a:rPr>
              <a:t>Consultation: UK low carbon hydrogen certification scheme </a:t>
            </a:r>
            <a:endParaRPr lang="en-GB" sz="1440">
              <a:solidFill>
                <a:schemeClr val="bg1"/>
              </a:solidFill>
              <a:latin typeface="Arial" panose="020B0604020202020204" pitchFamily="34" charset="0"/>
              <a:cs typeface="Arial" panose="020B0604020202020204" pitchFamily="34" charset="0"/>
            </a:endParaRPr>
          </a:p>
        </p:txBody>
      </p:sp>
      <p:pic>
        <p:nvPicPr>
          <p:cNvPr id="9" name="Picture 8" descr="Graphical user interface, text&#10;&#10;Description automatically generated">
            <a:extLst>
              <a:ext uri="{FF2B5EF4-FFF2-40B4-BE49-F238E27FC236}">
                <a16:creationId xmlns:a16="http://schemas.microsoft.com/office/drawing/2014/main" id="{7A02F118-F57A-E38F-BAF8-652CCB262D74}"/>
              </a:ext>
            </a:extLst>
          </p:cNvPr>
          <p:cNvPicPr/>
          <p:nvPr/>
        </p:nvPicPr>
        <p:blipFill>
          <a:blip r:embed="rId5">
            <a:extLst>
              <a:ext uri="{28A0092B-C50C-407E-A947-70E740481C1C}">
                <a14:useLocalDpi xmlns:a14="http://schemas.microsoft.com/office/drawing/2010/main" val="0"/>
              </a:ext>
            </a:extLst>
          </a:blip>
          <a:stretch>
            <a:fillRect/>
          </a:stretch>
        </p:blipFill>
        <p:spPr>
          <a:xfrm>
            <a:off x="9799321" y="5696041"/>
            <a:ext cx="1773942" cy="1047132"/>
          </a:xfrm>
          <a:prstGeom prst="rect">
            <a:avLst/>
          </a:prstGeom>
        </p:spPr>
      </p:pic>
    </p:spTree>
    <p:extLst>
      <p:ext uri="{BB962C8B-B14F-4D97-AF65-F5344CB8AC3E}">
        <p14:creationId xmlns:p14="http://schemas.microsoft.com/office/powerpoint/2010/main" val="1457649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93868" y="6014723"/>
            <a:ext cx="1101722" cy="650158"/>
          </a:xfrm>
          <a:prstGeom prst="rect">
            <a:avLst/>
          </a:prstGeom>
        </p:spPr>
      </p:pic>
      <p:sp>
        <p:nvSpPr>
          <p:cNvPr id="6" name="TextBox 5"/>
          <p:cNvSpPr txBox="1"/>
          <p:nvPr/>
        </p:nvSpPr>
        <p:spPr>
          <a:xfrm>
            <a:off x="2272375" y="6387884"/>
            <a:ext cx="2268252" cy="252624"/>
          </a:xfrm>
          <a:prstGeom prst="rect">
            <a:avLst/>
          </a:prstGeom>
          <a:noFill/>
        </p:spPr>
        <p:txBody>
          <a:bodyPr wrap="square" lIns="85588" tIns="42794" rIns="85588" bIns="42794"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1080">
                <a:solidFill>
                  <a:schemeClr val="bg1"/>
                </a:solidFill>
                <a:latin typeface="Arial" panose="020B0604020202020204" pitchFamily="34" charset="0"/>
                <a:cs typeface="Arial" panose="020B0604020202020204" pitchFamily="34" charset="0"/>
              </a:rPr>
              <a:t>Vision and Objectives</a:t>
            </a:r>
          </a:p>
        </p:txBody>
      </p:sp>
      <p:sp>
        <p:nvSpPr>
          <p:cNvPr id="3" name="TextBox 2">
            <a:extLst>
              <a:ext uri="{FF2B5EF4-FFF2-40B4-BE49-F238E27FC236}">
                <a16:creationId xmlns:a16="http://schemas.microsoft.com/office/drawing/2014/main" id="{74E2CFE1-EF42-2510-1123-84ECC3534E6B}"/>
              </a:ext>
            </a:extLst>
          </p:cNvPr>
          <p:cNvSpPr txBox="1"/>
          <p:nvPr/>
        </p:nvSpPr>
        <p:spPr>
          <a:xfrm>
            <a:off x="997834" y="491074"/>
            <a:ext cx="6721456" cy="701730"/>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lvl="0" defTabSz="1097280"/>
            <a:r>
              <a:rPr lang="en-GB" sz="3840">
                <a:solidFill>
                  <a:schemeClr val="accent2"/>
                </a:solidFill>
                <a:latin typeface="Arial" panose="020B0604020202020204" pitchFamily="34" charset="0"/>
                <a:cs typeface="Arial" panose="020B0604020202020204" pitchFamily="34" charset="0"/>
              </a:rPr>
              <a:t>Chapter 3: </a:t>
            </a:r>
            <a:r>
              <a:rPr lang="en-GB" sz="3840" b="1">
                <a:solidFill>
                  <a:schemeClr val="accent2"/>
                </a:solidFill>
                <a:latin typeface="Arial" panose="020B0604020202020204" pitchFamily="34" charset="0"/>
                <a:cs typeface="Arial" panose="020B0604020202020204" pitchFamily="34" charset="0"/>
              </a:rPr>
              <a:t>Chain of Custody</a:t>
            </a:r>
          </a:p>
        </p:txBody>
      </p:sp>
      <p:sp>
        <p:nvSpPr>
          <p:cNvPr id="7" name="TextBox 6">
            <a:extLst>
              <a:ext uri="{FF2B5EF4-FFF2-40B4-BE49-F238E27FC236}">
                <a16:creationId xmlns:a16="http://schemas.microsoft.com/office/drawing/2014/main" id="{B63C6FAC-0ABB-9F1B-86D4-2CA18CB61AD7}"/>
              </a:ext>
            </a:extLst>
          </p:cNvPr>
          <p:cNvSpPr txBox="1"/>
          <p:nvPr/>
        </p:nvSpPr>
        <p:spPr>
          <a:xfrm>
            <a:off x="1170654" y="1441579"/>
            <a:ext cx="5521076" cy="1107996"/>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2160">
                <a:solidFill>
                  <a:schemeClr val="accent2"/>
                </a:solidFill>
                <a:latin typeface="Arial" panose="020B0604020202020204" pitchFamily="34" charset="0"/>
                <a:cs typeface="Arial" panose="020B0604020202020204" pitchFamily="34" charset="0"/>
              </a:rPr>
              <a:t>A mass balance system will provide:</a:t>
            </a:r>
          </a:p>
          <a:p>
            <a:pPr lvl="1"/>
            <a:endParaRPr lang="en-GB" sz="2160">
              <a:solidFill>
                <a:schemeClr val="accent2"/>
              </a:solidFill>
              <a:latin typeface="Arial" panose="020B0604020202020204" pitchFamily="34" charset="0"/>
              <a:cs typeface="Arial" panose="020B0604020202020204" pitchFamily="34" charset="0"/>
            </a:endParaRPr>
          </a:p>
          <a:p>
            <a:pPr marL="770839" lvl="1" indent="-342900">
              <a:buFont typeface="Arial" panose="020B0604020202020204" pitchFamily="34" charset="0"/>
              <a:buChar char="•"/>
            </a:pPr>
            <a:endParaRPr lang="en-GB" sz="2160">
              <a:solidFill>
                <a:schemeClr val="accent2"/>
              </a:solidFill>
              <a:latin typeface="Arial" panose="020B0604020202020204" pitchFamily="34" charset="0"/>
              <a:cs typeface="Arial" panose="020B0604020202020204" pitchFamily="34" charset="0"/>
            </a:endParaRPr>
          </a:p>
        </p:txBody>
      </p:sp>
      <p:graphicFrame>
        <p:nvGraphicFramePr>
          <p:cNvPr id="9" name="Diagram 8">
            <a:extLst>
              <a:ext uri="{FF2B5EF4-FFF2-40B4-BE49-F238E27FC236}">
                <a16:creationId xmlns:a16="http://schemas.microsoft.com/office/drawing/2014/main" id="{BAB45FA1-CE5F-A5DC-6D0F-B1DACE7F32DA}"/>
              </a:ext>
            </a:extLst>
          </p:cNvPr>
          <p:cNvGraphicFramePr/>
          <p:nvPr/>
        </p:nvGraphicFramePr>
        <p:xfrm>
          <a:off x="1288048" y="1962967"/>
          <a:ext cx="9733517" cy="332406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12" name="Graphic 11" descr="Earth globe: Americas with solid fill">
            <a:extLst>
              <a:ext uri="{FF2B5EF4-FFF2-40B4-BE49-F238E27FC236}">
                <a16:creationId xmlns:a16="http://schemas.microsoft.com/office/drawing/2014/main" id="{5252CC5F-C6F4-288D-387E-12A70A08BA3A}"/>
              </a:ext>
            </a:extLst>
          </p:cNvPr>
          <p:cNvPicPr>
            <a:picLocks noChangeAspect="1"/>
          </p:cNvPicPr>
          <p:nvPr/>
        </p:nvPicPr>
        <p:blipFill>
          <a:blip r:embed="rId9">
            <a:duotone>
              <a:prstClr val="black"/>
              <a:schemeClr val="accent3">
                <a:tint val="45000"/>
                <a:satMod val="400000"/>
              </a:schemeClr>
            </a:duotone>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414592" y="4517054"/>
            <a:ext cx="518456" cy="518456"/>
          </a:xfrm>
          <a:prstGeom prst="rect">
            <a:avLst/>
          </a:prstGeom>
        </p:spPr>
      </p:pic>
      <p:pic>
        <p:nvPicPr>
          <p:cNvPr id="14" name="Graphic 13" descr="Truck with solid fill">
            <a:extLst>
              <a:ext uri="{FF2B5EF4-FFF2-40B4-BE49-F238E27FC236}">
                <a16:creationId xmlns:a16="http://schemas.microsoft.com/office/drawing/2014/main" id="{ECB456E4-BB84-3C1E-9B46-4AD0B3E1517A}"/>
              </a:ext>
            </a:extLst>
          </p:cNvPr>
          <p:cNvPicPr>
            <a:picLocks noChangeAspect="1"/>
          </p:cNvPicPr>
          <p:nvPr/>
        </p:nvPicPr>
        <p:blipFill>
          <a:blip r:embed="rId11">
            <a:duotone>
              <a:prstClr val="black"/>
              <a:schemeClr val="accent3">
                <a:tint val="45000"/>
                <a:satMod val="400000"/>
              </a:schemeClr>
            </a:duotone>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705864" y="3728221"/>
            <a:ext cx="561053" cy="561053"/>
          </a:xfrm>
          <a:prstGeom prst="rect">
            <a:avLst/>
          </a:prstGeom>
        </p:spPr>
      </p:pic>
      <p:pic>
        <p:nvPicPr>
          <p:cNvPr id="17" name="Graphic 16" descr="Clipboard Badge with solid fill">
            <a:extLst>
              <a:ext uri="{FF2B5EF4-FFF2-40B4-BE49-F238E27FC236}">
                <a16:creationId xmlns:a16="http://schemas.microsoft.com/office/drawing/2014/main" id="{4BDF3CA3-2851-EEA7-2342-BCD23AC997DA}"/>
              </a:ext>
            </a:extLst>
          </p:cNvPr>
          <p:cNvPicPr>
            <a:picLocks noChangeAspect="1"/>
          </p:cNvPicPr>
          <p:nvPr/>
        </p:nvPicPr>
        <p:blipFill>
          <a:blip r:embed="rId13">
            <a:duotone>
              <a:prstClr val="black"/>
              <a:schemeClr val="accent3">
                <a:tint val="45000"/>
                <a:satMod val="400000"/>
              </a:schemeClr>
            </a:duotone>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405447" y="2212008"/>
            <a:ext cx="518458" cy="518458"/>
          </a:xfrm>
          <a:prstGeom prst="rect">
            <a:avLst/>
          </a:prstGeom>
        </p:spPr>
      </p:pic>
      <p:pic>
        <p:nvPicPr>
          <p:cNvPr id="19" name="Graphic 18" descr="Checkbox Checked with solid fill">
            <a:extLst>
              <a:ext uri="{FF2B5EF4-FFF2-40B4-BE49-F238E27FC236}">
                <a16:creationId xmlns:a16="http://schemas.microsoft.com/office/drawing/2014/main" id="{A3AB3CF4-368D-9490-5624-4CC7DB24B95B}"/>
              </a:ext>
            </a:extLst>
          </p:cNvPr>
          <p:cNvPicPr>
            <a:picLocks noChangeAspect="1"/>
          </p:cNvPicPr>
          <p:nvPr/>
        </p:nvPicPr>
        <p:blipFill>
          <a:blip r:embed="rId15">
            <a:duotone>
              <a:prstClr val="black"/>
              <a:schemeClr val="accent3">
                <a:tint val="45000"/>
                <a:satMod val="400000"/>
              </a:schemeClr>
            </a:duotone>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689109" y="2968396"/>
            <a:ext cx="561053" cy="561053"/>
          </a:xfrm>
          <a:prstGeom prst="rect">
            <a:avLst/>
          </a:prstGeom>
        </p:spPr>
      </p:pic>
      <p:sp>
        <p:nvSpPr>
          <p:cNvPr id="2" name="Footer Placeholder 4">
            <a:extLst>
              <a:ext uri="{FF2B5EF4-FFF2-40B4-BE49-F238E27FC236}">
                <a16:creationId xmlns:a16="http://schemas.microsoft.com/office/drawing/2014/main" id="{57C5C587-0428-9632-03D3-661E8FDC0D68}"/>
              </a:ext>
            </a:extLst>
          </p:cNvPr>
          <p:cNvSpPr>
            <a:spLocks noGrp="1"/>
          </p:cNvSpPr>
          <p:nvPr>
            <p:ph type="ftr" sz="quarter" idx="11"/>
          </p:nvPr>
        </p:nvSpPr>
        <p:spPr>
          <a:xfrm>
            <a:off x="0" y="5588001"/>
            <a:ext cx="12192000" cy="1270000"/>
          </a:xfrm>
          <a:prstGeom prst="rect">
            <a:avLst/>
          </a:prstGeom>
          <a:solidFill>
            <a:srgbClr val="0DA04A"/>
          </a:solidFill>
        </p:spPr>
        <p:txBody>
          <a:bodyPr/>
          <a:lstStyle>
            <a:defPPr>
              <a:defRPr lang="en-US"/>
            </a:defPPr>
            <a:lvl1pPr marL="0" algn="l" defTabSz="1097236" rtl="0" eaLnBrk="1" latinLnBrk="0" hangingPunct="1">
              <a:defRPr sz="2154" kern="1200">
                <a:solidFill>
                  <a:schemeClr val="tx1"/>
                </a:solidFill>
                <a:latin typeface="+mn-lt"/>
                <a:ea typeface="+mn-ea"/>
                <a:cs typeface="+mn-cs"/>
              </a:defRPr>
            </a:lvl1pPr>
            <a:lvl2pPr marL="548618" algn="l" defTabSz="1097236" rtl="0" eaLnBrk="1" latinLnBrk="0" hangingPunct="1">
              <a:defRPr sz="2154" kern="1200">
                <a:solidFill>
                  <a:schemeClr val="tx1"/>
                </a:solidFill>
                <a:latin typeface="+mn-lt"/>
                <a:ea typeface="+mn-ea"/>
                <a:cs typeface="+mn-cs"/>
              </a:defRPr>
            </a:lvl2pPr>
            <a:lvl3pPr marL="1097236" algn="l" defTabSz="1097236" rtl="0" eaLnBrk="1" latinLnBrk="0" hangingPunct="1">
              <a:defRPr sz="2154" kern="1200">
                <a:solidFill>
                  <a:schemeClr val="tx1"/>
                </a:solidFill>
                <a:latin typeface="+mn-lt"/>
                <a:ea typeface="+mn-ea"/>
                <a:cs typeface="+mn-cs"/>
              </a:defRPr>
            </a:lvl3pPr>
            <a:lvl4pPr marL="1645854" algn="l" defTabSz="1097236" rtl="0" eaLnBrk="1" latinLnBrk="0" hangingPunct="1">
              <a:defRPr sz="2154" kern="1200">
                <a:solidFill>
                  <a:schemeClr val="tx1"/>
                </a:solidFill>
                <a:latin typeface="+mn-lt"/>
                <a:ea typeface="+mn-ea"/>
                <a:cs typeface="+mn-cs"/>
              </a:defRPr>
            </a:lvl4pPr>
            <a:lvl5pPr marL="2194472" algn="l" defTabSz="1097236" rtl="0" eaLnBrk="1" latinLnBrk="0" hangingPunct="1">
              <a:defRPr sz="2154" kern="1200">
                <a:solidFill>
                  <a:schemeClr val="tx1"/>
                </a:solidFill>
                <a:latin typeface="+mn-lt"/>
                <a:ea typeface="+mn-ea"/>
                <a:cs typeface="+mn-cs"/>
              </a:defRPr>
            </a:lvl5pPr>
            <a:lvl6pPr marL="2743091" algn="l" defTabSz="1097236" rtl="0" eaLnBrk="1" latinLnBrk="0" hangingPunct="1">
              <a:defRPr sz="2154" kern="1200">
                <a:solidFill>
                  <a:schemeClr val="tx1"/>
                </a:solidFill>
                <a:latin typeface="+mn-lt"/>
                <a:ea typeface="+mn-ea"/>
                <a:cs typeface="+mn-cs"/>
              </a:defRPr>
            </a:lvl6pPr>
            <a:lvl7pPr marL="3291708" algn="l" defTabSz="1097236" rtl="0" eaLnBrk="1" latinLnBrk="0" hangingPunct="1">
              <a:defRPr sz="2154" kern="1200">
                <a:solidFill>
                  <a:schemeClr val="tx1"/>
                </a:solidFill>
                <a:latin typeface="+mn-lt"/>
                <a:ea typeface="+mn-ea"/>
                <a:cs typeface="+mn-cs"/>
              </a:defRPr>
            </a:lvl7pPr>
            <a:lvl8pPr marL="3840326" algn="l" defTabSz="1097236" rtl="0" eaLnBrk="1" latinLnBrk="0" hangingPunct="1">
              <a:defRPr sz="2154" kern="1200">
                <a:solidFill>
                  <a:schemeClr val="tx1"/>
                </a:solidFill>
                <a:latin typeface="+mn-lt"/>
                <a:ea typeface="+mn-ea"/>
                <a:cs typeface="+mn-cs"/>
              </a:defRPr>
            </a:lvl8pPr>
            <a:lvl9pPr marL="4388945" algn="l" defTabSz="1097236" rtl="0" eaLnBrk="1" latinLnBrk="0" hangingPunct="1">
              <a:defRPr sz="2154" kern="1200">
                <a:solidFill>
                  <a:schemeClr val="tx1"/>
                </a:solidFill>
                <a:latin typeface="+mn-lt"/>
                <a:ea typeface="+mn-ea"/>
                <a:cs typeface="+mn-cs"/>
              </a:defRPr>
            </a:lvl9pPr>
          </a:lstStyle>
          <a:p>
            <a:r>
              <a:rPr lang="en-GB">
                <a:solidFill>
                  <a:srgbClr val="004A7F"/>
                </a:solidFill>
                <a:latin typeface="Arial" panose="020B0604020202020204" pitchFamily="34" charset="0"/>
                <a:cs typeface="Arial" panose="020B0604020202020204" pitchFamily="34" charset="0"/>
              </a:rPr>
              <a:t> </a:t>
            </a:r>
          </a:p>
        </p:txBody>
      </p:sp>
      <p:sp>
        <p:nvSpPr>
          <p:cNvPr id="5" name="Subtitle 2">
            <a:extLst>
              <a:ext uri="{FF2B5EF4-FFF2-40B4-BE49-F238E27FC236}">
                <a16:creationId xmlns:a16="http://schemas.microsoft.com/office/drawing/2014/main" id="{53FE1810-7C04-D5C5-6452-A31178DF8BAA}"/>
              </a:ext>
            </a:extLst>
          </p:cNvPr>
          <p:cNvSpPr txBox="1"/>
          <p:nvPr/>
        </p:nvSpPr>
        <p:spPr>
          <a:xfrm>
            <a:off x="911424" y="6093297"/>
            <a:ext cx="6492240" cy="404894"/>
          </a:xfrm>
          <a:prstGeom prst="rect">
            <a:avLst/>
          </a:prstGeom>
        </p:spPr>
        <p:txBody>
          <a:bodyPr vert="horz" lIns="85588" tIns="42794" rIns="85588" bIns="42794" rtlCol="0" anchor="t">
            <a:norm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1440">
                <a:solidFill>
                  <a:schemeClr val="bg1"/>
                </a:solidFill>
                <a:latin typeface="Arial" panose="020B0604020202020204" pitchFamily="34" charset="0"/>
                <a:cs typeface="Arial" panose="020B0604020202020204" pitchFamily="34" charset="0"/>
              </a:rPr>
              <a:t>Consultation: UK low carbon hydrogen certification scheme </a:t>
            </a:r>
            <a:endParaRPr lang="en-GB" sz="1440">
              <a:solidFill>
                <a:schemeClr val="bg1"/>
              </a:solidFill>
              <a:latin typeface="Arial" panose="020B0604020202020204" pitchFamily="34" charset="0"/>
              <a:cs typeface="Arial" panose="020B0604020202020204" pitchFamily="34" charset="0"/>
            </a:endParaRPr>
          </a:p>
        </p:txBody>
      </p:sp>
      <p:pic>
        <p:nvPicPr>
          <p:cNvPr id="8" name="Picture 7" descr="Graphical user interface, text&#10;&#10;Description automatically generated">
            <a:extLst>
              <a:ext uri="{FF2B5EF4-FFF2-40B4-BE49-F238E27FC236}">
                <a16:creationId xmlns:a16="http://schemas.microsoft.com/office/drawing/2014/main" id="{DCD13C5E-764D-13C2-11D0-C1524C640F91}"/>
              </a:ext>
            </a:extLst>
          </p:cNvPr>
          <p:cNvPicPr/>
          <p:nvPr/>
        </p:nvPicPr>
        <p:blipFill>
          <a:blip r:embed="rId17">
            <a:extLst>
              <a:ext uri="{28A0092B-C50C-407E-A947-70E740481C1C}">
                <a14:useLocalDpi xmlns:a14="http://schemas.microsoft.com/office/drawing/2010/main" val="0"/>
              </a:ext>
            </a:extLst>
          </a:blip>
          <a:stretch>
            <a:fillRect/>
          </a:stretch>
        </p:blipFill>
        <p:spPr>
          <a:xfrm>
            <a:off x="9799321" y="5696041"/>
            <a:ext cx="1773942" cy="1047132"/>
          </a:xfrm>
          <a:prstGeom prst="rect">
            <a:avLst/>
          </a:prstGeom>
        </p:spPr>
      </p:pic>
    </p:spTree>
    <p:extLst>
      <p:ext uri="{BB962C8B-B14F-4D97-AF65-F5344CB8AC3E}">
        <p14:creationId xmlns:p14="http://schemas.microsoft.com/office/powerpoint/2010/main" val="2433658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493868" y="6014723"/>
            <a:ext cx="1101722" cy="650158"/>
          </a:xfrm>
          <a:prstGeom prst="rect">
            <a:avLst/>
          </a:prstGeom>
        </p:spPr>
      </p:pic>
      <p:sp>
        <p:nvSpPr>
          <p:cNvPr id="6" name="TextBox 5"/>
          <p:cNvSpPr txBox="1"/>
          <p:nvPr/>
        </p:nvSpPr>
        <p:spPr>
          <a:xfrm>
            <a:off x="2272375" y="6387884"/>
            <a:ext cx="2268252" cy="252624"/>
          </a:xfrm>
          <a:prstGeom prst="rect">
            <a:avLst/>
          </a:prstGeom>
          <a:noFill/>
        </p:spPr>
        <p:txBody>
          <a:bodyPr wrap="square" lIns="85588" tIns="42794" rIns="85588" bIns="42794"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GB" sz="1080">
                <a:solidFill>
                  <a:schemeClr val="bg1"/>
                </a:solidFill>
                <a:latin typeface="Arial" panose="020B0604020202020204" pitchFamily="34" charset="0"/>
                <a:cs typeface="Arial" panose="020B0604020202020204" pitchFamily="34" charset="0"/>
              </a:rPr>
              <a:t>Vision and Objectives</a:t>
            </a:r>
          </a:p>
        </p:txBody>
      </p:sp>
      <p:sp>
        <p:nvSpPr>
          <p:cNvPr id="2" name="TextBox 1">
            <a:extLst>
              <a:ext uri="{FF2B5EF4-FFF2-40B4-BE49-F238E27FC236}">
                <a16:creationId xmlns:a16="http://schemas.microsoft.com/office/drawing/2014/main" id="{B6675763-1F64-1F09-4FC8-4A09AB0E641D}"/>
              </a:ext>
            </a:extLst>
          </p:cNvPr>
          <p:cNvSpPr txBox="1"/>
          <p:nvPr/>
        </p:nvSpPr>
        <p:spPr>
          <a:xfrm>
            <a:off x="997834" y="491074"/>
            <a:ext cx="9726125" cy="701730"/>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lvl="0" defTabSz="1097280"/>
            <a:r>
              <a:rPr lang="en-GB" sz="3840">
                <a:solidFill>
                  <a:schemeClr val="accent2"/>
                </a:solidFill>
                <a:latin typeface="Arial" panose="020B0604020202020204" pitchFamily="34" charset="0"/>
                <a:cs typeface="Arial" panose="020B0604020202020204" pitchFamily="34" charset="0"/>
              </a:rPr>
              <a:t>Chapter 4: </a:t>
            </a:r>
            <a:r>
              <a:rPr lang="en-GB" sz="3840" b="1">
                <a:solidFill>
                  <a:schemeClr val="accent2"/>
                </a:solidFill>
                <a:latin typeface="Arial" panose="020B0604020202020204" pitchFamily="34" charset="0"/>
                <a:cs typeface="Arial" panose="020B0604020202020204" pitchFamily="34" charset="0"/>
              </a:rPr>
              <a:t>Further design considerations</a:t>
            </a:r>
          </a:p>
        </p:txBody>
      </p:sp>
      <p:sp>
        <p:nvSpPr>
          <p:cNvPr id="8" name="Rectangle: Rounded Corners 7">
            <a:extLst>
              <a:ext uri="{FF2B5EF4-FFF2-40B4-BE49-F238E27FC236}">
                <a16:creationId xmlns:a16="http://schemas.microsoft.com/office/drawing/2014/main" id="{2624A373-F798-2AB8-B9DE-8151B53DA99B}"/>
              </a:ext>
            </a:extLst>
          </p:cNvPr>
          <p:cNvSpPr/>
          <p:nvPr/>
        </p:nvSpPr>
        <p:spPr>
          <a:xfrm>
            <a:off x="1289364" y="1380521"/>
            <a:ext cx="3024336" cy="3945184"/>
          </a:xfrm>
          <a:prstGeom prst="round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algn="ctr"/>
            <a:endParaRPr lang="en-GB" sz="2154">
              <a:latin typeface="Arial" panose="020B0604020202020204" pitchFamily="34" charset="0"/>
              <a:cs typeface="Arial" panose="020B0604020202020204" pitchFamily="34" charset="0"/>
            </a:endParaRPr>
          </a:p>
        </p:txBody>
      </p:sp>
      <p:sp>
        <p:nvSpPr>
          <p:cNvPr id="9" name="Rectangle: Rounded Corners 8">
            <a:extLst>
              <a:ext uri="{FF2B5EF4-FFF2-40B4-BE49-F238E27FC236}">
                <a16:creationId xmlns:a16="http://schemas.microsoft.com/office/drawing/2014/main" id="{CD4CA81E-B9E0-4F8E-E6BE-3C54C6BEDD9D}"/>
              </a:ext>
            </a:extLst>
          </p:cNvPr>
          <p:cNvSpPr/>
          <p:nvPr/>
        </p:nvSpPr>
        <p:spPr>
          <a:xfrm>
            <a:off x="4589021" y="1392719"/>
            <a:ext cx="3024336" cy="3945184"/>
          </a:xfrm>
          <a:prstGeom prst="round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algn="ctr"/>
            <a:endParaRPr lang="en-GB" sz="2154">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14797F1F-90D7-F347-277E-C79BEF9C4A70}"/>
              </a:ext>
            </a:extLst>
          </p:cNvPr>
          <p:cNvSpPr/>
          <p:nvPr/>
        </p:nvSpPr>
        <p:spPr>
          <a:xfrm>
            <a:off x="7888679" y="1392719"/>
            <a:ext cx="3024336" cy="3945184"/>
          </a:xfrm>
          <a:prstGeom prst="round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algn="ctr"/>
            <a:endParaRPr lang="en-GB" sz="2154">
              <a:latin typeface="Arial" panose="020B0604020202020204" pitchFamily="34" charset="0"/>
              <a:cs typeface="Arial" panose="020B0604020202020204" pitchFamily="34" charset="0"/>
            </a:endParaRPr>
          </a:p>
        </p:txBody>
      </p:sp>
      <p:pic>
        <p:nvPicPr>
          <p:cNvPr id="15" name="Graphic 14" descr="Earth globe: Americas with solid fill">
            <a:extLst>
              <a:ext uri="{FF2B5EF4-FFF2-40B4-BE49-F238E27FC236}">
                <a16:creationId xmlns:a16="http://schemas.microsoft.com/office/drawing/2014/main" id="{C90A7817-09CF-1130-5CAE-EF35565CD1B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750362" y="1658318"/>
            <a:ext cx="964824" cy="964824"/>
          </a:xfrm>
          <a:prstGeom prst="rect">
            <a:avLst/>
          </a:prstGeom>
        </p:spPr>
      </p:pic>
      <p:pic>
        <p:nvPicPr>
          <p:cNvPr id="18" name="Graphic 17" descr="Clipboard Badge with solid fill">
            <a:extLst>
              <a:ext uri="{FF2B5EF4-FFF2-40B4-BE49-F238E27FC236}">
                <a16:creationId xmlns:a16="http://schemas.microsoft.com/office/drawing/2014/main" id="{59C4A53A-565B-8C8B-0765-5C1603896C9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344694" y="1546637"/>
            <a:ext cx="1097280" cy="1097280"/>
          </a:xfrm>
          <a:prstGeom prst="rect">
            <a:avLst/>
          </a:prstGeom>
        </p:spPr>
      </p:pic>
      <p:sp>
        <p:nvSpPr>
          <p:cNvPr id="19" name="TextBox 18">
            <a:extLst>
              <a:ext uri="{FF2B5EF4-FFF2-40B4-BE49-F238E27FC236}">
                <a16:creationId xmlns:a16="http://schemas.microsoft.com/office/drawing/2014/main" id="{D3CA9362-E16F-713A-C432-29FE60F43AB3}"/>
              </a:ext>
            </a:extLst>
          </p:cNvPr>
          <p:cNvSpPr txBox="1"/>
          <p:nvPr/>
        </p:nvSpPr>
        <p:spPr>
          <a:xfrm>
            <a:off x="1565256" y="2665967"/>
            <a:ext cx="2592288" cy="1418337"/>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algn="ctr"/>
            <a:r>
              <a:rPr lang="en-GB" sz="2154">
                <a:solidFill>
                  <a:schemeClr val="bg1"/>
                </a:solidFill>
                <a:latin typeface="Arial" panose="020B0604020202020204" pitchFamily="34" charset="0"/>
                <a:cs typeface="Arial" panose="020B0604020202020204" pitchFamily="34" charset="0"/>
              </a:rPr>
              <a:t>Consignment Approach</a:t>
            </a:r>
          </a:p>
          <a:p>
            <a:endParaRPr lang="en-GB" sz="2154">
              <a:solidFill>
                <a:schemeClr val="bg1"/>
              </a:solidFill>
              <a:latin typeface="Arial" panose="020B0604020202020204" pitchFamily="34" charset="0"/>
              <a:cs typeface="Arial" panose="020B0604020202020204" pitchFamily="34" charset="0"/>
            </a:endParaRPr>
          </a:p>
          <a:p>
            <a:endParaRPr lang="en-GB" sz="2154">
              <a:solidFill>
                <a:schemeClr val="bg1"/>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9948837E-BFB1-0E16-6D60-197D8B7630AD}"/>
              </a:ext>
            </a:extLst>
          </p:cNvPr>
          <p:cNvSpPr txBox="1"/>
          <p:nvPr/>
        </p:nvSpPr>
        <p:spPr>
          <a:xfrm>
            <a:off x="4859153" y="2631880"/>
            <a:ext cx="2592288" cy="1086836"/>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algn="ctr"/>
            <a:r>
              <a:rPr lang="en-GB" sz="2154">
                <a:solidFill>
                  <a:schemeClr val="bg1"/>
                </a:solidFill>
                <a:latin typeface="Arial" panose="020B0604020202020204" pitchFamily="34" charset="0"/>
                <a:cs typeface="Arial" panose="020B0604020202020204" pitchFamily="34" charset="0"/>
              </a:rPr>
              <a:t>International Trade</a:t>
            </a:r>
          </a:p>
          <a:p>
            <a:endParaRPr lang="en-GB" sz="2154">
              <a:solidFill>
                <a:schemeClr val="bg1"/>
              </a:solidFill>
              <a:latin typeface="Arial" panose="020B0604020202020204" pitchFamily="34" charset="0"/>
              <a:cs typeface="Arial" panose="020B0604020202020204" pitchFamily="34" charset="0"/>
            </a:endParaRPr>
          </a:p>
          <a:p>
            <a:endParaRPr lang="en-GB" sz="2154">
              <a:solidFill>
                <a:schemeClr val="bg1"/>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3A78AFAC-3DFF-CD72-2AF1-532B0604D49D}"/>
              </a:ext>
            </a:extLst>
          </p:cNvPr>
          <p:cNvSpPr txBox="1"/>
          <p:nvPr/>
        </p:nvSpPr>
        <p:spPr>
          <a:xfrm>
            <a:off x="8256240" y="2665967"/>
            <a:ext cx="2592288" cy="1086836"/>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algn="ctr"/>
            <a:r>
              <a:rPr lang="en-GB" sz="2154">
                <a:solidFill>
                  <a:schemeClr val="bg1"/>
                </a:solidFill>
                <a:latin typeface="Arial" panose="020B0604020202020204" pitchFamily="34" charset="0"/>
                <a:cs typeface="Arial" panose="020B0604020202020204" pitchFamily="34" charset="0"/>
              </a:rPr>
              <a:t>Mid-Stream</a:t>
            </a:r>
          </a:p>
          <a:p>
            <a:endParaRPr lang="en-GB" sz="2154">
              <a:solidFill>
                <a:schemeClr val="bg1"/>
              </a:solidFill>
              <a:latin typeface="Arial" panose="020B0604020202020204" pitchFamily="34" charset="0"/>
              <a:cs typeface="Arial" panose="020B0604020202020204" pitchFamily="34" charset="0"/>
            </a:endParaRPr>
          </a:p>
          <a:p>
            <a:endParaRPr lang="en-GB" sz="2154">
              <a:solidFill>
                <a:schemeClr val="bg1"/>
              </a:solidFill>
              <a:latin typeface="Arial" panose="020B0604020202020204" pitchFamily="34" charset="0"/>
              <a:cs typeface="Arial" panose="020B0604020202020204" pitchFamily="34" charset="0"/>
            </a:endParaRPr>
          </a:p>
        </p:txBody>
      </p:sp>
      <p:pic>
        <p:nvPicPr>
          <p:cNvPr id="24" name="CustomIcon">
            <a:extLst>
              <a:ext uri="{FF2B5EF4-FFF2-40B4-BE49-F238E27FC236}">
                <a16:creationId xmlns:a16="http://schemas.microsoft.com/office/drawing/2014/main" id="{28146FF8-E3F0-6048-7567-9AFDB5A5FD6F}"/>
              </a:ext>
            </a:extLst>
          </p:cNvPr>
          <p:cNvPicPr>
            <a:picLocks noChangeAspect="1"/>
          </p:cNvPicPr>
          <p:nvPr>
            <p:custDataLst>
              <p:tags r:id="rId1"/>
            </p:custDataLst>
          </p:nvPr>
        </p:nvPicPr>
        <p:blipFill>
          <a:blip r:embed="rId10">
            <a:extLst>
              <a:ext uri="{96DAC541-7B7A-43D3-8B79-37D633B846F1}">
                <asvg:svgBlip xmlns:asvg="http://schemas.microsoft.com/office/drawing/2016/SVG/main" r:embed="rId11"/>
              </a:ext>
            </a:extLst>
          </a:blip>
          <a:stretch>
            <a:fillRect/>
          </a:stretch>
        </p:blipFill>
        <p:spPr>
          <a:xfrm>
            <a:off x="8691384" y="1793273"/>
            <a:ext cx="850644" cy="850644"/>
          </a:xfrm>
          <a:prstGeom prst="rect">
            <a:avLst/>
          </a:prstGeom>
        </p:spPr>
      </p:pic>
      <p:pic>
        <p:nvPicPr>
          <p:cNvPr id="25" name="CustomIcon">
            <a:extLst>
              <a:ext uri="{FF2B5EF4-FFF2-40B4-BE49-F238E27FC236}">
                <a16:creationId xmlns:a16="http://schemas.microsoft.com/office/drawing/2014/main" id="{513F9239-E106-EE06-8E35-6B66097CF0DD}"/>
              </a:ext>
            </a:extLst>
          </p:cNvPr>
          <p:cNvPicPr>
            <a:picLocks noChangeAspect="1"/>
          </p:cNvPicPr>
          <p:nvPr>
            <p:custDataLst>
              <p:tags r:id="rId2"/>
            </p:custDataLst>
          </p:nvPr>
        </p:nvPicPr>
        <p:blipFill>
          <a:blip r:embed="rId12">
            <a:extLst>
              <a:ext uri="{96DAC541-7B7A-43D3-8B79-37D633B846F1}">
                <asvg:svgBlip xmlns:asvg="http://schemas.microsoft.com/office/drawing/2016/SVG/main" r:embed="rId13"/>
              </a:ext>
            </a:extLst>
          </a:blip>
          <a:stretch>
            <a:fillRect/>
          </a:stretch>
        </p:blipFill>
        <p:spPr>
          <a:xfrm>
            <a:off x="9638794" y="1848731"/>
            <a:ext cx="680904" cy="680904"/>
          </a:xfrm>
          <a:prstGeom prst="rect">
            <a:avLst/>
          </a:prstGeom>
        </p:spPr>
      </p:pic>
      <p:sp>
        <p:nvSpPr>
          <p:cNvPr id="26" name="TextBox 25">
            <a:extLst>
              <a:ext uri="{FF2B5EF4-FFF2-40B4-BE49-F238E27FC236}">
                <a16:creationId xmlns:a16="http://schemas.microsoft.com/office/drawing/2014/main" id="{CE770380-43F5-A87B-93E2-A6E0DF6D3D60}"/>
              </a:ext>
            </a:extLst>
          </p:cNvPr>
          <p:cNvSpPr txBox="1"/>
          <p:nvPr/>
        </p:nvSpPr>
        <p:spPr>
          <a:xfrm>
            <a:off x="4859153" y="3451700"/>
            <a:ext cx="2716830" cy="1754326"/>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marL="342900" indent="-342900">
              <a:buFont typeface="Arial" panose="020B0604020202020204" pitchFamily="34" charset="0"/>
              <a:buChar char="•"/>
            </a:pPr>
            <a:r>
              <a:rPr lang="en-GB" sz="1800">
                <a:solidFill>
                  <a:schemeClr val="bg1"/>
                </a:solidFill>
                <a:latin typeface="Arial" panose="020B0604020202020204" pitchFamily="34" charset="0"/>
                <a:cs typeface="Arial" panose="020B0604020202020204" pitchFamily="34" charset="0"/>
              </a:rPr>
              <a:t>Considering how best to adapt the scheme to facilitate international trade of hydrogen</a:t>
            </a:r>
          </a:p>
          <a:p>
            <a:endParaRPr lang="en-GB" sz="180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E933A381-0551-E4CD-32B6-2AEC043D4A26}"/>
              </a:ext>
            </a:extLst>
          </p:cNvPr>
          <p:cNvSpPr txBox="1"/>
          <p:nvPr/>
        </p:nvSpPr>
        <p:spPr>
          <a:xfrm>
            <a:off x="1616551" y="3451700"/>
            <a:ext cx="2455264" cy="2031325"/>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marL="342900" indent="-342900">
              <a:buFont typeface="Arial" panose="020B0604020202020204" pitchFamily="34" charset="0"/>
              <a:buChar char="•"/>
            </a:pPr>
            <a:r>
              <a:rPr lang="en-GB" sz="1800">
                <a:solidFill>
                  <a:schemeClr val="bg1"/>
                </a:solidFill>
                <a:latin typeface="Arial" panose="020B0604020202020204" pitchFamily="34" charset="0"/>
                <a:cs typeface="Arial" panose="020B0604020202020204" pitchFamily="34" charset="0"/>
              </a:rPr>
              <a:t>How certification will work with regards to discrete consignments or averaged consignments</a:t>
            </a:r>
          </a:p>
          <a:p>
            <a:endParaRPr lang="en-GB" sz="1800">
              <a:solidFill>
                <a:schemeClr val="bg1"/>
              </a:solidFill>
              <a:latin typeface="Arial" panose="020B0604020202020204" pitchFamily="34" charset="0"/>
              <a:cs typeface="Arial" panose="020B0604020202020204" pitchFamily="34" charset="0"/>
            </a:endParaRPr>
          </a:p>
        </p:txBody>
      </p:sp>
      <p:sp>
        <p:nvSpPr>
          <p:cNvPr id="28" name="TextBox 27">
            <a:extLst>
              <a:ext uri="{FF2B5EF4-FFF2-40B4-BE49-F238E27FC236}">
                <a16:creationId xmlns:a16="http://schemas.microsoft.com/office/drawing/2014/main" id="{9AD59A8F-A2A6-9E21-66C4-9294E077F721}"/>
              </a:ext>
            </a:extLst>
          </p:cNvPr>
          <p:cNvSpPr txBox="1"/>
          <p:nvPr/>
        </p:nvSpPr>
        <p:spPr>
          <a:xfrm>
            <a:off x="8137645" y="3429000"/>
            <a:ext cx="2710883" cy="1754326"/>
          </a:xfrm>
          <a:prstGeom prst="rect">
            <a:avLst/>
          </a:prstGeom>
          <a:noFill/>
        </p:spPr>
        <p:txBody>
          <a:bodyPr wrap="square" rtlCol="0">
            <a:sp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pPr marL="342900" indent="-342900">
              <a:buFont typeface="Arial" panose="020B0604020202020204" pitchFamily="34" charset="0"/>
              <a:buChar char="•"/>
            </a:pPr>
            <a:r>
              <a:rPr lang="en-GB" sz="1800">
                <a:solidFill>
                  <a:schemeClr val="bg1"/>
                </a:solidFill>
                <a:latin typeface="Arial" panose="020B0604020202020204" pitchFamily="34" charset="0"/>
                <a:cs typeface="Arial" panose="020B0604020202020204" pitchFamily="34" charset="0"/>
              </a:rPr>
              <a:t>Considering emissions associated with transport (inc. carriers), storage and conversion of hydrogen</a:t>
            </a:r>
          </a:p>
        </p:txBody>
      </p:sp>
      <p:sp>
        <p:nvSpPr>
          <p:cNvPr id="3" name="Footer Placeholder 4">
            <a:extLst>
              <a:ext uri="{FF2B5EF4-FFF2-40B4-BE49-F238E27FC236}">
                <a16:creationId xmlns:a16="http://schemas.microsoft.com/office/drawing/2014/main" id="{472EFB55-2F8D-BC2B-B693-F81D0541087D}"/>
              </a:ext>
            </a:extLst>
          </p:cNvPr>
          <p:cNvSpPr>
            <a:spLocks noGrp="1"/>
          </p:cNvSpPr>
          <p:nvPr>
            <p:ph type="ftr" sz="quarter" idx="11"/>
          </p:nvPr>
        </p:nvSpPr>
        <p:spPr>
          <a:xfrm>
            <a:off x="0" y="5588001"/>
            <a:ext cx="12192000" cy="1270000"/>
          </a:xfrm>
          <a:prstGeom prst="rect">
            <a:avLst/>
          </a:prstGeom>
          <a:solidFill>
            <a:srgbClr val="0DA04A"/>
          </a:solidFill>
        </p:spPr>
        <p:txBody>
          <a:bodyPr/>
          <a:lstStyle>
            <a:defPPr>
              <a:defRPr lang="en-US"/>
            </a:defPPr>
            <a:lvl1pPr marL="0" algn="l" defTabSz="1097236" rtl="0" eaLnBrk="1" latinLnBrk="0" hangingPunct="1">
              <a:defRPr sz="2154" kern="1200">
                <a:solidFill>
                  <a:schemeClr val="tx1"/>
                </a:solidFill>
                <a:latin typeface="+mn-lt"/>
                <a:ea typeface="+mn-ea"/>
                <a:cs typeface="+mn-cs"/>
              </a:defRPr>
            </a:lvl1pPr>
            <a:lvl2pPr marL="548618" algn="l" defTabSz="1097236" rtl="0" eaLnBrk="1" latinLnBrk="0" hangingPunct="1">
              <a:defRPr sz="2154" kern="1200">
                <a:solidFill>
                  <a:schemeClr val="tx1"/>
                </a:solidFill>
                <a:latin typeface="+mn-lt"/>
                <a:ea typeface="+mn-ea"/>
                <a:cs typeface="+mn-cs"/>
              </a:defRPr>
            </a:lvl2pPr>
            <a:lvl3pPr marL="1097236" algn="l" defTabSz="1097236" rtl="0" eaLnBrk="1" latinLnBrk="0" hangingPunct="1">
              <a:defRPr sz="2154" kern="1200">
                <a:solidFill>
                  <a:schemeClr val="tx1"/>
                </a:solidFill>
                <a:latin typeface="+mn-lt"/>
                <a:ea typeface="+mn-ea"/>
                <a:cs typeface="+mn-cs"/>
              </a:defRPr>
            </a:lvl3pPr>
            <a:lvl4pPr marL="1645854" algn="l" defTabSz="1097236" rtl="0" eaLnBrk="1" latinLnBrk="0" hangingPunct="1">
              <a:defRPr sz="2154" kern="1200">
                <a:solidFill>
                  <a:schemeClr val="tx1"/>
                </a:solidFill>
                <a:latin typeface="+mn-lt"/>
                <a:ea typeface="+mn-ea"/>
                <a:cs typeface="+mn-cs"/>
              </a:defRPr>
            </a:lvl4pPr>
            <a:lvl5pPr marL="2194472" algn="l" defTabSz="1097236" rtl="0" eaLnBrk="1" latinLnBrk="0" hangingPunct="1">
              <a:defRPr sz="2154" kern="1200">
                <a:solidFill>
                  <a:schemeClr val="tx1"/>
                </a:solidFill>
                <a:latin typeface="+mn-lt"/>
                <a:ea typeface="+mn-ea"/>
                <a:cs typeface="+mn-cs"/>
              </a:defRPr>
            </a:lvl5pPr>
            <a:lvl6pPr marL="2743091" algn="l" defTabSz="1097236" rtl="0" eaLnBrk="1" latinLnBrk="0" hangingPunct="1">
              <a:defRPr sz="2154" kern="1200">
                <a:solidFill>
                  <a:schemeClr val="tx1"/>
                </a:solidFill>
                <a:latin typeface="+mn-lt"/>
                <a:ea typeface="+mn-ea"/>
                <a:cs typeface="+mn-cs"/>
              </a:defRPr>
            </a:lvl6pPr>
            <a:lvl7pPr marL="3291708" algn="l" defTabSz="1097236" rtl="0" eaLnBrk="1" latinLnBrk="0" hangingPunct="1">
              <a:defRPr sz="2154" kern="1200">
                <a:solidFill>
                  <a:schemeClr val="tx1"/>
                </a:solidFill>
                <a:latin typeface="+mn-lt"/>
                <a:ea typeface="+mn-ea"/>
                <a:cs typeface="+mn-cs"/>
              </a:defRPr>
            </a:lvl7pPr>
            <a:lvl8pPr marL="3840326" algn="l" defTabSz="1097236" rtl="0" eaLnBrk="1" latinLnBrk="0" hangingPunct="1">
              <a:defRPr sz="2154" kern="1200">
                <a:solidFill>
                  <a:schemeClr val="tx1"/>
                </a:solidFill>
                <a:latin typeface="+mn-lt"/>
                <a:ea typeface="+mn-ea"/>
                <a:cs typeface="+mn-cs"/>
              </a:defRPr>
            </a:lvl8pPr>
            <a:lvl9pPr marL="4388945" algn="l" defTabSz="1097236" rtl="0" eaLnBrk="1" latinLnBrk="0" hangingPunct="1">
              <a:defRPr sz="2154" kern="1200">
                <a:solidFill>
                  <a:schemeClr val="tx1"/>
                </a:solidFill>
                <a:latin typeface="+mn-lt"/>
                <a:ea typeface="+mn-ea"/>
                <a:cs typeface="+mn-cs"/>
              </a:defRPr>
            </a:lvl9pPr>
          </a:lstStyle>
          <a:p>
            <a:r>
              <a:rPr lang="en-GB">
                <a:solidFill>
                  <a:srgbClr val="004A7F"/>
                </a:solidFill>
                <a:latin typeface="Arial" panose="020B0604020202020204" pitchFamily="34" charset="0"/>
                <a:cs typeface="Arial" panose="020B0604020202020204" pitchFamily="34" charset="0"/>
              </a:rPr>
              <a:t> </a:t>
            </a:r>
          </a:p>
        </p:txBody>
      </p:sp>
      <p:sp>
        <p:nvSpPr>
          <p:cNvPr id="5" name="Subtitle 2">
            <a:extLst>
              <a:ext uri="{FF2B5EF4-FFF2-40B4-BE49-F238E27FC236}">
                <a16:creationId xmlns:a16="http://schemas.microsoft.com/office/drawing/2014/main" id="{B9BD6ADD-E6E6-3BD9-00AC-3187E4EAB265}"/>
              </a:ext>
            </a:extLst>
          </p:cNvPr>
          <p:cNvSpPr txBox="1"/>
          <p:nvPr/>
        </p:nvSpPr>
        <p:spPr>
          <a:xfrm>
            <a:off x="911424" y="6093297"/>
            <a:ext cx="6492240" cy="404894"/>
          </a:xfrm>
          <a:prstGeom prst="rect">
            <a:avLst/>
          </a:prstGeom>
        </p:spPr>
        <p:txBody>
          <a:bodyPr vert="horz" lIns="85588" tIns="42794" rIns="85588" bIns="42794" rtlCol="0" anchor="t">
            <a:normAutofit/>
          </a:bodyPr>
          <a:lstStyle>
            <a:defPPr>
              <a:defRPr lang="en-US"/>
            </a:defPPr>
            <a:lvl1pPr marL="0" algn="l" defTabSz="914363" rtl="0" eaLnBrk="1" latinLnBrk="0" hangingPunct="1">
              <a:defRPr sz="1795" kern="1200">
                <a:solidFill>
                  <a:schemeClr val="tx1"/>
                </a:solidFill>
                <a:latin typeface="+mn-lt"/>
                <a:ea typeface="+mn-ea"/>
                <a:cs typeface="+mn-cs"/>
              </a:defRPr>
            </a:lvl1pPr>
            <a:lvl2pPr marL="457182" algn="l" defTabSz="914363" rtl="0" eaLnBrk="1" latinLnBrk="0" hangingPunct="1">
              <a:defRPr sz="1795" kern="1200">
                <a:solidFill>
                  <a:schemeClr val="tx1"/>
                </a:solidFill>
                <a:latin typeface="+mn-lt"/>
                <a:ea typeface="+mn-ea"/>
                <a:cs typeface="+mn-cs"/>
              </a:defRPr>
            </a:lvl2pPr>
            <a:lvl3pPr marL="914363" algn="l" defTabSz="914363" rtl="0" eaLnBrk="1" latinLnBrk="0" hangingPunct="1">
              <a:defRPr sz="1795" kern="1200">
                <a:solidFill>
                  <a:schemeClr val="tx1"/>
                </a:solidFill>
                <a:latin typeface="+mn-lt"/>
                <a:ea typeface="+mn-ea"/>
                <a:cs typeface="+mn-cs"/>
              </a:defRPr>
            </a:lvl3pPr>
            <a:lvl4pPr marL="1371545" algn="l" defTabSz="914363" rtl="0" eaLnBrk="1" latinLnBrk="0" hangingPunct="1">
              <a:defRPr sz="1795" kern="1200">
                <a:solidFill>
                  <a:schemeClr val="tx1"/>
                </a:solidFill>
                <a:latin typeface="+mn-lt"/>
                <a:ea typeface="+mn-ea"/>
                <a:cs typeface="+mn-cs"/>
              </a:defRPr>
            </a:lvl4pPr>
            <a:lvl5pPr marL="1828727" algn="l" defTabSz="914363" rtl="0" eaLnBrk="1" latinLnBrk="0" hangingPunct="1">
              <a:defRPr sz="1795" kern="1200">
                <a:solidFill>
                  <a:schemeClr val="tx1"/>
                </a:solidFill>
                <a:latin typeface="+mn-lt"/>
                <a:ea typeface="+mn-ea"/>
                <a:cs typeface="+mn-cs"/>
              </a:defRPr>
            </a:lvl5pPr>
            <a:lvl6pPr marL="2285909" algn="l" defTabSz="914363" rtl="0" eaLnBrk="1" latinLnBrk="0" hangingPunct="1">
              <a:defRPr sz="1795" kern="1200">
                <a:solidFill>
                  <a:schemeClr val="tx1"/>
                </a:solidFill>
                <a:latin typeface="+mn-lt"/>
                <a:ea typeface="+mn-ea"/>
                <a:cs typeface="+mn-cs"/>
              </a:defRPr>
            </a:lvl6pPr>
            <a:lvl7pPr marL="2743090" algn="l" defTabSz="914363" rtl="0" eaLnBrk="1" latinLnBrk="0" hangingPunct="1">
              <a:defRPr sz="1795" kern="1200">
                <a:solidFill>
                  <a:schemeClr val="tx1"/>
                </a:solidFill>
                <a:latin typeface="+mn-lt"/>
                <a:ea typeface="+mn-ea"/>
                <a:cs typeface="+mn-cs"/>
              </a:defRPr>
            </a:lvl7pPr>
            <a:lvl8pPr marL="3200272" algn="l" defTabSz="914363" rtl="0" eaLnBrk="1" latinLnBrk="0" hangingPunct="1">
              <a:defRPr sz="1795" kern="1200">
                <a:solidFill>
                  <a:schemeClr val="tx1"/>
                </a:solidFill>
                <a:latin typeface="+mn-lt"/>
                <a:ea typeface="+mn-ea"/>
                <a:cs typeface="+mn-cs"/>
              </a:defRPr>
            </a:lvl8pPr>
            <a:lvl9pPr marL="3657454" algn="l" defTabSz="914363" rtl="0" eaLnBrk="1" latinLnBrk="0" hangingPunct="1">
              <a:defRPr sz="1795" kern="1200">
                <a:solidFill>
                  <a:schemeClr val="tx1"/>
                </a:solidFill>
                <a:latin typeface="+mn-lt"/>
                <a:ea typeface="+mn-ea"/>
                <a:cs typeface="+mn-cs"/>
              </a:defRPr>
            </a:lvl9pPr>
          </a:lstStyle>
          <a:p>
            <a:r>
              <a:rPr lang="en-US" sz="1440">
                <a:solidFill>
                  <a:schemeClr val="bg1"/>
                </a:solidFill>
                <a:latin typeface="Arial" panose="020B0604020202020204" pitchFamily="34" charset="0"/>
                <a:cs typeface="Arial" panose="020B0604020202020204" pitchFamily="34" charset="0"/>
              </a:rPr>
              <a:t>Consultation: UK low carbon hydrogen certification scheme </a:t>
            </a:r>
            <a:endParaRPr lang="en-GB" sz="1440">
              <a:solidFill>
                <a:schemeClr val="bg1"/>
              </a:solidFill>
              <a:latin typeface="Arial" panose="020B0604020202020204" pitchFamily="34" charset="0"/>
              <a:cs typeface="Arial" panose="020B0604020202020204" pitchFamily="34" charset="0"/>
            </a:endParaRPr>
          </a:p>
        </p:txBody>
      </p:sp>
      <p:pic>
        <p:nvPicPr>
          <p:cNvPr id="7" name="Picture 6" descr="Graphical user interface, text&#10;&#10;Description automatically generated">
            <a:extLst>
              <a:ext uri="{FF2B5EF4-FFF2-40B4-BE49-F238E27FC236}">
                <a16:creationId xmlns:a16="http://schemas.microsoft.com/office/drawing/2014/main" id="{48B10AD2-9AB1-2C3B-2501-9C36610CF6EA}"/>
              </a:ext>
            </a:extLst>
          </p:cNvPr>
          <p:cNvPicPr/>
          <p:nvPr/>
        </p:nvPicPr>
        <p:blipFill>
          <a:blip r:embed="rId14">
            <a:extLst>
              <a:ext uri="{28A0092B-C50C-407E-A947-70E740481C1C}">
                <a14:useLocalDpi xmlns:a14="http://schemas.microsoft.com/office/drawing/2010/main" val="0"/>
              </a:ext>
            </a:extLst>
          </a:blip>
          <a:stretch>
            <a:fillRect/>
          </a:stretch>
        </p:blipFill>
        <p:spPr>
          <a:xfrm>
            <a:off x="9799321" y="5696041"/>
            <a:ext cx="1773942" cy="1047132"/>
          </a:xfrm>
          <a:prstGeom prst="rect">
            <a:avLst/>
          </a:prstGeom>
        </p:spPr>
      </p:pic>
    </p:spTree>
    <p:extLst>
      <p:ext uri="{BB962C8B-B14F-4D97-AF65-F5344CB8AC3E}">
        <p14:creationId xmlns:p14="http://schemas.microsoft.com/office/powerpoint/2010/main" val="296523030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AME" val="CustomIcon"/>
</p:tagLst>
</file>

<file path=ppt/tags/tag2.xml><?xml version="1.0" encoding="utf-8"?>
<p:tagLst xmlns:a="http://schemas.openxmlformats.org/drawingml/2006/main" xmlns:r="http://schemas.openxmlformats.org/officeDocument/2006/relationships" xmlns:p="http://schemas.openxmlformats.org/presentationml/2006/main">
  <p:tag name="NAME" val="CustomIcon"/>
</p:tagLst>
</file>

<file path=ppt/theme/theme1.xml><?xml version="1.0" encoding="utf-8"?>
<a:theme xmlns:a="http://schemas.openxmlformats.org/drawingml/2006/main" name="doc.BEIS-Powerpoint-template-wide-screen-standard-logo-1">
  <a:themeElements>
    <a:clrScheme name="Custom 2">
      <a:dk1>
        <a:srgbClr val="004A7F"/>
      </a:dk1>
      <a:lt1>
        <a:srgbClr val="FFFFFF"/>
      </a:lt1>
      <a:dk2>
        <a:srgbClr val="08682F"/>
      </a:dk2>
      <a:lt2>
        <a:srgbClr val="FFFFFF"/>
      </a:lt2>
      <a:accent1>
        <a:srgbClr val="004A7F"/>
      </a:accent1>
      <a:accent2>
        <a:srgbClr val="55565A"/>
      </a:accent2>
      <a:accent3>
        <a:srgbClr val="0DA04A"/>
      </a:accent3>
      <a:accent4>
        <a:srgbClr val="31757D"/>
      </a:accent4>
      <a:accent5>
        <a:srgbClr val="AA1580"/>
      </a:accent5>
      <a:accent6>
        <a:srgbClr val="1BED70"/>
      </a:accent6>
      <a:hlink>
        <a:srgbClr val="1C9CD9"/>
      </a:hlink>
      <a:folHlink>
        <a:srgbClr val="1C9CD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EIS-Powerpoint-template-wide-screen-standard-logo" id="{785FDEAA-665D-48B2-A859-BA09850F9297}" vid="{443F28DF-12CD-4065-85E5-62C9A656BD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egacyData xmlns="aaacb922-5235-4a66-b188-303b9b46fbd7" xsi:nil="true"/>
    <_dlc_DocId xmlns="7e035a4e-85e7-44bb-9ff7-ddaad750804e">QW5YDJAYTMJW-1604619768-20491</_dlc_DocId>
    <m975189f4ba442ecbf67d4147307b177 xmlns="7e035a4e-85e7-44bb-9ff7-ddaad750804e">
      <Terms xmlns="http://schemas.microsoft.com/office/infopath/2007/PartnerControls">
        <TermInfo xmlns="http://schemas.microsoft.com/office/infopath/2007/PartnerControls">
          <TermName xmlns="http://schemas.microsoft.com/office/infopath/2007/PartnerControls">Industrial Energy</TermName>
          <TermId xmlns="http://schemas.microsoft.com/office/infopath/2007/PartnerControls">196d2126-cc91-40b4-bd0b-d2f757bf15bb</TermId>
        </TermInfo>
      </Terms>
    </m975189f4ba442ecbf67d4147307b177>
    <Retention_x0020_Label xmlns="a8f60570-4bd3-4f2b-950b-a996de8ab151" xsi:nil="true"/>
    <Government_x0020_Body xmlns="b413c3fd-5a3b-4239-b985-69032e371c04">BEIS</Government_x0020_Body>
    <Date_x0020_Opened xmlns="b413c3fd-5a3b-4239-b985-69032e371c04">2023-03-14T10:47:20+00:00</Date_x0020_Opened>
    <Descriptor xmlns="0063f72e-ace3-48fb-9c1f-5b513408b31f" xsi:nil="true"/>
    <Security_x0020_Classification xmlns="0063f72e-ace3-48fb-9c1f-5b513408b31f">OFFICIAL</Security_x0020_Classification>
    <_dlc_DocIdUrl xmlns="7e035a4e-85e7-44bb-9ff7-ddaad750804e">
      <Url>https://beisgov.sharepoint.com/sites/NZHF/_layouts/15/DocIdRedir.aspx?ID=QW5YDJAYTMJW-1604619768-20491</Url>
      <Description>QW5YDJAYTMJW-1604619768-20491</Description>
    </_dlc_DocIdUrl>
    <Date_x0020_Closed xmlns="b413c3fd-5a3b-4239-b985-69032e371c04" xsi:nil="true"/>
    <SharedWithUsers xmlns="7e035a4e-85e7-44bb-9ff7-ddaad750804e">
      <UserInfo>
        <DisplayName>Culver, Harriet (Energy &amp; Security - ESNM)</DisplayName>
        <AccountId>2686</AccountId>
        <AccountType/>
      </UserInfo>
      <UserInfo>
        <DisplayName>Davis, Katherine (BEIS)</DisplayName>
        <AccountId>3259</AccountId>
        <AccountType/>
      </UserInfo>
      <UserInfo>
        <DisplayName>Hewetson, Martha (Energy &amp; Security - Renewable Electricity)</DisplayName>
        <AccountId>3267</AccountId>
        <AccountType/>
      </UserInfo>
      <UserInfo>
        <DisplayName>Walmswell, Beth (NZBI - Hydrogen &amp; Industrial Carbon Capture)</DisplayName>
        <AccountId>136</AccountId>
        <AccountType/>
      </UserInfo>
      <UserInfo>
        <DisplayName>Madden, Elizabeth (NZSI - International Net Zero)</DisplayName>
        <AccountId>3115</AccountId>
        <AccountType/>
      </UserInfo>
    </SharedWithUsers>
    <lcf76f155ced4ddcb4097134ff3c332f xmlns="8276ee07-bd0a-41c9-ad8c-261cf408d650">
      <Terms xmlns="http://schemas.microsoft.com/office/infopath/2007/PartnerControls"/>
    </lcf76f155ced4ddcb4097134ff3c332f>
    <TaxCatchAll xmlns="7e035a4e-85e7-44bb-9ff7-ddaad750804e">
      <Value>1</Value>
    </TaxCatchAl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6ADFD9C52B52A5458F7296E774CFEA32" ma:contentTypeVersion="23" ma:contentTypeDescription="Create a new document." ma:contentTypeScope="" ma:versionID="c611e0053878569c794107d4dd576359">
  <xsd:schema xmlns:xsd="http://www.w3.org/2001/XMLSchema" xmlns:xs="http://www.w3.org/2001/XMLSchema" xmlns:p="http://schemas.microsoft.com/office/2006/metadata/properties" xmlns:ns2="7e035a4e-85e7-44bb-9ff7-ddaad750804e" xmlns:ns3="0063f72e-ace3-48fb-9c1f-5b513408b31f" xmlns:ns4="b413c3fd-5a3b-4239-b985-69032e371c04" xmlns:ns5="a8f60570-4bd3-4f2b-950b-a996de8ab151" xmlns:ns6="aaacb922-5235-4a66-b188-303b9b46fbd7" xmlns:ns7="8276ee07-bd0a-41c9-ad8c-261cf408d650" targetNamespace="http://schemas.microsoft.com/office/2006/metadata/properties" ma:root="true" ma:fieldsID="3e7829b4201e547409f4249cc1f8bbf2" ns2:_="" ns3:_="" ns4:_="" ns5:_="" ns6:_="" ns7:_="">
    <xsd:import namespace="7e035a4e-85e7-44bb-9ff7-ddaad750804e"/>
    <xsd:import namespace="0063f72e-ace3-48fb-9c1f-5b513408b31f"/>
    <xsd:import namespace="b413c3fd-5a3b-4239-b985-69032e371c04"/>
    <xsd:import namespace="a8f60570-4bd3-4f2b-950b-a996de8ab151"/>
    <xsd:import namespace="aaacb922-5235-4a66-b188-303b9b46fbd7"/>
    <xsd:import namespace="8276ee07-bd0a-41c9-ad8c-261cf408d650"/>
    <xsd:element name="properties">
      <xsd:complexType>
        <xsd:sequence>
          <xsd:element name="documentManagement">
            <xsd:complexType>
              <xsd:all>
                <xsd:element ref="ns2:_dlc_DocId" minOccurs="0"/>
                <xsd:element ref="ns2:_dlc_DocIdUrl" minOccurs="0"/>
                <xsd:element ref="ns2:_dlc_DocIdPersistId" minOccurs="0"/>
                <xsd:element ref="ns3:Security_x0020_Classification" minOccurs="0"/>
                <xsd:element ref="ns3:Descriptor" minOccurs="0"/>
                <xsd:element ref="ns2:m975189f4ba442ecbf67d4147307b177" minOccurs="0"/>
                <xsd:element ref="ns2:TaxCatchAll" minOccurs="0"/>
                <xsd:element ref="ns2:TaxCatchAllLabel" minOccurs="0"/>
                <xsd:element ref="ns4:Government_x0020_Body" minOccurs="0"/>
                <xsd:element ref="ns4:Date_x0020_Opened" minOccurs="0"/>
                <xsd:element ref="ns4:Date_x0020_Closed" minOccurs="0"/>
                <xsd:element ref="ns5:Retention_x0020_Label" minOccurs="0"/>
                <xsd:element ref="ns6:LegacyData" minOccurs="0"/>
                <xsd:element ref="ns7:MediaServiceMetadata" minOccurs="0"/>
                <xsd:element ref="ns7:MediaServiceFastMetadata" minOccurs="0"/>
                <xsd:element ref="ns7:MediaServiceAutoKeyPoints" minOccurs="0"/>
                <xsd:element ref="ns7:MediaServiceKeyPoints" minOccurs="0"/>
                <xsd:element ref="ns2:SharedWithUsers" minOccurs="0"/>
                <xsd:element ref="ns2:SharedWithDetails" minOccurs="0"/>
                <xsd:element ref="ns7:MediaServiceDateTaken" minOccurs="0"/>
                <xsd:element ref="ns7:MediaServiceAutoTags" minOccurs="0"/>
                <xsd:element ref="ns7:MediaServiceOCR" minOccurs="0"/>
                <xsd:element ref="ns7:MediaServiceGenerationTime" minOccurs="0"/>
                <xsd:element ref="ns7:MediaServiceEventHashCode" minOccurs="0"/>
                <xsd:element ref="ns7:MediaLengthInSeconds" minOccurs="0"/>
                <xsd:element ref="ns7: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035a4e-85e7-44bb-9ff7-ddaad750804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m975189f4ba442ecbf67d4147307b177" ma:index="13" nillable="true" ma:taxonomy="true" ma:internalName="m975189f4ba442ecbf67d4147307b177" ma:taxonomyFieldName="Business_x0020_Unit" ma:displayName="Business Unit" ma:default="1;#BEIS:Energy, Transformation and Clean Growth:Industrial Energy|196d2126-cc91-40b4-bd0b-d2f757bf15bb" ma:fieldId="{6975189f-4ba4-42ec-bf67-d4147307b177}" ma:sspId="9b0aeba9-2bce-41c2-8545-5d12d676a674" ma:termSetId="6f71e40e-3a2e-4baf-91d9-2069eb354530" ma:anchorId="00000000-0000-0000-0000-000000000000" ma:open="false" ma:isKeyword="false">
      <xsd:complexType>
        <xsd:sequence>
          <xsd:element ref="pc:Terms" minOccurs="0" maxOccurs="1"/>
        </xsd:sequence>
      </xsd:complexType>
    </xsd:element>
    <xsd:element name="TaxCatchAll" ma:index="14" nillable="true" ma:displayName="Taxonomy Catch All Column" ma:hidden="true" ma:list="{e790f860-9c94-4012-82b7-d88fa51b03a6}" ma:internalName="TaxCatchAll" ma:showField="CatchAllData" ma:web="7e035a4e-85e7-44bb-9ff7-ddaad750804e">
      <xsd:complexType>
        <xsd:complexContent>
          <xsd:extension base="dms:MultiChoiceLookup">
            <xsd:sequence>
              <xsd:element name="Value" type="dms:Lookup" maxOccurs="unbounded" minOccurs="0" nillable="true"/>
            </xsd:sequence>
          </xsd:extension>
        </xsd:complexContent>
      </xsd:complexType>
    </xsd:element>
    <xsd:element name="TaxCatchAllLabel" ma:index="15" nillable="true" ma:displayName="Taxonomy Catch All Column1" ma:hidden="true" ma:list="{e790f860-9c94-4012-82b7-d88fa51b03a6}" ma:internalName="TaxCatchAllLabel" ma:readOnly="true" ma:showField="CatchAllDataLabel" ma:web="7e035a4e-85e7-44bb-9ff7-ddaad750804e">
      <xsd:complexType>
        <xsd:complexContent>
          <xsd:extension base="dms:MultiChoiceLookup">
            <xsd:sequence>
              <xsd:element name="Value" type="dms:Lookup" maxOccurs="unbounded" minOccurs="0" nillable="true"/>
            </xsd:sequence>
          </xsd:extension>
        </xsd:complexContent>
      </xsd:complexType>
    </xsd:element>
    <xsd:element name="SharedWithUsers" ma:index="2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063f72e-ace3-48fb-9c1f-5b513408b31f" elementFormDefault="qualified">
    <xsd:import namespace="http://schemas.microsoft.com/office/2006/documentManagement/types"/>
    <xsd:import namespace="http://schemas.microsoft.com/office/infopath/2007/PartnerControls"/>
    <xsd:element name="Security_x0020_Classification" ma:index="11" nillable="true" ma:displayName="Security Classification" ma:default="OFFICIAL" ma:format="Dropdown" ma:indexed="true" ma:internalName="Security_x0020_Classification">
      <xsd:simpleType>
        <xsd:restriction base="dms:Choice">
          <xsd:enumeration value="OFFICIAL"/>
          <xsd:enumeration value="OFFICIAL - SENSITIVE"/>
        </xsd:restriction>
      </xsd:simpleType>
    </xsd:element>
    <xsd:element name="Descriptor" ma:index="12" nillable="true" ma:displayName="Descriptor" ma:default="" ma:format="Dropdown" ma:indexed="true" ma:internalName="Descriptor">
      <xsd:simpleType>
        <xsd:restriction base="dms:Choice">
          <xsd:enumeration value="COMMERCIAL"/>
          <xsd:enumeration value="PERSONAL"/>
          <xsd:enumeration value="LOCSEN"/>
        </xsd:restriction>
      </xsd:simpleType>
    </xsd:element>
  </xsd:schema>
  <xsd:schema xmlns:xsd="http://www.w3.org/2001/XMLSchema" xmlns:xs="http://www.w3.org/2001/XMLSchema" xmlns:dms="http://schemas.microsoft.com/office/2006/documentManagement/types" xmlns:pc="http://schemas.microsoft.com/office/infopath/2007/PartnerControls" targetNamespace="b413c3fd-5a3b-4239-b985-69032e371c04" elementFormDefault="qualified">
    <xsd:import namespace="http://schemas.microsoft.com/office/2006/documentManagement/types"/>
    <xsd:import namespace="http://schemas.microsoft.com/office/infopath/2007/PartnerControls"/>
    <xsd:element name="Government_x0020_Body" ma:index="17" nillable="true" ma:displayName="Government Body" ma:default="BEIS" ma:internalName="Government_x0020_Body">
      <xsd:simpleType>
        <xsd:restriction base="dms:Text">
          <xsd:maxLength value="255"/>
        </xsd:restriction>
      </xsd:simpleType>
    </xsd:element>
    <xsd:element name="Date_x0020_Opened" ma:index="18" nillable="true" ma:displayName="Date Opened" ma:default="[Today]" ma:format="DateOnly" ma:internalName="Date_x0020_Opened">
      <xsd:simpleType>
        <xsd:restriction base="dms:DateTime"/>
      </xsd:simpleType>
    </xsd:element>
    <xsd:element name="Date_x0020_Closed" ma:index="19" nillable="true" ma:displayName="Date Closed" ma:format="DateOnly" ma:internalName="Date_x0020_Closed">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8f60570-4bd3-4f2b-950b-a996de8ab151" elementFormDefault="qualified">
    <xsd:import namespace="http://schemas.microsoft.com/office/2006/documentManagement/types"/>
    <xsd:import namespace="http://schemas.microsoft.com/office/infopath/2007/PartnerControls"/>
    <xsd:element name="Retention_x0020_Label" ma:index="20" nillable="true" ma:displayName="Retention Label" ma:internalName="Retention_x0020_Label">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aacb922-5235-4a66-b188-303b9b46fbd7" elementFormDefault="qualified">
    <xsd:import namespace="http://schemas.microsoft.com/office/2006/documentManagement/types"/>
    <xsd:import namespace="http://schemas.microsoft.com/office/infopath/2007/PartnerControls"/>
    <xsd:element name="LegacyData" ma:index="21" nillable="true" ma:displayName="Legacy Data" ma:internalName="LegacyData">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276ee07-bd0a-41c9-ad8c-261cf408d650" elementFormDefault="qualified">
    <xsd:import namespace="http://schemas.microsoft.com/office/2006/documentManagement/types"/>
    <xsd:import namespace="http://schemas.microsoft.com/office/infopath/2007/PartnerControls"/>
    <xsd:element name="MediaServiceMetadata" ma:index="22" nillable="true" ma:displayName="MediaServiceMetadata" ma:hidden="true" ma:internalName="MediaServiceMetadata" ma:readOnly="true">
      <xsd:simpleType>
        <xsd:restriction base="dms:Note"/>
      </xsd:simpleType>
    </xsd:element>
    <xsd:element name="MediaServiceFastMetadata" ma:index="23" nillable="true" ma:displayName="MediaServiceFastMetadata" ma:hidden="true" ma:internalName="MediaServiceFastMetadata" ma:readOnly="true">
      <xsd:simpleType>
        <xsd:restriction base="dms:Note"/>
      </xsd:simpleType>
    </xsd:element>
    <xsd:element name="MediaServiceAutoKeyPoints" ma:index="24" nillable="true" ma:displayName="MediaServiceAutoKeyPoints" ma:hidden="true" ma:internalName="MediaServiceAutoKeyPoints" ma:readOnly="true">
      <xsd:simpleType>
        <xsd:restriction base="dms:Note"/>
      </xsd:simpleType>
    </xsd:element>
    <xsd:element name="MediaServiceKeyPoints" ma:index="25" nillable="true" ma:displayName="KeyPoints" ma:internalName="MediaServiceKeyPoints" ma:readOnly="true">
      <xsd:simpleType>
        <xsd:restriction base="dms:Note">
          <xsd:maxLength value="255"/>
        </xsd:restriction>
      </xsd:simpleType>
    </xsd:element>
    <xsd:element name="MediaServiceDateTaken" ma:index="28" nillable="true" ma:displayName="MediaServiceDateTaken" ma:hidden="true" ma:internalName="MediaServiceDateTaken" ma:readOnly="true">
      <xsd:simpleType>
        <xsd:restriction base="dms:Text"/>
      </xsd:simpleType>
    </xsd:element>
    <xsd:element name="MediaServiceAutoTags" ma:index="29" nillable="true" ma:displayName="Tags" ma:internalName="MediaServiceAutoTags" ma:readOnly="true">
      <xsd:simpleType>
        <xsd:restriction base="dms:Text"/>
      </xsd:simpleType>
    </xsd:element>
    <xsd:element name="MediaServiceOCR" ma:index="30" nillable="true" ma:displayName="Extracted Text" ma:internalName="MediaServiceOCR" ma:readOnly="true">
      <xsd:simpleType>
        <xsd:restriction base="dms:Note">
          <xsd:maxLength value="255"/>
        </xsd:restriction>
      </xsd:simpleType>
    </xsd:element>
    <xsd:element name="MediaServiceGenerationTime" ma:index="31" nillable="true" ma:displayName="MediaServiceGenerationTime" ma:hidden="true" ma:internalName="MediaServiceGenerationTime" ma:readOnly="true">
      <xsd:simpleType>
        <xsd:restriction base="dms:Text"/>
      </xsd:simpleType>
    </xsd:element>
    <xsd:element name="MediaServiceEventHashCode" ma:index="32" nillable="true" ma:displayName="MediaServiceEventHashCode" ma:hidden="true" ma:internalName="MediaServiceEventHashCode" ma:readOnly="true">
      <xsd:simpleType>
        <xsd:restriction base="dms:Text"/>
      </xsd:simpleType>
    </xsd:element>
    <xsd:element name="MediaLengthInSeconds" ma:index="33" nillable="true" ma:displayName="MediaLengthInSeconds" ma:hidden="true" ma:internalName="MediaLengthInSeconds" ma:readOnly="true">
      <xsd:simpleType>
        <xsd:restriction base="dms:Unknown"/>
      </xsd:simpleType>
    </xsd:element>
    <xsd:element name="lcf76f155ced4ddcb4097134ff3c332f" ma:index="35" nillable="true" ma:taxonomy="true" ma:internalName="lcf76f155ced4ddcb4097134ff3c332f" ma:taxonomyFieldName="MediaServiceImageTags" ma:displayName="Image Tags" ma:readOnly="false" ma:fieldId="{5cf76f15-5ced-4ddc-b409-7134ff3c332f}" ma:taxonomyMulti="true" ma:sspId="9b0aeba9-2bce-41c2-8545-5d12d676a674"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F9B2475-AB98-49FB-84BE-4049E84F2CB2}">
  <ds:schemaRefs>
    <ds:schemaRef ds:uri="0063f72e-ace3-48fb-9c1f-5b513408b31f"/>
    <ds:schemaRef ds:uri="7e035a4e-85e7-44bb-9ff7-ddaad750804e"/>
    <ds:schemaRef ds:uri="8276ee07-bd0a-41c9-ad8c-261cf408d650"/>
    <ds:schemaRef ds:uri="a8f60570-4bd3-4f2b-950b-a996de8ab151"/>
    <ds:schemaRef ds:uri="aaacb922-5235-4a66-b188-303b9b46fbd7"/>
    <ds:schemaRef ds:uri="b413c3fd-5a3b-4239-b985-69032e371c0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948B889-8EAE-4883-AF62-CEE4EC9BDB37}">
  <ds:schemaRefs>
    <ds:schemaRef ds:uri="http://schemas.microsoft.com/sharepoint/v3/contenttype/forms"/>
  </ds:schemaRefs>
</ds:datastoreItem>
</file>

<file path=customXml/itemProps3.xml><?xml version="1.0" encoding="utf-8"?>
<ds:datastoreItem xmlns:ds="http://schemas.openxmlformats.org/officeDocument/2006/customXml" ds:itemID="{EB01925E-BB5C-478A-85F3-7598DC1DC3E4}">
  <ds:schemaRefs>
    <ds:schemaRef ds:uri="http://schemas.microsoft.com/sharepoint/events"/>
  </ds:schemaRefs>
</ds:datastoreItem>
</file>

<file path=customXml/itemProps4.xml><?xml version="1.0" encoding="utf-8"?>
<ds:datastoreItem xmlns:ds="http://schemas.openxmlformats.org/officeDocument/2006/customXml" ds:itemID="{8942E4B5-62FB-4BC7-B516-4D8B8B05A4DA}">
  <ds:schemaRefs>
    <ds:schemaRef ds:uri="0063f72e-ace3-48fb-9c1f-5b513408b31f"/>
    <ds:schemaRef ds:uri="7e035a4e-85e7-44bb-9ff7-ddaad750804e"/>
    <ds:schemaRef ds:uri="8276ee07-bd0a-41c9-ad8c-261cf408d650"/>
    <ds:schemaRef ds:uri="a8f60570-4bd3-4f2b-950b-a996de8ab151"/>
    <ds:schemaRef ds:uri="aaacb922-5235-4a66-b188-303b9b46fbd7"/>
    <ds:schemaRef ds:uri="b413c3fd-5a3b-4239-b985-69032e371c0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3</TotalTime>
  <Words>1030</Words>
  <Application>Microsoft Office PowerPoint</Application>
  <PresentationFormat>Widescreen</PresentationFormat>
  <Paragraphs>184</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doc.BEIS-Powerpoint-template-wide-screen-standard-logo-1</vt:lpstr>
      <vt:lpstr>REA member meeting on Hydrogen Certification consultation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Feedback and open discussion space</vt:lpstr>
      <vt:lpstr>PowerPoint Presentation</vt:lpstr>
      <vt:lpstr>Annex – Extra Slides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Consultation: UK low carbon hydrogen certification scheme</dc:title>
  <dc:creator>Madden, Elizabeth (NZSI - International Net Zero)</dc:creator>
  <cp:lastModifiedBy>Madden, Elizabeth (NZSI - International Net Zero)</cp:lastModifiedBy>
  <cp:revision>1</cp:revision>
  <dcterms:created xsi:type="dcterms:W3CDTF">2023-03-14T10:17:40Z</dcterms:created>
  <dcterms:modified xsi:type="dcterms:W3CDTF">2023-03-17T17:14:18Z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a62f585-b40f-4ab9-bafe-39150f03d124_Enabled">
    <vt:lpwstr>true</vt:lpwstr>
  </property>
  <property fmtid="{D5CDD505-2E9C-101B-9397-08002B2CF9AE}" pid="3" name="MSIP_Label_ba62f585-b40f-4ab9-bafe-39150f03d124_SetDate">
    <vt:lpwstr>2023-03-14T10:17:41Z</vt:lpwstr>
  </property>
  <property fmtid="{D5CDD505-2E9C-101B-9397-08002B2CF9AE}" pid="4" name="MSIP_Label_ba62f585-b40f-4ab9-bafe-39150f03d124_Method">
    <vt:lpwstr>Standard</vt:lpwstr>
  </property>
  <property fmtid="{D5CDD505-2E9C-101B-9397-08002B2CF9AE}" pid="5" name="MSIP_Label_ba62f585-b40f-4ab9-bafe-39150f03d124_Name">
    <vt:lpwstr>OFFICIAL</vt:lpwstr>
  </property>
  <property fmtid="{D5CDD505-2E9C-101B-9397-08002B2CF9AE}" pid="6" name="MSIP_Label_ba62f585-b40f-4ab9-bafe-39150f03d124_SiteId">
    <vt:lpwstr>cbac7005-02c1-43eb-b497-e6492d1b2dd8</vt:lpwstr>
  </property>
  <property fmtid="{D5CDD505-2E9C-101B-9397-08002B2CF9AE}" pid="7" name="MSIP_Label_ba62f585-b40f-4ab9-bafe-39150f03d124_ActionId">
    <vt:lpwstr>4267a328-07bf-4e5e-b7ad-317b96dd5e58</vt:lpwstr>
  </property>
  <property fmtid="{D5CDD505-2E9C-101B-9397-08002B2CF9AE}" pid="8" name="MSIP_Label_ba62f585-b40f-4ab9-bafe-39150f03d124_ContentBits">
    <vt:lpwstr>0</vt:lpwstr>
  </property>
  <property fmtid="{D5CDD505-2E9C-101B-9397-08002B2CF9AE}" pid="9" name="Business Unit">
    <vt:lpwstr>1;#Industrial Energy|196d2126-cc91-40b4-bd0b-d2f757bf15bb</vt:lpwstr>
  </property>
  <property fmtid="{D5CDD505-2E9C-101B-9397-08002B2CF9AE}" pid="10" name="_dlc_DocIdItemGuid">
    <vt:lpwstr>6e4ef09a-f34a-4c24-8aee-0cf4ffeac235</vt:lpwstr>
  </property>
  <property fmtid="{D5CDD505-2E9C-101B-9397-08002B2CF9AE}" pid="11" name="MediaServiceImageTags">
    <vt:lpwstr/>
  </property>
  <property fmtid="{D5CDD505-2E9C-101B-9397-08002B2CF9AE}" pid="12" name="ContentTypeId">
    <vt:lpwstr>0x0101006ADFD9C52B52A5458F7296E774CFEA32</vt:lpwstr>
  </property>
</Properties>
</file>