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2" r:id="rId5"/>
  </p:sldMasterIdLst>
  <p:notesMasterIdLst>
    <p:notesMasterId r:id="rId14"/>
  </p:notesMasterIdLst>
  <p:sldIdLst>
    <p:sldId id="256" r:id="rId6"/>
    <p:sldId id="280" r:id="rId7"/>
    <p:sldId id="257" r:id="rId8"/>
    <p:sldId id="286" r:id="rId9"/>
    <p:sldId id="284" r:id="rId10"/>
    <p:sldId id="287" r:id="rId11"/>
    <p:sldId id="289" r:id="rId12"/>
    <p:sldId id="288" r:id="rId13"/>
  </p:sldIdLst>
  <p:sldSz cx="12192000" cy="6858000"/>
  <p:notesSz cx="9144000" cy="6858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Open Sans" panose="020B060603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ueqfoggbEf+/WDHDiZg7vie7z9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C6D3DF-F651-D97F-C86E-C41E532B8241}" name="Mark Sommerfeld" initials="MS" userId="S::msommerfeld@r-e-a.net::9f01a5fe-053d-4242-9e13-5ba42a9113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6FA3A1-D301-419C-BA48-B3788E978FFB}" v="20" dt="2023-06-05T15:52:38.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sorterViewPr>
    <p:cViewPr>
      <p:scale>
        <a:sx n="100" d="100"/>
        <a:sy n="100" d="100"/>
      </p:scale>
      <p:origin x="0" y="-184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42"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36" Type="http://customschemas.google.com/relationships/presentationmetadata" Target="metadata"/><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962400" cy="344091"/>
          </a:xfrm>
          <a:prstGeom prst="rect">
            <a:avLst/>
          </a:prstGeom>
          <a:noFill/>
          <a:ln>
            <a:noFill/>
          </a:ln>
        </p:spPr>
        <p:txBody>
          <a:bodyPr spcFirstLastPara="1" wrap="square" lIns="91422" tIns="45698" rIns="91422" bIns="4569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5" y="1"/>
            <a:ext cx="3962400" cy="344091"/>
          </a:xfrm>
          <a:prstGeom prst="rect">
            <a:avLst/>
          </a:prstGeom>
          <a:noFill/>
          <a:ln>
            <a:noFill/>
          </a:ln>
        </p:spPr>
        <p:txBody>
          <a:bodyPr spcFirstLastPara="1" wrap="square" lIns="91422" tIns="45698" rIns="91422" bIns="4569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8"/>
          </a:xfrm>
          <a:prstGeom prst="rect">
            <a:avLst/>
          </a:prstGeom>
          <a:noFill/>
          <a:ln>
            <a:noFill/>
          </a:ln>
        </p:spPr>
        <p:txBody>
          <a:bodyPr spcFirstLastPara="1" wrap="square" lIns="91422" tIns="45698" rIns="91422" bIns="4569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2" tIns="45698" rIns="91422" bIns="4569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5" y="6513910"/>
            <a:ext cx="3962400" cy="344090"/>
          </a:xfrm>
          <a:prstGeom prst="rect">
            <a:avLst/>
          </a:prstGeom>
          <a:noFill/>
          <a:ln>
            <a:noFill/>
          </a:ln>
        </p:spPr>
        <p:txBody>
          <a:bodyPr spcFirstLastPara="1" wrap="square" lIns="91422" tIns="45698" rIns="91422" bIns="45698" anchor="b" anchorCtr="0">
            <a:noAutofit/>
          </a:bodyPr>
          <a:lstStyle/>
          <a:p>
            <a:pPr algn="r"/>
            <a:fld id="{00000000-1234-1234-1234-123412341234}" type="slidenum">
              <a:rPr lang="en-GB" sz="1200" smtClean="0">
                <a:solidFill>
                  <a:schemeClr val="dk1"/>
                </a:solidFill>
                <a:latin typeface="Calibri"/>
                <a:ea typeface="Calibri"/>
                <a:cs typeface="Calibri"/>
                <a:sym typeface="Calibri"/>
              </a:rPr>
              <a:pPr algn="r"/>
              <a:t>‹#›</a:t>
            </a:fld>
            <a:endParaRPr lang="en-GB"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txBox="1">
            <a:spLocks noGrp="1"/>
          </p:cNvSpPr>
          <p:nvPr>
            <p:ph type="body" idx="1"/>
          </p:nvPr>
        </p:nvSpPr>
        <p:spPr>
          <a:xfrm>
            <a:off x="914400" y="3300413"/>
            <a:ext cx="7315200" cy="2700338"/>
          </a:xfrm>
          <a:prstGeom prst="rect">
            <a:avLst/>
          </a:prstGeom>
        </p:spPr>
        <p:txBody>
          <a:bodyPr spcFirstLastPara="1" wrap="square" lIns="91422" tIns="45698" rIns="91422" bIns="45698" anchor="t" anchorCtr="0">
            <a:noAutofit/>
          </a:bodyPr>
          <a:lstStyle/>
          <a:p>
            <a:pPr marL="0" indent="0"/>
            <a:endParaRPr/>
          </a:p>
        </p:txBody>
      </p:sp>
      <p:sp>
        <p:nvSpPr>
          <p:cNvPr id="236" name="Google Shape;236;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6c9c8db7f_12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b6c9c8db7f_12_0:notes"/>
          <p:cNvSpPr txBox="1">
            <a:spLocks noGrp="1"/>
          </p:cNvSpPr>
          <p:nvPr>
            <p:ph type="body" idx="1"/>
          </p:nvPr>
        </p:nvSpPr>
        <p:spPr>
          <a:xfrm>
            <a:off x="914400" y="3300413"/>
            <a:ext cx="7315200" cy="2700338"/>
          </a:xfrm>
          <a:prstGeom prst="rect">
            <a:avLst/>
          </a:prstGeom>
          <a:noFill/>
          <a:ln>
            <a:noFill/>
          </a:ln>
        </p:spPr>
        <p:txBody>
          <a:bodyPr spcFirstLastPara="1" wrap="square" lIns="91422" tIns="45698" rIns="91422" bIns="45698" anchor="t" anchorCtr="0">
            <a:noAutofit/>
          </a:bodyPr>
          <a:lstStyle/>
          <a:p>
            <a:pPr marL="0" indent="0"/>
            <a:endParaRPr/>
          </a:p>
        </p:txBody>
      </p:sp>
      <p:sp>
        <p:nvSpPr>
          <p:cNvPr id="246" name="Google Shape;246;gb6c9c8db7f_12_0:notes"/>
          <p:cNvSpPr txBox="1">
            <a:spLocks noGrp="1"/>
          </p:cNvSpPr>
          <p:nvPr>
            <p:ph type="sldNum" idx="12"/>
          </p:nvPr>
        </p:nvSpPr>
        <p:spPr>
          <a:xfrm>
            <a:off x="5179485" y="6513910"/>
            <a:ext cx="3962400" cy="344090"/>
          </a:xfrm>
          <a:prstGeom prst="rect">
            <a:avLst/>
          </a:prstGeom>
          <a:noFill/>
          <a:ln>
            <a:noFill/>
          </a:ln>
        </p:spPr>
        <p:txBody>
          <a:bodyPr spcFirstLastPara="1" wrap="square" lIns="91422" tIns="45698" rIns="91422" bIns="45698" anchor="b" anchorCtr="0">
            <a:noAutofit/>
          </a:bodyPr>
          <a:lstStyle/>
          <a:p>
            <a:pPr algn="r"/>
            <a:fld id="{00000000-1234-1234-1234-123412341234}" type="slidenum">
              <a:rPr lang="en-GB"/>
              <a:pPr algn="r"/>
              <a:t>2</a:t>
            </a:fld>
            <a:endParaRPr/>
          </a:p>
        </p:txBody>
      </p:sp>
    </p:spTree>
    <p:extLst>
      <p:ext uri="{BB962C8B-B14F-4D97-AF65-F5344CB8AC3E}">
        <p14:creationId xmlns:p14="http://schemas.microsoft.com/office/powerpoint/2010/main" val="137541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6c9c8db7f_12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b6c9c8db7f_12_0:notes"/>
          <p:cNvSpPr txBox="1">
            <a:spLocks noGrp="1"/>
          </p:cNvSpPr>
          <p:nvPr>
            <p:ph type="body" idx="1"/>
          </p:nvPr>
        </p:nvSpPr>
        <p:spPr>
          <a:xfrm>
            <a:off x="914400" y="3300413"/>
            <a:ext cx="7315200" cy="2700338"/>
          </a:xfrm>
          <a:prstGeom prst="rect">
            <a:avLst/>
          </a:prstGeom>
          <a:noFill/>
          <a:ln>
            <a:noFill/>
          </a:ln>
        </p:spPr>
        <p:txBody>
          <a:bodyPr spcFirstLastPara="1" wrap="square" lIns="91422" tIns="45698" rIns="91422" bIns="45698" anchor="t" anchorCtr="0">
            <a:noAutofit/>
          </a:bodyPr>
          <a:lstStyle/>
          <a:p>
            <a:pPr marL="0" indent="0"/>
            <a:endParaRPr/>
          </a:p>
        </p:txBody>
      </p:sp>
      <p:sp>
        <p:nvSpPr>
          <p:cNvPr id="246" name="Google Shape;246;gb6c9c8db7f_12_0:notes"/>
          <p:cNvSpPr txBox="1">
            <a:spLocks noGrp="1"/>
          </p:cNvSpPr>
          <p:nvPr>
            <p:ph type="sldNum" idx="12"/>
          </p:nvPr>
        </p:nvSpPr>
        <p:spPr>
          <a:xfrm>
            <a:off x="5179485" y="6513910"/>
            <a:ext cx="3962400" cy="344090"/>
          </a:xfrm>
          <a:prstGeom prst="rect">
            <a:avLst/>
          </a:prstGeom>
          <a:noFill/>
          <a:ln>
            <a:noFill/>
          </a:ln>
        </p:spPr>
        <p:txBody>
          <a:bodyPr spcFirstLastPara="1" wrap="square" lIns="91422" tIns="45698" rIns="91422" bIns="45698" anchor="b" anchorCtr="0">
            <a:noAutofit/>
          </a:bodyPr>
          <a:lstStyle/>
          <a:p>
            <a:pPr algn="r"/>
            <a:fld id="{00000000-1234-1234-1234-123412341234}" type="slidenum">
              <a:rPr lang="en-GB"/>
              <a:pPr algn="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6c9c8db7f_12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b6c9c8db7f_12_0:notes"/>
          <p:cNvSpPr txBox="1">
            <a:spLocks noGrp="1"/>
          </p:cNvSpPr>
          <p:nvPr>
            <p:ph type="body" idx="1"/>
          </p:nvPr>
        </p:nvSpPr>
        <p:spPr>
          <a:xfrm>
            <a:off x="914400" y="3300413"/>
            <a:ext cx="7315200" cy="2700338"/>
          </a:xfrm>
          <a:prstGeom prst="rect">
            <a:avLst/>
          </a:prstGeom>
          <a:noFill/>
          <a:ln>
            <a:noFill/>
          </a:ln>
        </p:spPr>
        <p:txBody>
          <a:bodyPr spcFirstLastPara="1" wrap="square" lIns="91422" tIns="45698" rIns="91422" bIns="45698" anchor="t" anchorCtr="0">
            <a:noAutofit/>
          </a:bodyPr>
          <a:lstStyle/>
          <a:p>
            <a:pPr marL="0" indent="0"/>
            <a:endParaRPr/>
          </a:p>
        </p:txBody>
      </p:sp>
      <p:sp>
        <p:nvSpPr>
          <p:cNvPr id="246" name="Google Shape;246;gb6c9c8db7f_12_0:notes"/>
          <p:cNvSpPr txBox="1">
            <a:spLocks noGrp="1"/>
          </p:cNvSpPr>
          <p:nvPr>
            <p:ph type="sldNum" idx="12"/>
          </p:nvPr>
        </p:nvSpPr>
        <p:spPr>
          <a:xfrm>
            <a:off x="5179485" y="6513910"/>
            <a:ext cx="3962400" cy="344090"/>
          </a:xfrm>
          <a:prstGeom prst="rect">
            <a:avLst/>
          </a:prstGeom>
          <a:noFill/>
          <a:ln>
            <a:noFill/>
          </a:ln>
        </p:spPr>
        <p:txBody>
          <a:bodyPr spcFirstLastPara="1" wrap="square" lIns="91422" tIns="45698" rIns="91422" bIns="45698" anchor="b" anchorCtr="0">
            <a:noAutofit/>
          </a:bodyPr>
          <a:lstStyle/>
          <a:p>
            <a:pPr algn="r"/>
            <a:fld id="{00000000-1234-1234-1234-123412341234}" type="slidenum">
              <a:rPr lang="en-GB"/>
              <a:pPr algn="r"/>
              <a:t>4</a:t>
            </a:fld>
            <a:endParaRPr/>
          </a:p>
        </p:txBody>
      </p:sp>
    </p:spTree>
    <p:extLst>
      <p:ext uri="{BB962C8B-B14F-4D97-AF65-F5344CB8AC3E}">
        <p14:creationId xmlns:p14="http://schemas.microsoft.com/office/powerpoint/2010/main" val="2157040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6c9c8db7f_12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b6c9c8db7f_12_0:notes"/>
          <p:cNvSpPr txBox="1">
            <a:spLocks noGrp="1"/>
          </p:cNvSpPr>
          <p:nvPr>
            <p:ph type="body" idx="1"/>
          </p:nvPr>
        </p:nvSpPr>
        <p:spPr>
          <a:xfrm>
            <a:off x="914400" y="3300413"/>
            <a:ext cx="7315200" cy="2700338"/>
          </a:xfrm>
          <a:prstGeom prst="rect">
            <a:avLst/>
          </a:prstGeom>
          <a:noFill/>
          <a:ln>
            <a:noFill/>
          </a:ln>
        </p:spPr>
        <p:txBody>
          <a:bodyPr spcFirstLastPara="1" wrap="square" lIns="91422" tIns="45698" rIns="91422" bIns="45698" anchor="t" anchorCtr="0">
            <a:noAutofit/>
          </a:bodyPr>
          <a:lstStyle/>
          <a:p>
            <a:pPr marL="0" indent="0"/>
            <a:endParaRPr/>
          </a:p>
        </p:txBody>
      </p:sp>
      <p:sp>
        <p:nvSpPr>
          <p:cNvPr id="246" name="Google Shape;246;gb6c9c8db7f_12_0:notes"/>
          <p:cNvSpPr txBox="1">
            <a:spLocks noGrp="1"/>
          </p:cNvSpPr>
          <p:nvPr>
            <p:ph type="sldNum" idx="12"/>
          </p:nvPr>
        </p:nvSpPr>
        <p:spPr>
          <a:xfrm>
            <a:off x="5179485" y="6513910"/>
            <a:ext cx="3962400" cy="344090"/>
          </a:xfrm>
          <a:prstGeom prst="rect">
            <a:avLst/>
          </a:prstGeom>
          <a:noFill/>
          <a:ln>
            <a:noFill/>
          </a:ln>
        </p:spPr>
        <p:txBody>
          <a:bodyPr spcFirstLastPara="1" wrap="square" lIns="91422" tIns="45698" rIns="91422" bIns="45698" anchor="b" anchorCtr="0">
            <a:noAutofit/>
          </a:bodyPr>
          <a:lstStyle/>
          <a:p>
            <a:pPr algn="r"/>
            <a:fld id="{00000000-1234-1234-1234-123412341234}" type="slidenum">
              <a:rPr lang="en-GB"/>
              <a:pPr algn="r"/>
              <a:t>5</a:t>
            </a:fld>
            <a:endParaRPr/>
          </a:p>
        </p:txBody>
      </p:sp>
    </p:spTree>
    <p:extLst>
      <p:ext uri="{BB962C8B-B14F-4D97-AF65-F5344CB8AC3E}">
        <p14:creationId xmlns:p14="http://schemas.microsoft.com/office/powerpoint/2010/main" val="2026458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6c9c8db7f_12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b6c9c8db7f_12_0:notes"/>
          <p:cNvSpPr txBox="1">
            <a:spLocks noGrp="1"/>
          </p:cNvSpPr>
          <p:nvPr>
            <p:ph type="body" idx="1"/>
          </p:nvPr>
        </p:nvSpPr>
        <p:spPr>
          <a:xfrm>
            <a:off x="914400" y="3300413"/>
            <a:ext cx="7315200" cy="2700338"/>
          </a:xfrm>
          <a:prstGeom prst="rect">
            <a:avLst/>
          </a:prstGeom>
          <a:noFill/>
          <a:ln>
            <a:noFill/>
          </a:ln>
        </p:spPr>
        <p:txBody>
          <a:bodyPr spcFirstLastPara="1" wrap="square" lIns="91422" tIns="45698" rIns="91422" bIns="45698" anchor="t" anchorCtr="0">
            <a:noAutofit/>
          </a:bodyPr>
          <a:lstStyle/>
          <a:p>
            <a:pPr marL="0" indent="0"/>
            <a:endParaRPr/>
          </a:p>
        </p:txBody>
      </p:sp>
      <p:sp>
        <p:nvSpPr>
          <p:cNvPr id="246" name="Google Shape;246;gb6c9c8db7f_12_0:notes"/>
          <p:cNvSpPr txBox="1">
            <a:spLocks noGrp="1"/>
          </p:cNvSpPr>
          <p:nvPr>
            <p:ph type="sldNum" idx="12"/>
          </p:nvPr>
        </p:nvSpPr>
        <p:spPr>
          <a:xfrm>
            <a:off x="5179485" y="6513910"/>
            <a:ext cx="3962400" cy="344090"/>
          </a:xfrm>
          <a:prstGeom prst="rect">
            <a:avLst/>
          </a:prstGeom>
          <a:noFill/>
          <a:ln>
            <a:noFill/>
          </a:ln>
        </p:spPr>
        <p:txBody>
          <a:bodyPr spcFirstLastPara="1" wrap="square" lIns="91422" tIns="45698" rIns="91422" bIns="45698" anchor="b" anchorCtr="0">
            <a:noAutofit/>
          </a:bodyPr>
          <a:lstStyle/>
          <a:p>
            <a:pPr algn="r"/>
            <a:fld id="{00000000-1234-1234-1234-123412341234}" type="slidenum">
              <a:rPr lang="en-GB"/>
              <a:pPr algn="r"/>
              <a:t>6</a:t>
            </a:fld>
            <a:endParaRPr/>
          </a:p>
        </p:txBody>
      </p:sp>
    </p:spTree>
    <p:extLst>
      <p:ext uri="{BB962C8B-B14F-4D97-AF65-F5344CB8AC3E}">
        <p14:creationId xmlns:p14="http://schemas.microsoft.com/office/powerpoint/2010/main" val="3760899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6c9c8db7f_12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b6c9c8db7f_12_0:notes"/>
          <p:cNvSpPr txBox="1">
            <a:spLocks noGrp="1"/>
          </p:cNvSpPr>
          <p:nvPr>
            <p:ph type="body" idx="1"/>
          </p:nvPr>
        </p:nvSpPr>
        <p:spPr>
          <a:xfrm>
            <a:off x="914400" y="3300413"/>
            <a:ext cx="7315200" cy="2700338"/>
          </a:xfrm>
          <a:prstGeom prst="rect">
            <a:avLst/>
          </a:prstGeom>
          <a:noFill/>
          <a:ln>
            <a:noFill/>
          </a:ln>
        </p:spPr>
        <p:txBody>
          <a:bodyPr spcFirstLastPara="1" wrap="square" lIns="91422" tIns="45698" rIns="91422" bIns="45698" anchor="t" anchorCtr="0">
            <a:noAutofit/>
          </a:bodyPr>
          <a:lstStyle/>
          <a:p>
            <a:pPr marL="0" indent="0"/>
            <a:endParaRPr/>
          </a:p>
        </p:txBody>
      </p:sp>
      <p:sp>
        <p:nvSpPr>
          <p:cNvPr id="246" name="Google Shape;246;gb6c9c8db7f_12_0:notes"/>
          <p:cNvSpPr txBox="1">
            <a:spLocks noGrp="1"/>
          </p:cNvSpPr>
          <p:nvPr>
            <p:ph type="sldNum" idx="12"/>
          </p:nvPr>
        </p:nvSpPr>
        <p:spPr>
          <a:xfrm>
            <a:off x="5179485" y="6513910"/>
            <a:ext cx="3962400" cy="344090"/>
          </a:xfrm>
          <a:prstGeom prst="rect">
            <a:avLst/>
          </a:prstGeom>
          <a:noFill/>
          <a:ln>
            <a:noFill/>
          </a:ln>
        </p:spPr>
        <p:txBody>
          <a:bodyPr spcFirstLastPara="1" wrap="square" lIns="91422" tIns="45698" rIns="91422" bIns="45698" anchor="b" anchorCtr="0">
            <a:noAutofit/>
          </a:bodyPr>
          <a:lstStyle/>
          <a:p>
            <a:pPr algn="r"/>
            <a:fld id="{00000000-1234-1234-1234-123412341234}" type="slidenum">
              <a:rPr lang="en-GB"/>
              <a:pPr algn="r"/>
              <a:t>7</a:t>
            </a:fld>
            <a:endParaRPr/>
          </a:p>
        </p:txBody>
      </p:sp>
    </p:spTree>
    <p:extLst>
      <p:ext uri="{BB962C8B-B14F-4D97-AF65-F5344CB8AC3E}">
        <p14:creationId xmlns:p14="http://schemas.microsoft.com/office/powerpoint/2010/main" val="311296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6c9c8db7f_12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b6c9c8db7f_12_0:notes"/>
          <p:cNvSpPr txBox="1">
            <a:spLocks noGrp="1"/>
          </p:cNvSpPr>
          <p:nvPr>
            <p:ph type="body" idx="1"/>
          </p:nvPr>
        </p:nvSpPr>
        <p:spPr>
          <a:xfrm>
            <a:off x="914400" y="3300413"/>
            <a:ext cx="7315200" cy="2700338"/>
          </a:xfrm>
          <a:prstGeom prst="rect">
            <a:avLst/>
          </a:prstGeom>
          <a:noFill/>
          <a:ln>
            <a:noFill/>
          </a:ln>
        </p:spPr>
        <p:txBody>
          <a:bodyPr spcFirstLastPara="1" wrap="square" lIns="91422" tIns="45698" rIns="91422" bIns="45698" anchor="t" anchorCtr="0">
            <a:noAutofit/>
          </a:bodyPr>
          <a:lstStyle/>
          <a:p>
            <a:pPr marL="0" indent="0"/>
            <a:endParaRPr/>
          </a:p>
        </p:txBody>
      </p:sp>
      <p:sp>
        <p:nvSpPr>
          <p:cNvPr id="246" name="Google Shape;246;gb6c9c8db7f_12_0:notes"/>
          <p:cNvSpPr txBox="1">
            <a:spLocks noGrp="1"/>
          </p:cNvSpPr>
          <p:nvPr>
            <p:ph type="sldNum" idx="12"/>
          </p:nvPr>
        </p:nvSpPr>
        <p:spPr>
          <a:xfrm>
            <a:off x="5179485" y="6513910"/>
            <a:ext cx="3962400" cy="344090"/>
          </a:xfrm>
          <a:prstGeom prst="rect">
            <a:avLst/>
          </a:prstGeom>
          <a:noFill/>
          <a:ln>
            <a:noFill/>
          </a:ln>
        </p:spPr>
        <p:txBody>
          <a:bodyPr spcFirstLastPara="1" wrap="square" lIns="91422" tIns="45698" rIns="91422" bIns="45698" anchor="b" anchorCtr="0">
            <a:noAutofit/>
          </a:bodyPr>
          <a:lstStyle/>
          <a:p>
            <a:pPr algn="r"/>
            <a:fld id="{00000000-1234-1234-1234-123412341234}" type="slidenum">
              <a:rPr lang="en-GB"/>
              <a:pPr algn="r"/>
              <a:t>8</a:t>
            </a:fld>
            <a:endParaRPr/>
          </a:p>
        </p:txBody>
      </p:sp>
    </p:spTree>
    <p:extLst>
      <p:ext uri="{BB962C8B-B14F-4D97-AF65-F5344CB8AC3E}">
        <p14:creationId xmlns:p14="http://schemas.microsoft.com/office/powerpoint/2010/main" val="98820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55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923"/>
              </a:spcBef>
              <a:spcAft>
                <a:spcPts val="0"/>
              </a:spcAft>
              <a:buClr>
                <a:schemeClr val="dk1"/>
              </a:buClr>
              <a:buSzPts val="2400"/>
              <a:buNone/>
              <a:defRPr sz="2215"/>
            </a:lvl1pPr>
            <a:lvl2pPr lvl="1" algn="ctr">
              <a:lnSpc>
                <a:spcPct val="90000"/>
              </a:lnSpc>
              <a:spcBef>
                <a:spcPts val="462"/>
              </a:spcBef>
              <a:spcAft>
                <a:spcPts val="0"/>
              </a:spcAft>
              <a:buClr>
                <a:schemeClr val="dk1"/>
              </a:buClr>
              <a:buSzPts val="2000"/>
              <a:buNone/>
              <a:defRPr sz="1846"/>
            </a:lvl2pPr>
            <a:lvl3pPr lvl="2" algn="ctr">
              <a:lnSpc>
                <a:spcPct val="90000"/>
              </a:lnSpc>
              <a:spcBef>
                <a:spcPts val="462"/>
              </a:spcBef>
              <a:spcAft>
                <a:spcPts val="0"/>
              </a:spcAft>
              <a:buClr>
                <a:schemeClr val="dk1"/>
              </a:buClr>
              <a:buSzPts val="1800"/>
              <a:buNone/>
              <a:defRPr sz="1662"/>
            </a:lvl3pPr>
            <a:lvl4pPr lvl="3" algn="ctr">
              <a:lnSpc>
                <a:spcPct val="90000"/>
              </a:lnSpc>
              <a:spcBef>
                <a:spcPts val="462"/>
              </a:spcBef>
              <a:spcAft>
                <a:spcPts val="0"/>
              </a:spcAft>
              <a:buClr>
                <a:schemeClr val="dk1"/>
              </a:buClr>
              <a:buSzPts val="1600"/>
              <a:buNone/>
              <a:defRPr sz="1477"/>
            </a:lvl4pPr>
            <a:lvl5pPr lvl="4" algn="ctr">
              <a:lnSpc>
                <a:spcPct val="90000"/>
              </a:lnSpc>
              <a:spcBef>
                <a:spcPts val="462"/>
              </a:spcBef>
              <a:spcAft>
                <a:spcPts val="0"/>
              </a:spcAft>
              <a:buClr>
                <a:schemeClr val="dk1"/>
              </a:buClr>
              <a:buSzPts val="1600"/>
              <a:buNone/>
              <a:defRPr sz="1477"/>
            </a:lvl5pPr>
            <a:lvl6pPr lvl="5" algn="ctr">
              <a:lnSpc>
                <a:spcPct val="90000"/>
              </a:lnSpc>
              <a:spcBef>
                <a:spcPts val="462"/>
              </a:spcBef>
              <a:spcAft>
                <a:spcPts val="0"/>
              </a:spcAft>
              <a:buClr>
                <a:schemeClr val="dk1"/>
              </a:buClr>
              <a:buSzPts val="1600"/>
              <a:buNone/>
              <a:defRPr sz="1477"/>
            </a:lvl6pPr>
            <a:lvl7pPr lvl="6" algn="ctr">
              <a:lnSpc>
                <a:spcPct val="90000"/>
              </a:lnSpc>
              <a:spcBef>
                <a:spcPts val="462"/>
              </a:spcBef>
              <a:spcAft>
                <a:spcPts val="0"/>
              </a:spcAft>
              <a:buClr>
                <a:schemeClr val="dk1"/>
              </a:buClr>
              <a:buSzPts val="1600"/>
              <a:buNone/>
              <a:defRPr sz="1477"/>
            </a:lvl7pPr>
            <a:lvl8pPr lvl="7" algn="ctr">
              <a:lnSpc>
                <a:spcPct val="90000"/>
              </a:lnSpc>
              <a:spcBef>
                <a:spcPts val="462"/>
              </a:spcBef>
              <a:spcAft>
                <a:spcPts val="0"/>
              </a:spcAft>
              <a:buClr>
                <a:schemeClr val="dk1"/>
              </a:buClr>
              <a:buSzPts val="1600"/>
              <a:buNone/>
              <a:defRPr sz="1477"/>
            </a:lvl8pPr>
            <a:lvl9pPr lvl="8" algn="ctr">
              <a:lnSpc>
                <a:spcPct val="90000"/>
              </a:lnSpc>
              <a:spcBef>
                <a:spcPts val="462"/>
              </a:spcBef>
              <a:spcAft>
                <a:spcPts val="0"/>
              </a:spcAft>
              <a:buClr>
                <a:schemeClr val="dk1"/>
              </a:buClr>
              <a:buSzPts val="1600"/>
              <a:buNone/>
              <a:defRPr sz="1477"/>
            </a:lvl9pPr>
          </a:lstStyle>
          <a:p>
            <a:endParaRPr/>
          </a:p>
        </p:txBody>
      </p:sp>
      <p:sp>
        <p:nvSpPr>
          <p:cNvPr id="18" name="Google Shape;18;p4"/>
          <p:cNvSpPr txBox="1">
            <a:spLocks noGrp="1"/>
          </p:cNvSpPr>
          <p:nvPr>
            <p:ph type="dt" idx="10"/>
          </p:nvPr>
        </p:nvSpPr>
        <p:spPr>
          <a:xfrm>
            <a:off x="838201" y="635635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4038602" y="635635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8610601" y="635635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7133432" y="1956596"/>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1799434" y="-596103"/>
            <a:ext cx="5811838" cy="7734300"/>
          </a:xfrm>
          <a:prstGeom prst="rect">
            <a:avLst/>
          </a:prstGeom>
          <a:noFill/>
          <a:ln>
            <a:noFill/>
          </a:ln>
        </p:spPr>
        <p:txBody>
          <a:bodyPr spcFirstLastPara="1" wrap="square" lIns="91425" tIns="45700" rIns="91425" bIns="45700" anchor="t" anchorCtr="0">
            <a:normAutofit/>
          </a:bodyPr>
          <a:lstStyle>
            <a:lvl1pPr marL="422041" lvl="0" indent="-316531" algn="l">
              <a:lnSpc>
                <a:spcPct val="90000"/>
              </a:lnSpc>
              <a:spcBef>
                <a:spcPts val="923"/>
              </a:spcBef>
              <a:spcAft>
                <a:spcPts val="0"/>
              </a:spcAft>
              <a:buClr>
                <a:schemeClr val="dk1"/>
              </a:buClr>
              <a:buSzPts val="1800"/>
              <a:buChar char="•"/>
              <a:defRPr/>
            </a:lvl1pPr>
            <a:lvl2pPr marL="844083" lvl="1" indent="-316531" algn="l">
              <a:lnSpc>
                <a:spcPct val="90000"/>
              </a:lnSpc>
              <a:spcBef>
                <a:spcPts val="462"/>
              </a:spcBef>
              <a:spcAft>
                <a:spcPts val="0"/>
              </a:spcAft>
              <a:buClr>
                <a:schemeClr val="dk1"/>
              </a:buClr>
              <a:buSzPts val="1800"/>
              <a:buChar char="•"/>
              <a:defRPr/>
            </a:lvl2pPr>
            <a:lvl3pPr marL="1266124" lvl="2" indent="-316531" algn="l">
              <a:lnSpc>
                <a:spcPct val="90000"/>
              </a:lnSpc>
              <a:spcBef>
                <a:spcPts val="462"/>
              </a:spcBef>
              <a:spcAft>
                <a:spcPts val="0"/>
              </a:spcAft>
              <a:buClr>
                <a:schemeClr val="dk1"/>
              </a:buClr>
              <a:buSzPts val="1800"/>
              <a:buChar char="•"/>
              <a:defRPr/>
            </a:lvl3pPr>
            <a:lvl4pPr marL="1688165" lvl="3" indent="-316531" algn="l">
              <a:lnSpc>
                <a:spcPct val="90000"/>
              </a:lnSpc>
              <a:spcBef>
                <a:spcPts val="462"/>
              </a:spcBef>
              <a:spcAft>
                <a:spcPts val="0"/>
              </a:spcAft>
              <a:buClr>
                <a:schemeClr val="dk1"/>
              </a:buClr>
              <a:buSzPts val="1800"/>
              <a:buChar char="•"/>
              <a:defRPr/>
            </a:lvl4pPr>
            <a:lvl5pPr marL="2110207" lvl="4" indent="-316531" algn="l">
              <a:lnSpc>
                <a:spcPct val="90000"/>
              </a:lnSpc>
              <a:spcBef>
                <a:spcPts val="462"/>
              </a:spcBef>
              <a:spcAft>
                <a:spcPts val="0"/>
              </a:spcAft>
              <a:buClr>
                <a:schemeClr val="dk1"/>
              </a:buClr>
              <a:buSzPts val="1800"/>
              <a:buChar char="•"/>
              <a:defRPr/>
            </a:lvl5pPr>
            <a:lvl6pPr marL="2532248" lvl="5" indent="-316531" algn="l">
              <a:lnSpc>
                <a:spcPct val="90000"/>
              </a:lnSpc>
              <a:spcBef>
                <a:spcPts val="462"/>
              </a:spcBef>
              <a:spcAft>
                <a:spcPts val="0"/>
              </a:spcAft>
              <a:buClr>
                <a:schemeClr val="dk1"/>
              </a:buClr>
              <a:buSzPts val="1800"/>
              <a:buChar char="•"/>
              <a:defRPr/>
            </a:lvl6pPr>
            <a:lvl7pPr marL="2954289" lvl="6" indent="-316531" algn="l">
              <a:lnSpc>
                <a:spcPct val="90000"/>
              </a:lnSpc>
              <a:spcBef>
                <a:spcPts val="462"/>
              </a:spcBef>
              <a:spcAft>
                <a:spcPts val="0"/>
              </a:spcAft>
              <a:buClr>
                <a:schemeClr val="dk1"/>
              </a:buClr>
              <a:buSzPts val="1800"/>
              <a:buChar char="•"/>
              <a:defRPr/>
            </a:lvl7pPr>
            <a:lvl8pPr marL="3376331" lvl="7" indent="-316531" algn="l">
              <a:lnSpc>
                <a:spcPct val="90000"/>
              </a:lnSpc>
              <a:spcBef>
                <a:spcPts val="462"/>
              </a:spcBef>
              <a:spcAft>
                <a:spcPts val="0"/>
              </a:spcAft>
              <a:buClr>
                <a:schemeClr val="dk1"/>
              </a:buClr>
              <a:buSzPts val="1800"/>
              <a:buChar char="•"/>
              <a:defRPr/>
            </a:lvl8pPr>
            <a:lvl9pPr marL="3798372" lvl="8" indent="-316531" algn="l">
              <a:lnSpc>
                <a:spcPct val="90000"/>
              </a:lnSpc>
              <a:spcBef>
                <a:spcPts val="462"/>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838201" y="635635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4038602" y="635635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8610601" y="635635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958B-BB85-65BC-6864-FDF4428BDB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5007D6-6D3D-B18E-5153-2ADAC97B16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502C92-B5AD-C107-84EE-D611C5906504}"/>
              </a:ext>
            </a:extLst>
          </p:cNvPr>
          <p:cNvSpPr>
            <a:spLocks noGrp="1"/>
          </p:cNvSpPr>
          <p:nvPr>
            <p:ph type="dt" sz="half" idx="10"/>
          </p:nvPr>
        </p:nvSpPr>
        <p:spPr>
          <a:xfrm>
            <a:off x="838200" y="6356350"/>
            <a:ext cx="2743200" cy="365125"/>
          </a:xfrm>
          <a:prstGeom prst="rect">
            <a:avLst/>
          </a:prstGeom>
        </p:spPr>
        <p:txBody>
          <a:bodyPr/>
          <a:lstStyle/>
          <a:p>
            <a:fld id="{F6F5DB8A-AACB-4426-AEF7-94D5B939B101}" type="datetimeFigureOut">
              <a:rPr lang="en-GB" smtClean="0"/>
              <a:t>12/06/2023</a:t>
            </a:fld>
            <a:endParaRPr lang="en-GB"/>
          </a:p>
        </p:txBody>
      </p:sp>
      <p:sp>
        <p:nvSpPr>
          <p:cNvPr id="5" name="Footer Placeholder 4">
            <a:extLst>
              <a:ext uri="{FF2B5EF4-FFF2-40B4-BE49-F238E27FC236}">
                <a16:creationId xmlns:a16="http://schemas.microsoft.com/office/drawing/2014/main" id="{39F54559-772E-1B11-4871-A0E88878588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92559EF-AE2D-EFD6-DF18-8FEB12948BCA}"/>
              </a:ext>
            </a:extLst>
          </p:cNvPr>
          <p:cNvSpPr>
            <a:spLocks noGrp="1"/>
          </p:cNvSpPr>
          <p:nvPr>
            <p:ph type="sldNum" sz="quarter" idx="12"/>
          </p:nvPr>
        </p:nvSpPr>
        <p:spPr/>
        <p:txBody>
          <a:bodyPr/>
          <a:lstStyle/>
          <a:p>
            <a:fld id="{F8FC9C50-75D8-4C64-8EC7-D77F82595AFB}" type="slidenum">
              <a:rPr lang="en-GB" smtClean="0"/>
              <a:t>‹#›</a:t>
            </a:fld>
            <a:endParaRPr lang="en-GB"/>
          </a:p>
        </p:txBody>
      </p:sp>
    </p:spTree>
    <p:extLst>
      <p:ext uri="{BB962C8B-B14F-4D97-AF65-F5344CB8AC3E}">
        <p14:creationId xmlns:p14="http://schemas.microsoft.com/office/powerpoint/2010/main" val="217947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C58B-EF58-CE03-054A-7E5DB693E1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CD3796-3CE8-225A-57BF-8FBF8E72E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0B369D-3B52-5971-9CD2-E391F59A8160}"/>
              </a:ext>
            </a:extLst>
          </p:cNvPr>
          <p:cNvSpPr>
            <a:spLocks noGrp="1"/>
          </p:cNvSpPr>
          <p:nvPr>
            <p:ph type="dt" sz="half" idx="10"/>
          </p:nvPr>
        </p:nvSpPr>
        <p:spPr>
          <a:xfrm>
            <a:off x="838200" y="6356350"/>
            <a:ext cx="2743200" cy="365125"/>
          </a:xfrm>
          <a:prstGeom prst="rect">
            <a:avLst/>
          </a:prstGeom>
        </p:spPr>
        <p:txBody>
          <a:bodyPr/>
          <a:lstStyle/>
          <a:p>
            <a:fld id="{F6F5DB8A-AACB-4426-AEF7-94D5B939B101}" type="datetimeFigureOut">
              <a:rPr lang="en-GB" smtClean="0"/>
              <a:t>12/06/2023</a:t>
            </a:fld>
            <a:endParaRPr lang="en-GB"/>
          </a:p>
        </p:txBody>
      </p:sp>
      <p:sp>
        <p:nvSpPr>
          <p:cNvPr id="5" name="Footer Placeholder 4">
            <a:extLst>
              <a:ext uri="{FF2B5EF4-FFF2-40B4-BE49-F238E27FC236}">
                <a16:creationId xmlns:a16="http://schemas.microsoft.com/office/drawing/2014/main" id="{28940488-AB2C-F8A4-6EBF-2C071251F35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FF01F14-019B-22B1-7C97-E04AF640804E}"/>
              </a:ext>
            </a:extLst>
          </p:cNvPr>
          <p:cNvSpPr>
            <a:spLocks noGrp="1"/>
          </p:cNvSpPr>
          <p:nvPr>
            <p:ph type="sldNum" sz="quarter" idx="12"/>
          </p:nvPr>
        </p:nvSpPr>
        <p:spPr/>
        <p:txBody>
          <a:bodyPr/>
          <a:lstStyle/>
          <a:p>
            <a:fld id="{F8FC9C50-75D8-4C64-8EC7-D77F82595AFB}" type="slidenum">
              <a:rPr lang="en-GB" smtClean="0"/>
              <a:t>‹#›</a:t>
            </a:fld>
            <a:endParaRPr lang="en-GB"/>
          </a:p>
        </p:txBody>
      </p:sp>
    </p:spTree>
    <p:extLst>
      <p:ext uri="{BB962C8B-B14F-4D97-AF65-F5344CB8AC3E}">
        <p14:creationId xmlns:p14="http://schemas.microsoft.com/office/powerpoint/2010/main" val="3451207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0268-F621-4D17-23DE-CBE45E976C5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8771A3-6E40-07E7-4814-72D67E4426C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A48C18-70ED-3B13-7541-7C8D16C52EA4}"/>
              </a:ext>
            </a:extLst>
          </p:cNvPr>
          <p:cNvSpPr>
            <a:spLocks noGrp="1"/>
          </p:cNvSpPr>
          <p:nvPr>
            <p:ph type="dt" sz="half" idx="10"/>
          </p:nvPr>
        </p:nvSpPr>
        <p:spPr>
          <a:xfrm>
            <a:off x="838200" y="6356350"/>
            <a:ext cx="2743200" cy="365125"/>
          </a:xfrm>
          <a:prstGeom prst="rect">
            <a:avLst/>
          </a:prstGeom>
        </p:spPr>
        <p:txBody>
          <a:bodyPr/>
          <a:lstStyle/>
          <a:p>
            <a:fld id="{F6F5DB8A-AACB-4426-AEF7-94D5B939B101}" type="datetimeFigureOut">
              <a:rPr lang="en-GB" smtClean="0"/>
              <a:t>12/06/2023</a:t>
            </a:fld>
            <a:endParaRPr lang="en-GB"/>
          </a:p>
        </p:txBody>
      </p:sp>
      <p:sp>
        <p:nvSpPr>
          <p:cNvPr id="5" name="Footer Placeholder 4">
            <a:extLst>
              <a:ext uri="{FF2B5EF4-FFF2-40B4-BE49-F238E27FC236}">
                <a16:creationId xmlns:a16="http://schemas.microsoft.com/office/drawing/2014/main" id="{24C2BCF5-5002-B7F5-49BB-F1591FEB65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2B68F35-A0BB-983E-3D2B-659598977559}"/>
              </a:ext>
            </a:extLst>
          </p:cNvPr>
          <p:cNvSpPr>
            <a:spLocks noGrp="1"/>
          </p:cNvSpPr>
          <p:nvPr>
            <p:ph type="sldNum" sz="quarter" idx="12"/>
          </p:nvPr>
        </p:nvSpPr>
        <p:spPr/>
        <p:txBody>
          <a:bodyPr/>
          <a:lstStyle/>
          <a:p>
            <a:fld id="{F8FC9C50-75D8-4C64-8EC7-D77F82595AFB}" type="slidenum">
              <a:rPr lang="en-GB" smtClean="0"/>
              <a:t>‹#›</a:t>
            </a:fld>
            <a:endParaRPr lang="en-GB"/>
          </a:p>
        </p:txBody>
      </p:sp>
    </p:spTree>
    <p:extLst>
      <p:ext uri="{BB962C8B-B14F-4D97-AF65-F5344CB8AC3E}">
        <p14:creationId xmlns:p14="http://schemas.microsoft.com/office/powerpoint/2010/main" val="1798969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2E66-2B10-E532-71D6-D257395E3E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DCADC7-2B01-001B-E86E-B423F457881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5038DB-9EEA-C6F4-EC57-18D577A6D4A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79D078-82DC-3F61-FEC7-C7B198A2F3B0}"/>
              </a:ext>
            </a:extLst>
          </p:cNvPr>
          <p:cNvSpPr>
            <a:spLocks noGrp="1"/>
          </p:cNvSpPr>
          <p:nvPr>
            <p:ph type="dt" sz="half" idx="10"/>
          </p:nvPr>
        </p:nvSpPr>
        <p:spPr>
          <a:xfrm>
            <a:off x="838200" y="6356350"/>
            <a:ext cx="2743200" cy="365125"/>
          </a:xfrm>
          <a:prstGeom prst="rect">
            <a:avLst/>
          </a:prstGeom>
        </p:spPr>
        <p:txBody>
          <a:bodyPr/>
          <a:lstStyle/>
          <a:p>
            <a:fld id="{F6F5DB8A-AACB-4426-AEF7-94D5B939B101}" type="datetimeFigureOut">
              <a:rPr lang="en-GB" smtClean="0"/>
              <a:t>12/06/2023</a:t>
            </a:fld>
            <a:endParaRPr lang="en-GB"/>
          </a:p>
        </p:txBody>
      </p:sp>
      <p:sp>
        <p:nvSpPr>
          <p:cNvPr id="6" name="Footer Placeholder 5">
            <a:extLst>
              <a:ext uri="{FF2B5EF4-FFF2-40B4-BE49-F238E27FC236}">
                <a16:creationId xmlns:a16="http://schemas.microsoft.com/office/drawing/2014/main" id="{D34D5987-BC5A-E5CB-9B5F-266B792A7C8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A5CB863-F128-6867-C24F-A1D8AFF2849A}"/>
              </a:ext>
            </a:extLst>
          </p:cNvPr>
          <p:cNvSpPr>
            <a:spLocks noGrp="1"/>
          </p:cNvSpPr>
          <p:nvPr>
            <p:ph type="sldNum" sz="quarter" idx="12"/>
          </p:nvPr>
        </p:nvSpPr>
        <p:spPr/>
        <p:txBody>
          <a:bodyPr/>
          <a:lstStyle/>
          <a:p>
            <a:fld id="{F8FC9C50-75D8-4C64-8EC7-D77F82595AFB}" type="slidenum">
              <a:rPr lang="en-GB" smtClean="0"/>
              <a:t>‹#›</a:t>
            </a:fld>
            <a:endParaRPr lang="en-GB"/>
          </a:p>
        </p:txBody>
      </p:sp>
    </p:spTree>
    <p:extLst>
      <p:ext uri="{BB962C8B-B14F-4D97-AF65-F5344CB8AC3E}">
        <p14:creationId xmlns:p14="http://schemas.microsoft.com/office/powerpoint/2010/main" val="4243747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4EB6-1D8E-623B-8DFB-E9D032F41D9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304A6C-E97B-D2FB-C369-1CD972322FA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32D34B-E00E-68A6-AD9F-9D5528EB077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71AB1A-D40F-494C-EAB8-4C70CB682A7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287F4-F172-0F30-D1B8-DC113C1D217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6D8F32-00DD-BBFB-B637-8499B9A685DB}"/>
              </a:ext>
            </a:extLst>
          </p:cNvPr>
          <p:cNvSpPr>
            <a:spLocks noGrp="1"/>
          </p:cNvSpPr>
          <p:nvPr>
            <p:ph type="dt" sz="half" idx="10"/>
          </p:nvPr>
        </p:nvSpPr>
        <p:spPr>
          <a:xfrm>
            <a:off x="838200" y="6356350"/>
            <a:ext cx="2743200" cy="365125"/>
          </a:xfrm>
          <a:prstGeom prst="rect">
            <a:avLst/>
          </a:prstGeom>
        </p:spPr>
        <p:txBody>
          <a:bodyPr/>
          <a:lstStyle/>
          <a:p>
            <a:fld id="{F6F5DB8A-AACB-4426-AEF7-94D5B939B101}" type="datetimeFigureOut">
              <a:rPr lang="en-GB" smtClean="0"/>
              <a:t>12/06/2023</a:t>
            </a:fld>
            <a:endParaRPr lang="en-GB"/>
          </a:p>
        </p:txBody>
      </p:sp>
      <p:sp>
        <p:nvSpPr>
          <p:cNvPr id="8" name="Footer Placeholder 7">
            <a:extLst>
              <a:ext uri="{FF2B5EF4-FFF2-40B4-BE49-F238E27FC236}">
                <a16:creationId xmlns:a16="http://schemas.microsoft.com/office/drawing/2014/main" id="{25C3BE7A-2288-BBDA-9B61-95F336D8E77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10F6F52-6CC6-6E19-B5D2-9E0F7729304B}"/>
              </a:ext>
            </a:extLst>
          </p:cNvPr>
          <p:cNvSpPr>
            <a:spLocks noGrp="1"/>
          </p:cNvSpPr>
          <p:nvPr>
            <p:ph type="sldNum" sz="quarter" idx="12"/>
          </p:nvPr>
        </p:nvSpPr>
        <p:spPr/>
        <p:txBody>
          <a:bodyPr/>
          <a:lstStyle/>
          <a:p>
            <a:fld id="{F8FC9C50-75D8-4C64-8EC7-D77F82595AFB}" type="slidenum">
              <a:rPr lang="en-GB" smtClean="0"/>
              <a:t>‹#›</a:t>
            </a:fld>
            <a:endParaRPr lang="en-GB"/>
          </a:p>
        </p:txBody>
      </p:sp>
    </p:spTree>
    <p:extLst>
      <p:ext uri="{BB962C8B-B14F-4D97-AF65-F5344CB8AC3E}">
        <p14:creationId xmlns:p14="http://schemas.microsoft.com/office/powerpoint/2010/main" val="73778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2BE6-5C57-8DED-5046-78FFDF29CB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CCD23E-7001-FCA7-1612-9B3834971DC8}"/>
              </a:ext>
            </a:extLst>
          </p:cNvPr>
          <p:cNvSpPr>
            <a:spLocks noGrp="1"/>
          </p:cNvSpPr>
          <p:nvPr>
            <p:ph type="dt" sz="half" idx="10"/>
          </p:nvPr>
        </p:nvSpPr>
        <p:spPr>
          <a:xfrm>
            <a:off x="838200" y="6356350"/>
            <a:ext cx="2743200" cy="365125"/>
          </a:xfrm>
          <a:prstGeom prst="rect">
            <a:avLst/>
          </a:prstGeom>
        </p:spPr>
        <p:txBody>
          <a:bodyPr/>
          <a:lstStyle/>
          <a:p>
            <a:fld id="{F6F5DB8A-AACB-4426-AEF7-94D5B939B101}" type="datetimeFigureOut">
              <a:rPr lang="en-GB" smtClean="0"/>
              <a:t>12/06/2023</a:t>
            </a:fld>
            <a:endParaRPr lang="en-GB"/>
          </a:p>
        </p:txBody>
      </p:sp>
      <p:sp>
        <p:nvSpPr>
          <p:cNvPr id="4" name="Footer Placeholder 3">
            <a:extLst>
              <a:ext uri="{FF2B5EF4-FFF2-40B4-BE49-F238E27FC236}">
                <a16:creationId xmlns:a16="http://schemas.microsoft.com/office/drawing/2014/main" id="{42A5D860-CE33-BBB1-38AB-765C79C93AD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0A9E72C-ED90-C5FC-0D0F-542F7CE647AE}"/>
              </a:ext>
            </a:extLst>
          </p:cNvPr>
          <p:cNvSpPr>
            <a:spLocks noGrp="1"/>
          </p:cNvSpPr>
          <p:nvPr>
            <p:ph type="sldNum" sz="quarter" idx="12"/>
          </p:nvPr>
        </p:nvSpPr>
        <p:spPr/>
        <p:txBody>
          <a:bodyPr/>
          <a:lstStyle/>
          <a:p>
            <a:fld id="{F8FC9C50-75D8-4C64-8EC7-D77F82595AFB}" type="slidenum">
              <a:rPr lang="en-GB" smtClean="0"/>
              <a:t>‹#›</a:t>
            </a:fld>
            <a:endParaRPr lang="en-GB"/>
          </a:p>
        </p:txBody>
      </p:sp>
    </p:spTree>
    <p:extLst>
      <p:ext uri="{BB962C8B-B14F-4D97-AF65-F5344CB8AC3E}">
        <p14:creationId xmlns:p14="http://schemas.microsoft.com/office/powerpoint/2010/main" val="2905121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BCCB9A-90E8-387E-719A-299C63C25105}"/>
              </a:ext>
            </a:extLst>
          </p:cNvPr>
          <p:cNvSpPr>
            <a:spLocks noGrp="1"/>
          </p:cNvSpPr>
          <p:nvPr>
            <p:ph type="dt" sz="half" idx="10"/>
          </p:nvPr>
        </p:nvSpPr>
        <p:spPr>
          <a:xfrm>
            <a:off x="838200" y="6356350"/>
            <a:ext cx="2743200" cy="365125"/>
          </a:xfrm>
          <a:prstGeom prst="rect">
            <a:avLst/>
          </a:prstGeom>
        </p:spPr>
        <p:txBody>
          <a:bodyPr/>
          <a:lstStyle/>
          <a:p>
            <a:fld id="{F6F5DB8A-AACB-4426-AEF7-94D5B939B101}" type="datetimeFigureOut">
              <a:rPr lang="en-GB" smtClean="0"/>
              <a:t>12/06/2023</a:t>
            </a:fld>
            <a:endParaRPr lang="en-GB"/>
          </a:p>
        </p:txBody>
      </p:sp>
      <p:sp>
        <p:nvSpPr>
          <p:cNvPr id="3" name="Footer Placeholder 2">
            <a:extLst>
              <a:ext uri="{FF2B5EF4-FFF2-40B4-BE49-F238E27FC236}">
                <a16:creationId xmlns:a16="http://schemas.microsoft.com/office/drawing/2014/main" id="{E1C4BC72-4C78-BC75-1C89-54C871B8BD6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3BC0D5C-CD0E-AA39-DEFC-79D892B84F2B}"/>
              </a:ext>
            </a:extLst>
          </p:cNvPr>
          <p:cNvSpPr>
            <a:spLocks noGrp="1"/>
          </p:cNvSpPr>
          <p:nvPr>
            <p:ph type="sldNum" sz="quarter" idx="12"/>
          </p:nvPr>
        </p:nvSpPr>
        <p:spPr/>
        <p:txBody>
          <a:bodyPr/>
          <a:lstStyle/>
          <a:p>
            <a:fld id="{F8FC9C50-75D8-4C64-8EC7-D77F82595AFB}" type="slidenum">
              <a:rPr lang="en-GB" smtClean="0"/>
              <a:t>‹#›</a:t>
            </a:fld>
            <a:endParaRPr lang="en-GB"/>
          </a:p>
        </p:txBody>
      </p:sp>
    </p:spTree>
    <p:extLst>
      <p:ext uri="{BB962C8B-B14F-4D97-AF65-F5344CB8AC3E}">
        <p14:creationId xmlns:p14="http://schemas.microsoft.com/office/powerpoint/2010/main" val="4099852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09E8-D139-89BE-339A-194EDD66DE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26958B-396E-BF25-3F68-82AD7CAA04B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909B7A-2B51-A951-9C47-0ACF0022413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C4583-F96C-DF26-205E-611797C3A68A}"/>
              </a:ext>
            </a:extLst>
          </p:cNvPr>
          <p:cNvSpPr>
            <a:spLocks noGrp="1"/>
          </p:cNvSpPr>
          <p:nvPr>
            <p:ph type="dt" sz="half" idx="10"/>
          </p:nvPr>
        </p:nvSpPr>
        <p:spPr>
          <a:xfrm>
            <a:off x="838200" y="6356350"/>
            <a:ext cx="2743200" cy="365125"/>
          </a:xfrm>
          <a:prstGeom prst="rect">
            <a:avLst/>
          </a:prstGeom>
        </p:spPr>
        <p:txBody>
          <a:bodyPr/>
          <a:lstStyle/>
          <a:p>
            <a:fld id="{F6F5DB8A-AACB-4426-AEF7-94D5B939B101}" type="datetimeFigureOut">
              <a:rPr lang="en-GB" smtClean="0"/>
              <a:t>12/06/2023</a:t>
            </a:fld>
            <a:endParaRPr lang="en-GB"/>
          </a:p>
        </p:txBody>
      </p:sp>
      <p:sp>
        <p:nvSpPr>
          <p:cNvPr id="6" name="Footer Placeholder 5">
            <a:extLst>
              <a:ext uri="{FF2B5EF4-FFF2-40B4-BE49-F238E27FC236}">
                <a16:creationId xmlns:a16="http://schemas.microsoft.com/office/drawing/2014/main" id="{50D19B09-4DE8-A007-14C9-9BDF690E9CD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8C54196-1765-595C-C9C9-F61786A96DBF}"/>
              </a:ext>
            </a:extLst>
          </p:cNvPr>
          <p:cNvSpPr>
            <a:spLocks noGrp="1"/>
          </p:cNvSpPr>
          <p:nvPr>
            <p:ph type="sldNum" sz="quarter" idx="12"/>
          </p:nvPr>
        </p:nvSpPr>
        <p:spPr/>
        <p:txBody>
          <a:bodyPr/>
          <a:lstStyle/>
          <a:p>
            <a:fld id="{F8FC9C50-75D8-4C64-8EC7-D77F82595AFB}" type="slidenum">
              <a:rPr lang="en-GB" smtClean="0"/>
              <a:t>‹#›</a:t>
            </a:fld>
            <a:endParaRPr lang="en-GB"/>
          </a:p>
        </p:txBody>
      </p:sp>
    </p:spTree>
    <p:extLst>
      <p:ext uri="{BB962C8B-B14F-4D97-AF65-F5344CB8AC3E}">
        <p14:creationId xmlns:p14="http://schemas.microsoft.com/office/powerpoint/2010/main" val="1511621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93EB-2D44-3611-B218-8A312E1AC97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D74991-E160-1494-0D95-057F74792B3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B5E8A7-A325-D035-9B19-377A505A4F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76DC0-B5D5-B410-B2CC-ED5098CEE322}"/>
              </a:ext>
            </a:extLst>
          </p:cNvPr>
          <p:cNvSpPr>
            <a:spLocks noGrp="1"/>
          </p:cNvSpPr>
          <p:nvPr>
            <p:ph type="dt" sz="half" idx="10"/>
          </p:nvPr>
        </p:nvSpPr>
        <p:spPr>
          <a:xfrm>
            <a:off x="838200" y="6356350"/>
            <a:ext cx="2743200" cy="365125"/>
          </a:xfrm>
          <a:prstGeom prst="rect">
            <a:avLst/>
          </a:prstGeom>
        </p:spPr>
        <p:txBody>
          <a:bodyPr/>
          <a:lstStyle/>
          <a:p>
            <a:fld id="{F6F5DB8A-AACB-4426-AEF7-94D5B939B101}" type="datetimeFigureOut">
              <a:rPr lang="en-GB" smtClean="0"/>
              <a:t>12/06/2023</a:t>
            </a:fld>
            <a:endParaRPr lang="en-GB"/>
          </a:p>
        </p:txBody>
      </p:sp>
      <p:sp>
        <p:nvSpPr>
          <p:cNvPr id="6" name="Footer Placeholder 5">
            <a:extLst>
              <a:ext uri="{FF2B5EF4-FFF2-40B4-BE49-F238E27FC236}">
                <a16:creationId xmlns:a16="http://schemas.microsoft.com/office/drawing/2014/main" id="{124AEFA4-BFB2-7ACD-2B5E-1F8488579B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50B7A2F-176D-D106-2D19-79BDBAD517B4}"/>
              </a:ext>
            </a:extLst>
          </p:cNvPr>
          <p:cNvSpPr>
            <a:spLocks noGrp="1"/>
          </p:cNvSpPr>
          <p:nvPr>
            <p:ph type="sldNum" sz="quarter" idx="12"/>
          </p:nvPr>
        </p:nvSpPr>
        <p:spPr/>
        <p:txBody>
          <a:bodyPr/>
          <a:lstStyle/>
          <a:p>
            <a:fld id="{F8FC9C50-75D8-4C64-8EC7-D77F82595AFB}" type="slidenum">
              <a:rPr lang="en-GB" smtClean="0"/>
              <a:t>‹#›</a:t>
            </a:fld>
            <a:endParaRPr lang="en-GB"/>
          </a:p>
        </p:txBody>
      </p:sp>
    </p:spTree>
    <p:extLst>
      <p:ext uri="{BB962C8B-B14F-4D97-AF65-F5344CB8AC3E}">
        <p14:creationId xmlns:p14="http://schemas.microsoft.com/office/powerpoint/2010/main" val="170154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1853" y="1709743"/>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55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831853" y="4589468"/>
            <a:ext cx="10515600" cy="1500187"/>
          </a:xfrm>
          <a:prstGeom prst="rect">
            <a:avLst/>
          </a:prstGeom>
          <a:noFill/>
          <a:ln>
            <a:noFill/>
          </a:ln>
        </p:spPr>
        <p:txBody>
          <a:bodyPr spcFirstLastPara="1" wrap="square" lIns="91425" tIns="45700" rIns="91425" bIns="45700" anchor="t" anchorCtr="0">
            <a:normAutofit/>
          </a:bodyPr>
          <a:lstStyle>
            <a:lvl1pPr marL="422041" lvl="0" indent="-211021" algn="l">
              <a:lnSpc>
                <a:spcPct val="90000"/>
              </a:lnSpc>
              <a:spcBef>
                <a:spcPts val="923"/>
              </a:spcBef>
              <a:spcAft>
                <a:spcPts val="0"/>
              </a:spcAft>
              <a:buClr>
                <a:schemeClr val="dk1"/>
              </a:buClr>
              <a:buSzPts val="2400"/>
              <a:buNone/>
              <a:defRPr sz="2215">
                <a:solidFill>
                  <a:schemeClr val="dk1"/>
                </a:solidFill>
              </a:defRPr>
            </a:lvl1pPr>
            <a:lvl2pPr marL="844083" lvl="1" indent="-211021" algn="l">
              <a:lnSpc>
                <a:spcPct val="90000"/>
              </a:lnSpc>
              <a:spcBef>
                <a:spcPts val="462"/>
              </a:spcBef>
              <a:spcAft>
                <a:spcPts val="0"/>
              </a:spcAft>
              <a:buClr>
                <a:srgbClr val="888888"/>
              </a:buClr>
              <a:buSzPts val="2000"/>
              <a:buNone/>
              <a:defRPr sz="1846">
                <a:solidFill>
                  <a:srgbClr val="888888"/>
                </a:solidFill>
              </a:defRPr>
            </a:lvl2pPr>
            <a:lvl3pPr marL="1266124" lvl="2" indent="-211021" algn="l">
              <a:lnSpc>
                <a:spcPct val="90000"/>
              </a:lnSpc>
              <a:spcBef>
                <a:spcPts val="462"/>
              </a:spcBef>
              <a:spcAft>
                <a:spcPts val="0"/>
              </a:spcAft>
              <a:buClr>
                <a:srgbClr val="888888"/>
              </a:buClr>
              <a:buSzPts val="1800"/>
              <a:buNone/>
              <a:defRPr sz="1662">
                <a:solidFill>
                  <a:srgbClr val="888888"/>
                </a:solidFill>
              </a:defRPr>
            </a:lvl3pPr>
            <a:lvl4pPr marL="1688165" lvl="3" indent="-211021" algn="l">
              <a:lnSpc>
                <a:spcPct val="90000"/>
              </a:lnSpc>
              <a:spcBef>
                <a:spcPts val="462"/>
              </a:spcBef>
              <a:spcAft>
                <a:spcPts val="0"/>
              </a:spcAft>
              <a:buClr>
                <a:srgbClr val="888888"/>
              </a:buClr>
              <a:buSzPts val="1600"/>
              <a:buNone/>
              <a:defRPr sz="1477">
                <a:solidFill>
                  <a:srgbClr val="888888"/>
                </a:solidFill>
              </a:defRPr>
            </a:lvl4pPr>
            <a:lvl5pPr marL="2110207" lvl="4" indent="-211021" algn="l">
              <a:lnSpc>
                <a:spcPct val="90000"/>
              </a:lnSpc>
              <a:spcBef>
                <a:spcPts val="462"/>
              </a:spcBef>
              <a:spcAft>
                <a:spcPts val="0"/>
              </a:spcAft>
              <a:buClr>
                <a:srgbClr val="888888"/>
              </a:buClr>
              <a:buSzPts val="1600"/>
              <a:buNone/>
              <a:defRPr sz="1477">
                <a:solidFill>
                  <a:srgbClr val="888888"/>
                </a:solidFill>
              </a:defRPr>
            </a:lvl5pPr>
            <a:lvl6pPr marL="2532248" lvl="5" indent="-211021" algn="l">
              <a:lnSpc>
                <a:spcPct val="90000"/>
              </a:lnSpc>
              <a:spcBef>
                <a:spcPts val="462"/>
              </a:spcBef>
              <a:spcAft>
                <a:spcPts val="0"/>
              </a:spcAft>
              <a:buClr>
                <a:srgbClr val="888888"/>
              </a:buClr>
              <a:buSzPts val="1600"/>
              <a:buNone/>
              <a:defRPr sz="1477">
                <a:solidFill>
                  <a:srgbClr val="888888"/>
                </a:solidFill>
              </a:defRPr>
            </a:lvl6pPr>
            <a:lvl7pPr marL="2954289" lvl="6" indent="-211021" algn="l">
              <a:lnSpc>
                <a:spcPct val="90000"/>
              </a:lnSpc>
              <a:spcBef>
                <a:spcPts val="462"/>
              </a:spcBef>
              <a:spcAft>
                <a:spcPts val="0"/>
              </a:spcAft>
              <a:buClr>
                <a:srgbClr val="888888"/>
              </a:buClr>
              <a:buSzPts val="1600"/>
              <a:buNone/>
              <a:defRPr sz="1477">
                <a:solidFill>
                  <a:srgbClr val="888888"/>
                </a:solidFill>
              </a:defRPr>
            </a:lvl7pPr>
            <a:lvl8pPr marL="3376331" lvl="7" indent="-211021" algn="l">
              <a:lnSpc>
                <a:spcPct val="90000"/>
              </a:lnSpc>
              <a:spcBef>
                <a:spcPts val="462"/>
              </a:spcBef>
              <a:spcAft>
                <a:spcPts val="0"/>
              </a:spcAft>
              <a:buClr>
                <a:srgbClr val="888888"/>
              </a:buClr>
              <a:buSzPts val="1600"/>
              <a:buNone/>
              <a:defRPr sz="1477">
                <a:solidFill>
                  <a:srgbClr val="888888"/>
                </a:solidFill>
              </a:defRPr>
            </a:lvl8pPr>
            <a:lvl9pPr marL="3798372" lvl="8" indent="-211021" algn="l">
              <a:lnSpc>
                <a:spcPct val="90000"/>
              </a:lnSpc>
              <a:spcBef>
                <a:spcPts val="462"/>
              </a:spcBef>
              <a:spcAft>
                <a:spcPts val="0"/>
              </a:spcAft>
              <a:buClr>
                <a:srgbClr val="888888"/>
              </a:buClr>
              <a:buSzPts val="1600"/>
              <a:buNone/>
              <a:defRPr sz="1477">
                <a:solidFill>
                  <a:srgbClr val="888888"/>
                </a:solidFill>
              </a:defRPr>
            </a:lvl9pPr>
          </a:lstStyle>
          <a:p>
            <a:endParaRPr/>
          </a:p>
        </p:txBody>
      </p:sp>
      <p:sp>
        <p:nvSpPr>
          <p:cNvPr id="30" name="Google Shape;30;p6"/>
          <p:cNvSpPr txBox="1">
            <a:spLocks noGrp="1"/>
          </p:cNvSpPr>
          <p:nvPr>
            <p:ph type="dt" idx="10"/>
          </p:nvPr>
        </p:nvSpPr>
        <p:spPr>
          <a:xfrm>
            <a:off x="838201" y="635635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ftr" idx="11"/>
          </p:nvPr>
        </p:nvSpPr>
        <p:spPr>
          <a:xfrm>
            <a:off x="4038602" y="635635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8610601" y="635635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A4DC-F348-94E0-D1DA-2D30BE5B9E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57BC79-447F-018E-5568-D4A4575B7BD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7BDA9A-037F-6854-1C97-47AF7A378ED5}"/>
              </a:ext>
            </a:extLst>
          </p:cNvPr>
          <p:cNvSpPr>
            <a:spLocks noGrp="1"/>
          </p:cNvSpPr>
          <p:nvPr>
            <p:ph type="dt" sz="half" idx="10"/>
          </p:nvPr>
        </p:nvSpPr>
        <p:spPr>
          <a:xfrm>
            <a:off x="838200" y="6356350"/>
            <a:ext cx="2743200" cy="365125"/>
          </a:xfrm>
          <a:prstGeom prst="rect">
            <a:avLst/>
          </a:prstGeom>
        </p:spPr>
        <p:txBody>
          <a:bodyPr/>
          <a:lstStyle/>
          <a:p>
            <a:fld id="{F6F5DB8A-AACB-4426-AEF7-94D5B939B101}" type="datetimeFigureOut">
              <a:rPr lang="en-GB" smtClean="0"/>
              <a:t>12/06/2023</a:t>
            </a:fld>
            <a:endParaRPr lang="en-GB"/>
          </a:p>
        </p:txBody>
      </p:sp>
      <p:sp>
        <p:nvSpPr>
          <p:cNvPr id="5" name="Footer Placeholder 4">
            <a:extLst>
              <a:ext uri="{FF2B5EF4-FFF2-40B4-BE49-F238E27FC236}">
                <a16:creationId xmlns:a16="http://schemas.microsoft.com/office/drawing/2014/main" id="{4709D257-161C-FA6C-143B-3D453C9F860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BA3B0E5-F64B-5AEE-20C0-C0EA5289A5A4}"/>
              </a:ext>
            </a:extLst>
          </p:cNvPr>
          <p:cNvSpPr>
            <a:spLocks noGrp="1"/>
          </p:cNvSpPr>
          <p:nvPr>
            <p:ph type="sldNum" sz="quarter" idx="12"/>
          </p:nvPr>
        </p:nvSpPr>
        <p:spPr/>
        <p:txBody>
          <a:bodyPr/>
          <a:lstStyle/>
          <a:p>
            <a:fld id="{F8FC9C50-75D8-4C64-8EC7-D77F82595AFB}" type="slidenum">
              <a:rPr lang="en-GB" smtClean="0"/>
              <a:t>‹#›</a:t>
            </a:fld>
            <a:endParaRPr lang="en-GB"/>
          </a:p>
        </p:txBody>
      </p:sp>
    </p:spTree>
    <p:extLst>
      <p:ext uri="{BB962C8B-B14F-4D97-AF65-F5344CB8AC3E}">
        <p14:creationId xmlns:p14="http://schemas.microsoft.com/office/powerpoint/2010/main" val="3822978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14D275-9EC2-58C2-1539-38FB980F08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02CDD6-0AC7-2050-3673-59DBE0E592E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6D81DE-9148-EF48-B48D-D45C0079E53C}"/>
              </a:ext>
            </a:extLst>
          </p:cNvPr>
          <p:cNvSpPr>
            <a:spLocks noGrp="1"/>
          </p:cNvSpPr>
          <p:nvPr>
            <p:ph type="dt" sz="half" idx="10"/>
          </p:nvPr>
        </p:nvSpPr>
        <p:spPr>
          <a:xfrm>
            <a:off x="838200" y="6356350"/>
            <a:ext cx="2743200" cy="365125"/>
          </a:xfrm>
          <a:prstGeom prst="rect">
            <a:avLst/>
          </a:prstGeom>
        </p:spPr>
        <p:txBody>
          <a:bodyPr/>
          <a:lstStyle/>
          <a:p>
            <a:fld id="{F6F5DB8A-AACB-4426-AEF7-94D5B939B101}" type="datetimeFigureOut">
              <a:rPr lang="en-GB" smtClean="0"/>
              <a:t>12/06/2023</a:t>
            </a:fld>
            <a:endParaRPr lang="en-GB"/>
          </a:p>
        </p:txBody>
      </p:sp>
      <p:sp>
        <p:nvSpPr>
          <p:cNvPr id="5" name="Footer Placeholder 4">
            <a:extLst>
              <a:ext uri="{FF2B5EF4-FFF2-40B4-BE49-F238E27FC236}">
                <a16:creationId xmlns:a16="http://schemas.microsoft.com/office/drawing/2014/main" id="{1B7358DC-2D0E-EA20-B4EA-441CEC9C0AB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F07795B-3A81-8903-1496-101D949A6FE9}"/>
              </a:ext>
            </a:extLst>
          </p:cNvPr>
          <p:cNvSpPr>
            <a:spLocks noGrp="1"/>
          </p:cNvSpPr>
          <p:nvPr>
            <p:ph type="sldNum" sz="quarter" idx="12"/>
          </p:nvPr>
        </p:nvSpPr>
        <p:spPr/>
        <p:txBody>
          <a:bodyPr/>
          <a:lstStyle/>
          <a:p>
            <a:fld id="{F8FC9C50-75D8-4C64-8EC7-D77F82595AFB}" type="slidenum">
              <a:rPr lang="en-GB" smtClean="0"/>
              <a:t>‹#›</a:t>
            </a:fld>
            <a:endParaRPr lang="en-GB"/>
          </a:p>
        </p:txBody>
      </p:sp>
    </p:spTree>
    <p:extLst>
      <p:ext uri="{BB962C8B-B14F-4D97-AF65-F5344CB8AC3E}">
        <p14:creationId xmlns:p14="http://schemas.microsoft.com/office/powerpoint/2010/main" val="299084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8202"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rmAutofit/>
          </a:bodyPr>
          <a:lstStyle>
            <a:lvl1pPr marL="422041" lvl="0" indent="-316531" algn="l">
              <a:lnSpc>
                <a:spcPct val="90000"/>
              </a:lnSpc>
              <a:spcBef>
                <a:spcPts val="923"/>
              </a:spcBef>
              <a:spcAft>
                <a:spcPts val="0"/>
              </a:spcAft>
              <a:buClr>
                <a:schemeClr val="dk1"/>
              </a:buClr>
              <a:buSzPts val="1800"/>
              <a:buChar char="•"/>
              <a:defRPr/>
            </a:lvl1pPr>
            <a:lvl2pPr marL="844083" lvl="1" indent="-316531" algn="l">
              <a:lnSpc>
                <a:spcPct val="90000"/>
              </a:lnSpc>
              <a:spcBef>
                <a:spcPts val="462"/>
              </a:spcBef>
              <a:spcAft>
                <a:spcPts val="0"/>
              </a:spcAft>
              <a:buClr>
                <a:schemeClr val="dk1"/>
              </a:buClr>
              <a:buSzPts val="1800"/>
              <a:buChar char="•"/>
              <a:defRPr/>
            </a:lvl2pPr>
            <a:lvl3pPr marL="1266124" lvl="2" indent="-316531" algn="l">
              <a:lnSpc>
                <a:spcPct val="90000"/>
              </a:lnSpc>
              <a:spcBef>
                <a:spcPts val="462"/>
              </a:spcBef>
              <a:spcAft>
                <a:spcPts val="0"/>
              </a:spcAft>
              <a:buClr>
                <a:schemeClr val="dk1"/>
              </a:buClr>
              <a:buSzPts val="1800"/>
              <a:buChar char="•"/>
              <a:defRPr/>
            </a:lvl3pPr>
            <a:lvl4pPr marL="1688165" lvl="3" indent="-316531" algn="l">
              <a:lnSpc>
                <a:spcPct val="90000"/>
              </a:lnSpc>
              <a:spcBef>
                <a:spcPts val="462"/>
              </a:spcBef>
              <a:spcAft>
                <a:spcPts val="0"/>
              </a:spcAft>
              <a:buClr>
                <a:schemeClr val="dk1"/>
              </a:buClr>
              <a:buSzPts val="1800"/>
              <a:buChar char="•"/>
              <a:defRPr/>
            </a:lvl4pPr>
            <a:lvl5pPr marL="2110207" lvl="4" indent="-316531" algn="l">
              <a:lnSpc>
                <a:spcPct val="90000"/>
              </a:lnSpc>
              <a:spcBef>
                <a:spcPts val="462"/>
              </a:spcBef>
              <a:spcAft>
                <a:spcPts val="0"/>
              </a:spcAft>
              <a:buClr>
                <a:schemeClr val="dk1"/>
              </a:buClr>
              <a:buSzPts val="1800"/>
              <a:buChar char="•"/>
              <a:defRPr/>
            </a:lvl5pPr>
            <a:lvl6pPr marL="2532248" lvl="5" indent="-316531" algn="l">
              <a:lnSpc>
                <a:spcPct val="90000"/>
              </a:lnSpc>
              <a:spcBef>
                <a:spcPts val="462"/>
              </a:spcBef>
              <a:spcAft>
                <a:spcPts val="0"/>
              </a:spcAft>
              <a:buClr>
                <a:schemeClr val="dk1"/>
              </a:buClr>
              <a:buSzPts val="1800"/>
              <a:buChar char="•"/>
              <a:defRPr/>
            </a:lvl6pPr>
            <a:lvl7pPr marL="2954289" lvl="6" indent="-316531" algn="l">
              <a:lnSpc>
                <a:spcPct val="90000"/>
              </a:lnSpc>
              <a:spcBef>
                <a:spcPts val="462"/>
              </a:spcBef>
              <a:spcAft>
                <a:spcPts val="0"/>
              </a:spcAft>
              <a:buClr>
                <a:schemeClr val="dk1"/>
              </a:buClr>
              <a:buSzPts val="1800"/>
              <a:buChar char="•"/>
              <a:defRPr/>
            </a:lvl7pPr>
            <a:lvl8pPr marL="3376331" lvl="7" indent="-316531" algn="l">
              <a:lnSpc>
                <a:spcPct val="90000"/>
              </a:lnSpc>
              <a:spcBef>
                <a:spcPts val="462"/>
              </a:spcBef>
              <a:spcAft>
                <a:spcPts val="0"/>
              </a:spcAft>
              <a:buClr>
                <a:schemeClr val="dk1"/>
              </a:buClr>
              <a:buSzPts val="1800"/>
              <a:buChar char="•"/>
              <a:defRPr/>
            </a:lvl8pPr>
            <a:lvl9pPr marL="3798372" lvl="8" indent="-316531" algn="l">
              <a:lnSpc>
                <a:spcPct val="90000"/>
              </a:lnSpc>
              <a:spcBef>
                <a:spcPts val="462"/>
              </a:spcBef>
              <a:spcAft>
                <a:spcPts val="0"/>
              </a:spcAft>
              <a:buClr>
                <a:schemeClr val="dk1"/>
              </a:buClr>
              <a:buSzPts val="1800"/>
              <a:buChar char="•"/>
              <a:defRPr/>
            </a:lvl9pPr>
          </a:lstStyle>
          <a:p>
            <a:endParaRPr/>
          </a:p>
        </p:txBody>
      </p:sp>
      <p:sp>
        <p:nvSpPr>
          <p:cNvPr id="36" name="Google Shape;36;p7"/>
          <p:cNvSpPr txBox="1">
            <a:spLocks noGrp="1"/>
          </p:cNvSpPr>
          <p:nvPr>
            <p:ph type="body" idx="2"/>
          </p:nvPr>
        </p:nvSpPr>
        <p:spPr>
          <a:xfrm>
            <a:off x="6172201" y="1825625"/>
            <a:ext cx="5181600" cy="4351338"/>
          </a:xfrm>
          <a:prstGeom prst="rect">
            <a:avLst/>
          </a:prstGeom>
          <a:noFill/>
          <a:ln>
            <a:noFill/>
          </a:ln>
        </p:spPr>
        <p:txBody>
          <a:bodyPr spcFirstLastPara="1" wrap="square" lIns="91425" tIns="45700" rIns="91425" bIns="45700" anchor="t" anchorCtr="0">
            <a:normAutofit/>
          </a:bodyPr>
          <a:lstStyle>
            <a:lvl1pPr marL="422041" lvl="0" indent="-316531" algn="l">
              <a:lnSpc>
                <a:spcPct val="90000"/>
              </a:lnSpc>
              <a:spcBef>
                <a:spcPts val="923"/>
              </a:spcBef>
              <a:spcAft>
                <a:spcPts val="0"/>
              </a:spcAft>
              <a:buClr>
                <a:schemeClr val="dk1"/>
              </a:buClr>
              <a:buSzPts val="1800"/>
              <a:buChar char="•"/>
              <a:defRPr/>
            </a:lvl1pPr>
            <a:lvl2pPr marL="844083" lvl="1" indent="-316531" algn="l">
              <a:lnSpc>
                <a:spcPct val="90000"/>
              </a:lnSpc>
              <a:spcBef>
                <a:spcPts val="462"/>
              </a:spcBef>
              <a:spcAft>
                <a:spcPts val="0"/>
              </a:spcAft>
              <a:buClr>
                <a:schemeClr val="dk1"/>
              </a:buClr>
              <a:buSzPts val="1800"/>
              <a:buChar char="•"/>
              <a:defRPr/>
            </a:lvl2pPr>
            <a:lvl3pPr marL="1266124" lvl="2" indent="-316531" algn="l">
              <a:lnSpc>
                <a:spcPct val="90000"/>
              </a:lnSpc>
              <a:spcBef>
                <a:spcPts val="462"/>
              </a:spcBef>
              <a:spcAft>
                <a:spcPts val="0"/>
              </a:spcAft>
              <a:buClr>
                <a:schemeClr val="dk1"/>
              </a:buClr>
              <a:buSzPts val="1800"/>
              <a:buChar char="•"/>
              <a:defRPr/>
            </a:lvl3pPr>
            <a:lvl4pPr marL="1688165" lvl="3" indent="-316531" algn="l">
              <a:lnSpc>
                <a:spcPct val="90000"/>
              </a:lnSpc>
              <a:spcBef>
                <a:spcPts val="462"/>
              </a:spcBef>
              <a:spcAft>
                <a:spcPts val="0"/>
              </a:spcAft>
              <a:buClr>
                <a:schemeClr val="dk1"/>
              </a:buClr>
              <a:buSzPts val="1800"/>
              <a:buChar char="•"/>
              <a:defRPr/>
            </a:lvl4pPr>
            <a:lvl5pPr marL="2110207" lvl="4" indent="-316531" algn="l">
              <a:lnSpc>
                <a:spcPct val="90000"/>
              </a:lnSpc>
              <a:spcBef>
                <a:spcPts val="462"/>
              </a:spcBef>
              <a:spcAft>
                <a:spcPts val="0"/>
              </a:spcAft>
              <a:buClr>
                <a:schemeClr val="dk1"/>
              </a:buClr>
              <a:buSzPts val="1800"/>
              <a:buChar char="•"/>
              <a:defRPr/>
            </a:lvl5pPr>
            <a:lvl6pPr marL="2532248" lvl="5" indent="-316531" algn="l">
              <a:lnSpc>
                <a:spcPct val="90000"/>
              </a:lnSpc>
              <a:spcBef>
                <a:spcPts val="462"/>
              </a:spcBef>
              <a:spcAft>
                <a:spcPts val="0"/>
              </a:spcAft>
              <a:buClr>
                <a:schemeClr val="dk1"/>
              </a:buClr>
              <a:buSzPts val="1800"/>
              <a:buChar char="•"/>
              <a:defRPr/>
            </a:lvl6pPr>
            <a:lvl7pPr marL="2954289" lvl="6" indent="-316531" algn="l">
              <a:lnSpc>
                <a:spcPct val="90000"/>
              </a:lnSpc>
              <a:spcBef>
                <a:spcPts val="462"/>
              </a:spcBef>
              <a:spcAft>
                <a:spcPts val="0"/>
              </a:spcAft>
              <a:buClr>
                <a:schemeClr val="dk1"/>
              </a:buClr>
              <a:buSzPts val="1800"/>
              <a:buChar char="•"/>
              <a:defRPr/>
            </a:lvl7pPr>
            <a:lvl8pPr marL="3376331" lvl="7" indent="-316531" algn="l">
              <a:lnSpc>
                <a:spcPct val="90000"/>
              </a:lnSpc>
              <a:spcBef>
                <a:spcPts val="462"/>
              </a:spcBef>
              <a:spcAft>
                <a:spcPts val="0"/>
              </a:spcAft>
              <a:buClr>
                <a:schemeClr val="dk1"/>
              </a:buClr>
              <a:buSzPts val="1800"/>
              <a:buChar char="•"/>
              <a:defRPr/>
            </a:lvl8pPr>
            <a:lvl9pPr marL="3798372" lvl="8" indent="-316531" algn="l">
              <a:lnSpc>
                <a:spcPct val="90000"/>
              </a:lnSpc>
              <a:spcBef>
                <a:spcPts val="462"/>
              </a:spcBef>
              <a:spcAft>
                <a:spcPts val="0"/>
              </a:spcAft>
              <a:buClr>
                <a:schemeClr val="dk1"/>
              </a:buClr>
              <a:buSzPts val="1800"/>
              <a:buChar char="•"/>
              <a:defRPr/>
            </a:lvl9pPr>
          </a:lstStyle>
          <a:p>
            <a:endParaRPr/>
          </a:p>
        </p:txBody>
      </p:sp>
      <p:sp>
        <p:nvSpPr>
          <p:cNvPr id="37" name="Google Shape;37;p7"/>
          <p:cNvSpPr txBox="1">
            <a:spLocks noGrp="1"/>
          </p:cNvSpPr>
          <p:nvPr>
            <p:ph type="dt" idx="10"/>
          </p:nvPr>
        </p:nvSpPr>
        <p:spPr>
          <a:xfrm>
            <a:off x="838201" y="635635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4038602" y="635635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8610601" y="635635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83979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839790" y="1681163"/>
            <a:ext cx="5157787" cy="823912"/>
          </a:xfrm>
          <a:prstGeom prst="rect">
            <a:avLst/>
          </a:prstGeom>
          <a:noFill/>
          <a:ln>
            <a:noFill/>
          </a:ln>
        </p:spPr>
        <p:txBody>
          <a:bodyPr spcFirstLastPara="1" wrap="square" lIns="91425" tIns="45700" rIns="91425" bIns="45700" anchor="b" anchorCtr="0">
            <a:normAutofit/>
          </a:bodyPr>
          <a:lstStyle>
            <a:lvl1pPr marL="422041" lvl="0" indent="-211021" algn="l">
              <a:lnSpc>
                <a:spcPct val="90000"/>
              </a:lnSpc>
              <a:spcBef>
                <a:spcPts val="923"/>
              </a:spcBef>
              <a:spcAft>
                <a:spcPts val="0"/>
              </a:spcAft>
              <a:buClr>
                <a:schemeClr val="dk1"/>
              </a:buClr>
              <a:buSzPts val="2400"/>
              <a:buNone/>
              <a:defRPr sz="2215" b="1"/>
            </a:lvl1pPr>
            <a:lvl2pPr marL="844083" lvl="1" indent="-211021" algn="l">
              <a:lnSpc>
                <a:spcPct val="90000"/>
              </a:lnSpc>
              <a:spcBef>
                <a:spcPts val="462"/>
              </a:spcBef>
              <a:spcAft>
                <a:spcPts val="0"/>
              </a:spcAft>
              <a:buClr>
                <a:schemeClr val="dk1"/>
              </a:buClr>
              <a:buSzPts val="2000"/>
              <a:buNone/>
              <a:defRPr sz="1846" b="1"/>
            </a:lvl2pPr>
            <a:lvl3pPr marL="1266124" lvl="2" indent="-211021" algn="l">
              <a:lnSpc>
                <a:spcPct val="90000"/>
              </a:lnSpc>
              <a:spcBef>
                <a:spcPts val="462"/>
              </a:spcBef>
              <a:spcAft>
                <a:spcPts val="0"/>
              </a:spcAft>
              <a:buClr>
                <a:schemeClr val="dk1"/>
              </a:buClr>
              <a:buSzPts val="1800"/>
              <a:buNone/>
              <a:defRPr sz="1662" b="1"/>
            </a:lvl3pPr>
            <a:lvl4pPr marL="1688165" lvl="3" indent="-211021" algn="l">
              <a:lnSpc>
                <a:spcPct val="90000"/>
              </a:lnSpc>
              <a:spcBef>
                <a:spcPts val="462"/>
              </a:spcBef>
              <a:spcAft>
                <a:spcPts val="0"/>
              </a:spcAft>
              <a:buClr>
                <a:schemeClr val="dk1"/>
              </a:buClr>
              <a:buSzPts val="1600"/>
              <a:buNone/>
              <a:defRPr sz="1477" b="1"/>
            </a:lvl4pPr>
            <a:lvl5pPr marL="2110207" lvl="4" indent="-211021" algn="l">
              <a:lnSpc>
                <a:spcPct val="90000"/>
              </a:lnSpc>
              <a:spcBef>
                <a:spcPts val="462"/>
              </a:spcBef>
              <a:spcAft>
                <a:spcPts val="0"/>
              </a:spcAft>
              <a:buClr>
                <a:schemeClr val="dk1"/>
              </a:buClr>
              <a:buSzPts val="1600"/>
              <a:buNone/>
              <a:defRPr sz="1477" b="1"/>
            </a:lvl5pPr>
            <a:lvl6pPr marL="2532248" lvl="5" indent="-211021" algn="l">
              <a:lnSpc>
                <a:spcPct val="90000"/>
              </a:lnSpc>
              <a:spcBef>
                <a:spcPts val="462"/>
              </a:spcBef>
              <a:spcAft>
                <a:spcPts val="0"/>
              </a:spcAft>
              <a:buClr>
                <a:schemeClr val="dk1"/>
              </a:buClr>
              <a:buSzPts val="1600"/>
              <a:buNone/>
              <a:defRPr sz="1477" b="1"/>
            </a:lvl6pPr>
            <a:lvl7pPr marL="2954289" lvl="6" indent="-211021" algn="l">
              <a:lnSpc>
                <a:spcPct val="90000"/>
              </a:lnSpc>
              <a:spcBef>
                <a:spcPts val="462"/>
              </a:spcBef>
              <a:spcAft>
                <a:spcPts val="0"/>
              </a:spcAft>
              <a:buClr>
                <a:schemeClr val="dk1"/>
              </a:buClr>
              <a:buSzPts val="1600"/>
              <a:buNone/>
              <a:defRPr sz="1477" b="1"/>
            </a:lvl7pPr>
            <a:lvl8pPr marL="3376331" lvl="7" indent="-211021" algn="l">
              <a:lnSpc>
                <a:spcPct val="90000"/>
              </a:lnSpc>
              <a:spcBef>
                <a:spcPts val="462"/>
              </a:spcBef>
              <a:spcAft>
                <a:spcPts val="0"/>
              </a:spcAft>
              <a:buClr>
                <a:schemeClr val="dk1"/>
              </a:buClr>
              <a:buSzPts val="1600"/>
              <a:buNone/>
              <a:defRPr sz="1477" b="1"/>
            </a:lvl8pPr>
            <a:lvl9pPr marL="3798372" lvl="8" indent="-211021" algn="l">
              <a:lnSpc>
                <a:spcPct val="90000"/>
              </a:lnSpc>
              <a:spcBef>
                <a:spcPts val="462"/>
              </a:spcBef>
              <a:spcAft>
                <a:spcPts val="0"/>
              </a:spcAft>
              <a:buClr>
                <a:schemeClr val="dk1"/>
              </a:buClr>
              <a:buSzPts val="1600"/>
              <a:buNone/>
              <a:defRPr sz="1477" b="1"/>
            </a:lvl9pPr>
          </a:lstStyle>
          <a:p>
            <a:endParaRPr/>
          </a:p>
        </p:txBody>
      </p:sp>
      <p:sp>
        <p:nvSpPr>
          <p:cNvPr id="43" name="Google Shape;43;p8"/>
          <p:cNvSpPr txBox="1">
            <a:spLocks noGrp="1"/>
          </p:cNvSpPr>
          <p:nvPr>
            <p:ph type="body" idx="2"/>
          </p:nvPr>
        </p:nvSpPr>
        <p:spPr>
          <a:xfrm>
            <a:off x="839790" y="2505075"/>
            <a:ext cx="5157787" cy="3684588"/>
          </a:xfrm>
          <a:prstGeom prst="rect">
            <a:avLst/>
          </a:prstGeom>
          <a:noFill/>
          <a:ln>
            <a:noFill/>
          </a:ln>
        </p:spPr>
        <p:txBody>
          <a:bodyPr spcFirstLastPara="1" wrap="square" lIns="91425" tIns="45700" rIns="91425" bIns="45700" anchor="t" anchorCtr="0">
            <a:normAutofit/>
          </a:bodyPr>
          <a:lstStyle>
            <a:lvl1pPr marL="422041" lvl="0" indent="-316531" algn="l">
              <a:lnSpc>
                <a:spcPct val="90000"/>
              </a:lnSpc>
              <a:spcBef>
                <a:spcPts val="923"/>
              </a:spcBef>
              <a:spcAft>
                <a:spcPts val="0"/>
              </a:spcAft>
              <a:buClr>
                <a:schemeClr val="dk1"/>
              </a:buClr>
              <a:buSzPts val="1800"/>
              <a:buChar char="•"/>
              <a:defRPr/>
            </a:lvl1pPr>
            <a:lvl2pPr marL="844083" lvl="1" indent="-316531" algn="l">
              <a:lnSpc>
                <a:spcPct val="90000"/>
              </a:lnSpc>
              <a:spcBef>
                <a:spcPts val="462"/>
              </a:spcBef>
              <a:spcAft>
                <a:spcPts val="0"/>
              </a:spcAft>
              <a:buClr>
                <a:schemeClr val="dk1"/>
              </a:buClr>
              <a:buSzPts val="1800"/>
              <a:buChar char="•"/>
              <a:defRPr/>
            </a:lvl2pPr>
            <a:lvl3pPr marL="1266124" lvl="2" indent="-316531" algn="l">
              <a:lnSpc>
                <a:spcPct val="90000"/>
              </a:lnSpc>
              <a:spcBef>
                <a:spcPts val="462"/>
              </a:spcBef>
              <a:spcAft>
                <a:spcPts val="0"/>
              </a:spcAft>
              <a:buClr>
                <a:schemeClr val="dk1"/>
              </a:buClr>
              <a:buSzPts val="1800"/>
              <a:buChar char="•"/>
              <a:defRPr/>
            </a:lvl3pPr>
            <a:lvl4pPr marL="1688165" lvl="3" indent="-316531" algn="l">
              <a:lnSpc>
                <a:spcPct val="90000"/>
              </a:lnSpc>
              <a:spcBef>
                <a:spcPts val="462"/>
              </a:spcBef>
              <a:spcAft>
                <a:spcPts val="0"/>
              </a:spcAft>
              <a:buClr>
                <a:schemeClr val="dk1"/>
              </a:buClr>
              <a:buSzPts val="1800"/>
              <a:buChar char="•"/>
              <a:defRPr/>
            </a:lvl4pPr>
            <a:lvl5pPr marL="2110207" lvl="4" indent="-316531" algn="l">
              <a:lnSpc>
                <a:spcPct val="90000"/>
              </a:lnSpc>
              <a:spcBef>
                <a:spcPts val="462"/>
              </a:spcBef>
              <a:spcAft>
                <a:spcPts val="0"/>
              </a:spcAft>
              <a:buClr>
                <a:schemeClr val="dk1"/>
              </a:buClr>
              <a:buSzPts val="1800"/>
              <a:buChar char="•"/>
              <a:defRPr/>
            </a:lvl5pPr>
            <a:lvl6pPr marL="2532248" lvl="5" indent="-316531" algn="l">
              <a:lnSpc>
                <a:spcPct val="90000"/>
              </a:lnSpc>
              <a:spcBef>
                <a:spcPts val="462"/>
              </a:spcBef>
              <a:spcAft>
                <a:spcPts val="0"/>
              </a:spcAft>
              <a:buClr>
                <a:schemeClr val="dk1"/>
              </a:buClr>
              <a:buSzPts val="1800"/>
              <a:buChar char="•"/>
              <a:defRPr/>
            </a:lvl6pPr>
            <a:lvl7pPr marL="2954289" lvl="6" indent="-316531" algn="l">
              <a:lnSpc>
                <a:spcPct val="90000"/>
              </a:lnSpc>
              <a:spcBef>
                <a:spcPts val="462"/>
              </a:spcBef>
              <a:spcAft>
                <a:spcPts val="0"/>
              </a:spcAft>
              <a:buClr>
                <a:schemeClr val="dk1"/>
              </a:buClr>
              <a:buSzPts val="1800"/>
              <a:buChar char="•"/>
              <a:defRPr/>
            </a:lvl7pPr>
            <a:lvl8pPr marL="3376331" lvl="7" indent="-316531" algn="l">
              <a:lnSpc>
                <a:spcPct val="90000"/>
              </a:lnSpc>
              <a:spcBef>
                <a:spcPts val="462"/>
              </a:spcBef>
              <a:spcAft>
                <a:spcPts val="0"/>
              </a:spcAft>
              <a:buClr>
                <a:schemeClr val="dk1"/>
              </a:buClr>
              <a:buSzPts val="1800"/>
              <a:buChar char="•"/>
              <a:defRPr/>
            </a:lvl8pPr>
            <a:lvl9pPr marL="3798372" lvl="8" indent="-316531" algn="l">
              <a:lnSpc>
                <a:spcPct val="90000"/>
              </a:lnSpc>
              <a:spcBef>
                <a:spcPts val="462"/>
              </a:spcBef>
              <a:spcAft>
                <a:spcPts val="0"/>
              </a:spcAft>
              <a:buClr>
                <a:schemeClr val="dk1"/>
              </a:buClr>
              <a:buSzPts val="1800"/>
              <a:buChar char="•"/>
              <a:defRPr/>
            </a:lvl9pPr>
          </a:lstStyle>
          <a:p>
            <a:endParaRPr/>
          </a:p>
        </p:txBody>
      </p:sp>
      <p:sp>
        <p:nvSpPr>
          <p:cNvPr id="44" name="Google Shape;4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22041" lvl="0" indent="-211021" algn="l">
              <a:lnSpc>
                <a:spcPct val="90000"/>
              </a:lnSpc>
              <a:spcBef>
                <a:spcPts val="923"/>
              </a:spcBef>
              <a:spcAft>
                <a:spcPts val="0"/>
              </a:spcAft>
              <a:buClr>
                <a:schemeClr val="dk1"/>
              </a:buClr>
              <a:buSzPts val="2400"/>
              <a:buNone/>
              <a:defRPr sz="2215" b="1"/>
            </a:lvl1pPr>
            <a:lvl2pPr marL="844083" lvl="1" indent="-211021" algn="l">
              <a:lnSpc>
                <a:spcPct val="90000"/>
              </a:lnSpc>
              <a:spcBef>
                <a:spcPts val="462"/>
              </a:spcBef>
              <a:spcAft>
                <a:spcPts val="0"/>
              </a:spcAft>
              <a:buClr>
                <a:schemeClr val="dk1"/>
              </a:buClr>
              <a:buSzPts val="2000"/>
              <a:buNone/>
              <a:defRPr sz="1846" b="1"/>
            </a:lvl2pPr>
            <a:lvl3pPr marL="1266124" lvl="2" indent="-211021" algn="l">
              <a:lnSpc>
                <a:spcPct val="90000"/>
              </a:lnSpc>
              <a:spcBef>
                <a:spcPts val="462"/>
              </a:spcBef>
              <a:spcAft>
                <a:spcPts val="0"/>
              </a:spcAft>
              <a:buClr>
                <a:schemeClr val="dk1"/>
              </a:buClr>
              <a:buSzPts val="1800"/>
              <a:buNone/>
              <a:defRPr sz="1662" b="1"/>
            </a:lvl3pPr>
            <a:lvl4pPr marL="1688165" lvl="3" indent="-211021" algn="l">
              <a:lnSpc>
                <a:spcPct val="90000"/>
              </a:lnSpc>
              <a:spcBef>
                <a:spcPts val="462"/>
              </a:spcBef>
              <a:spcAft>
                <a:spcPts val="0"/>
              </a:spcAft>
              <a:buClr>
                <a:schemeClr val="dk1"/>
              </a:buClr>
              <a:buSzPts val="1600"/>
              <a:buNone/>
              <a:defRPr sz="1477" b="1"/>
            </a:lvl4pPr>
            <a:lvl5pPr marL="2110207" lvl="4" indent="-211021" algn="l">
              <a:lnSpc>
                <a:spcPct val="90000"/>
              </a:lnSpc>
              <a:spcBef>
                <a:spcPts val="462"/>
              </a:spcBef>
              <a:spcAft>
                <a:spcPts val="0"/>
              </a:spcAft>
              <a:buClr>
                <a:schemeClr val="dk1"/>
              </a:buClr>
              <a:buSzPts val="1600"/>
              <a:buNone/>
              <a:defRPr sz="1477" b="1"/>
            </a:lvl5pPr>
            <a:lvl6pPr marL="2532248" lvl="5" indent="-211021" algn="l">
              <a:lnSpc>
                <a:spcPct val="90000"/>
              </a:lnSpc>
              <a:spcBef>
                <a:spcPts val="462"/>
              </a:spcBef>
              <a:spcAft>
                <a:spcPts val="0"/>
              </a:spcAft>
              <a:buClr>
                <a:schemeClr val="dk1"/>
              </a:buClr>
              <a:buSzPts val="1600"/>
              <a:buNone/>
              <a:defRPr sz="1477" b="1"/>
            </a:lvl6pPr>
            <a:lvl7pPr marL="2954289" lvl="6" indent="-211021" algn="l">
              <a:lnSpc>
                <a:spcPct val="90000"/>
              </a:lnSpc>
              <a:spcBef>
                <a:spcPts val="462"/>
              </a:spcBef>
              <a:spcAft>
                <a:spcPts val="0"/>
              </a:spcAft>
              <a:buClr>
                <a:schemeClr val="dk1"/>
              </a:buClr>
              <a:buSzPts val="1600"/>
              <a:buNone/>
              <a:defRPr sz="1477" b="1"/>
            </a:lvl7pPr>
            <a:lvl8pPr marL="3376331" lvl="7" indent="-211021" algn="l">
              <a:lnSpc>
                <a:spcPct val="90000"/>
              </a:lnSpc>
              <a:spcBef>
                <a:spcPts val="462"/>
              </a:spcBef>
              <a:spcAft>
                <a:spcPts val="0"/>
              </a:spcAft>
              <a:buClr>
                <a:schemeClr val="dk1"/>
              </a:buClr>
              <a:buSzPts val="1600"/>
              <a:buNone/>
              <a:defRPr sz="1477" b="1"/>
            </a:lvl8pPr>
            <a:lvl9pPr marL="3798372" lvl="8" indent="-211021" algn="l">
              <a:lnSpc>
                <a:spcPct val="90000"/>
              </a:lnSpc>
              <a:spcBef>
                <a:spcPts val="462"/>
              </a:spcBef>
              <a:spcAft>
                <a:spcPts val="0"/>
              </a:spcAft>
              <a:buClr>
                <a:schemeClr val="dk1"/>
              </a:buClr>
              <a:buSzPts val="1600"/>
              <a:buNone/>
              <a:defRPr sz="1477" b="1"/>
            </a:lvl9pPr>
          </a:lstStyle>
          <a:p>
            <a:endParaRPr/>
          </a:p>
        </p:txBody>
      </p:sp>
      <p:sp>
        <p:nvSpPr>
          <p:cNvPr id="45" name="Google Shape;4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22041" lvl="0" indent="-316531" algn="l">
              <a:lnSpc>
                <a:spcPct val="90000"/>
              </a:lnSpc>
              <a:spcBef>
                <a:spcPts val="923"/>
              </a:spcBef>
              <a:spcAft>
                <a:spcPts val="0"/>
              </a:spcAft>
              <a:buClr>
                <a:schemeClr val="dk1"/>
              </a:buClr>
              <a:buSzPts val="1800"/>
              <a:buChar char="•"/>
              <a:defRPr/>
            </a:lvl1pPr>
            <a:lvl2pPr marL="844083" lvl="1" indent="-316531" algn="l">
              <a:lnSpc>
                <a:spcPct val="90000"/>
              </a:lnSpc>
              <a:spcBef>
                <a:spcPts val="462"/>
              </a:spcBef>
              <a:spcAft>
                <a:spcPts val="0"/>
              </a:spcAft>
              <a:buClr>
                <a:schemeClr val="dk1"/>
              </a:buClr>
              <a:buSzPts val="1800"/>
              <a:buChar char="•"/>
              <a:defRPr/>
            </a:lvl2pPr>
            <a:lvl3pPr marL="1266124" lvl="2" indent="-316531" algn="l">
              <a:lnSpc>
                <a:spcPct val="90000"/>
              </a:lnSpc>
              <a:spcBef>
                <a:spcPts val="462"/>
              </a:spcBef>
              <a:spcAft>
                <a:spcPts val="0"/>
              </a:spcAft>
              <a:buClr>
                <a:schemeClr val="dk1"/>
              </a:buClr>
              <a:buSzPts val="1800"/>
              <a:buChar char="•"/>
              <a:defRPr/>
            </a:lvl3pPr>
            <a:lvl4pPr marL="1688165" lvl="3" indent="-316531" algn="l">
              <a:lnSpc>
                <a:spcPct val="90000"/>
              </a:lnSpc>
              <a:spcBef>
                <a:spcPts val="462"/>
              </a:spcBef>
              <a:spcAft>
                <a:spcPts val="0"/>
              </a:spcAft>
              <a:buClr>
                <a:schemeClr val="dk1"/>
              </a:buClr>
              <a:buSzPts val="1800"/>
              <a:buChar char="•"/>
              <a:defRPr/>
            </a:lvl4pPr>
            <a:lvl5pPr marL="2110207" lvl="4" indent="-316531" algn="l">
              <a:lnSpc>
                <a:spcPct val="90000"/>
              </a:lnSpc>
              <a:spcBef>
                <a:spcPts val="462"/>
              </a:spcBef>
              <a:spcAft>
                <a:spcPts val="0"/>
              </a:spcAft>
              <a:buClr>
                <a:schemeClr val="dk1"/>
              </a:buClr>
              <a:buSzPts val="1800"/>
              <a:buChar char="•"/>
              <a:defRPr/>
            </a:lvl5pPr>
            <a:lvl6pPr marL="2532248" lvl="5" indent="-316531" algn="l">
              <a:lnSpc>
                <a:spcPct val="90000"/>
              </a:lnSpc>
              <a:spcBef>
                <a:spcPts val="462"/>
              </a:spcBef>
              <a:spcAft>
                <a:spcPts val="0"/>
              </a:spcAft>
              <a:buClr>
                <a:schemeClr val="dk1"/>
              </a:buClr>
              <a:buSzPts val="1800"/>
              <a:buChar char="•"/>
              <a:defRPr/>
            </a:lvl6pPr>
            <a:lvl7pPr marL="2954289" lvl="6" indent="-316531" algn="l">
              <a:lnSpc>
                <a:spcPct val="90000"/>
              </a:lnSpc>
              <a:spcBef>
                <a:spcPts val="462"/>
              </a:spcBef>
              <a:spcAft>
                <a:spcPts val="0"/>
              </a:spcAft>
              <a:buClr>
                <a:schemeClr val="dk1"/>
              </a:buClr>
              <a:buSzPts val="1800"/>
              <a:buChar char="•"/>
              <a:defRPr/>
            </a:lvl7pPr>
            <a:lvl8pPr marL="3376331" lvl="7" indent="-316531" algn="l">
              <a:lnSpc>
                <a:spcPct val="90000"/>
              </a:lnSpc>
              <a:spcBef>
                <a:spcPts val="462"/>
              </a:spcBef>
              <a:spcAft>
                <a:spcPts val="0"/>
              </a:spcAft>
              <a:buClr>
                <a:schemeClr val="dk1"/>
              </a:buClr>
              <a:buSzPts val="1800"/>
              <a:buChar char="•"/>
              <a:defRPr/>
            </a:lvl8pPr>
            <a:lvl9pPr marL="3798372" lvl="8" indent="-316531" algn="l">
              <a:lnSpc>
                <a:spcPct val="90000"/>
              </a:lnSpc>
              <a:spcBef>
                <a:spcPts val="462"/>
              </a:spcBef>
              <a:spcAft>
                <a:spcPts val="0"/>
              </a:spcAft>
              <a:buClr>
                <a:schemeClr val="dk1"/>
              </a:buClr>
              <a:buSzPts val="1800"/>
              <a:buChar char="•"/>
              <a:defRPr/>
            </a:lvl9pPr>
          </a:lstStyle>
          <a:p>
            <a:endParaRPr/>
          </a:p>
        </p:txBody>
      </p:sp>
      <p:sp>
        <p:nvSpPr>
          <p:cNvPr id="46" name="Google Shape;46;p8"/>
          <p:cNvSpPr txBox="1">
            <a:spLocks noGrp="1"/>
          </p:cNvSpPr>
          <p:nvPr>
            <p:ph type="dt" idx="10"/>
          </p:nvPr>
        </p:nvSpPr>
        <p:spPr>
          <a:xfrm>
            <a:off x="838201" y="635635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4038602" y="635635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8610601" y="635635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838202"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838201" y="635635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2" y="635635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1" y="635635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0"/>
          <p:cNvSpPr txBox="1">
            <a:spLocks noGrp="1"/>
          </p:cNvSpPr>
          <p:nvPr>
            <p:ph type="dt" idx="10"/>
          </p:nvPr>
        </p:nvSpPr>
        <p:spPr>
          <a:xfrm>
            <a:off x="838201" y="635635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4038602" y="635635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8610601" y="635635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839790" y="457200"/>
            <a:ext cx="393223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95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5183188" y="987430"/>
            <a:ext cx="6172201" cy="4873625"/>
          </a:xfrm>
          <a:prstGeom prst="rect">
            <a:avLst/>
          </a:prstGeom>
          <a:noFill/>
          <a:ln>
            <a:noFill/>
          </a:ln>
        </p:spPr>
        <p:txBody>
          <a:bodyPr spcFirstLastPara="1" wrap="square" lIns="91425" tIns="45700" rIns="91425" bIns="45700" anchor="t" anchorCtr="0">
            <a:normAutofit/>
          </a:bodyPr>
          <a:lstStyle>
            <a:lvl1pPr marL="422041" lvl="0" indent="-398595" algn="l">
              <a:lnSpc>
                <a:spcPct val="90000"/>
              </a:lnSpc>
              <a:spcBef>
                <a:spcPts val="923"/>
              </a:spcBef>
              <a:spcAft>
                <a:spcPts val="0"/>
              </a:spcAft>
              <a:buClr>
                <a:schemeClr val="dk1"/>
              </a:buClr>
              <a:buSzPts val="3200"/>
              <a:buChar char="•"/>
              <a:defRPr sz="2954"/>
            </a:lvl1pPr>
            <a:lvl2pPr marL="844083" lvl="1" indent="-375148" algn="l">
              <a:lnSpc>
                <a:spcPct val="90000"/>
              </a:lnSpc>
              <a:spcBef>
                <a:spcPts val="462"/>
              </a:spcBef>
              <a:spcAft>
                <a:spcPts val="0"/>
              </a:spcAft>
              <a:buClr>
                <a:schemeClr val="dk1"/>
              </a:buClr>
              <a:buSzPts val="2800"/>
              <a:buChar char="•"/>
              <a:defRPr sz="2585"/>
            </a:lvl2pPr>
            <a:lvl3pPr marL="1266124" lvl="2" indent="-351701" algn="l">
              <a:lnSpc>
                <a:spcPct val="90000"/>
              </a:lnSpc>
              <a:spcBef>
                <a:spcPts val="462"/>
              </a:spcBef>
              <a:spcAft>
                <a:spcPts val="0"/>
              </a:spcAft>
              <a:buClr>
                <a:schemeClr val="dk1"/>
              </a:buClr>
              <a:buSzPts val="2400"/>
              <a:buChar char="•"/>
              <a:defRPr sz="2215"/>
            </a:lvl3pPr>
            <a:lvl4pPr marL="1688165" lvl="3" indent="-328254" algn="l">
              <a:lnSpc>
                <a:spcPct val="90000"/>
              </a:lnSpc>
              <a:spcBef>
                <a:spcPts val="462"/>
              </a:spcBef>
              <a:spcAft>
                <a:spcPts val="0"/>
              </a:spcAft>
              <a:buClr>
                <a:schemeClr val="dk1"/>
              </a:buClr>
              <a:buSzPts val="2000"/>
              <a:buChar char="•"/>
              <a:defRPr sz="1846"/>
            </a:lvl4pPr>
            <a:lvl5pPr marL="2110207" lvl="4" indent="-328254" algn="l">
              <a:lnSpc>
                <a:spcPct val="90000"/>
              </a:lnSpc>
              <a:spcBef>
                <a:spcPts val="462"/>
              </a:spcBef>
              <a:spcAft>
                <a:spcPts val="0"/>
              </a:spcAft>
              <a:buClr>
                <a:schemeClr val="dk1"/>
              </a:buClr>
              <a:buSzPts val="2000"/>
              <a:buChar char="•"/>
              <a:defRPr sz="1846"/>
            </a:lvl5pPr>
            <a:lvl6pPr marL="2532248" lvl="5" indent="-328254" algn="l">
              <a:lnSpc>
                <a:spcPct val="90000"/>
              </a:lnSpc>
              <a:spcBef>
                <a:spcPts val="462"/>
              </a:spcBef>
              <a:spcAft>
                <a:spcPts val="0"/>
              </a:spcAft>
              <a:buClr>
                <a:schemeClr val="dk1"/>
              </a:buClr>
              <a:buSzPts val="2000"/>
              <a:buChar char="•"/>
              <a:defRPr sz="1846"/>
            </a:lvl6pPr>
            <a:lvl7pPr marL="2954289" lvl="6" indent="-328254" algn="l">
              <a:lnSpc>
                <a:spcPct val="90000"/>
              </a:lnSpc>
              <a:spcBef>
                <a:spcPts val="462"/>
              </a:spcBef>
              <a:spcAft>
                <a:spcPts val="0"/>
              </a:spcAft>
              <a:buClr>
                <a:schemeClr val="dk1"/>
              </a:buClr>
              <a:buSzPts val="2000"/>
              <a:buChar char="•"/>
              <a:defRPr sz="1846"/>
            </a:lvl7pPr>
            <a:lvl8pPr marL="3376331" lvl="7" indent="-328254" algn="l">
              <a:lnSpc>
                <a:spcPct val="90000"/>
              </a:lnSpc>
              <a:spcBef>
                <a:spcPts val="462"/>
              </a:spcBef>
              <a:spcAft>
                <a:spcPts val="0"/>
              </a:spcAft>
              <a:buClr>
                <a:schemeClr val="dk1"/>
              </a:buClr>
              <a:buSzPts val="2000"/>
              <a:buChar char="•"/>
              <a:defRPr sz="1846"/>
            </a:lvl8pPr>
            <a:lvl9pPr marL="3798372" lvl="8" indent="-328254" algn="l">
              <a:lnSpc>
                <a:spcPct val="90000"/>
              </a:lnSpc>
              <a:spcBef>
                <a:spcPts val="462"/>
              </a:spcBef>
              <a:spcAft>
                <a:spcPts val="0"/>
              </a:spcAft>
              <a:buClr>
                <a:schemeClr val="dk1"/>
              </a:buClr>
              <a:buSzPts val="2000"/>
              <a:buChar char="•"/>
              <a:defRPr sz="1846"/>
            </a:lvl9pPr>
          </a:lstStyle>
          <a:p>
            <a:endParaRPr/>
          </a:p>
        </p:txBody>
      </p:sp>
      <p:sp>
        <p:nvSpPr>
          <p:cNvPr id="61" name="Google Shape;61;p11"/>
          <p:cNvSpPr txBox="1">
            <a:spLocks noGrp="1"/>
          </p:cNvSpPr>
          <p:nvPr>
            <p:ph type="body" idx="2"/>
          </p:nvPr>
        </p:nvSpPr>
        <p:spPr>
          <a:xfrm>
            <a:off x="839790" y="2057400"/>
            <a:ext cx="3932238" cy="3811588"/>
          </a:xfrm>
          <a:prstGeom prst="rect">
            <a:avLst/>
          </a:prstGeom>
          <a:noFill/>
          <a:ln>
            <a:noFill/>
          </a:ln>
        </p:spPr>
        <p:txBody>
          <a:bodyPr spcFirstLastPara="1" wrap="square" lIns="91425" tIns="45700" rIns="91425" bIns="45700" anchor="t" anchorCtr="0">
            <a:normAutofit/>
          </a:bodyPr>
          <a:lstStyle>
            <a:lvl1pPr marL="422041" lvl="0" indent="-211021" algn="l">
              <a:lnSpc>
                <a:spcPct val="90000"/>
              </a:lnSpc>
              <a:spcBef>
                <a:spcPts val="923"/>
              </a:spcBef>
              <a:spcAft>
                <a:spcPts val="0"/>
              </a:spcAft>
              <a:buClr>
                <a:schemeClr val="dk1"/>
              </a:buClr>
              <a:buSzPts val="1600"/>
              <a:buNone/>
              <a:defRPr sz="1477"/>
            </a:lvl1pPr>
            <a:lvl2pPr marL="844083" lvl="1" indent="-211021" algn="l">
              <a:lnSpc>
                <a:spcPct val="90000"/>
              </a:lnSpc>
              <a:spcBef>
                <a:spcPts val="462"/>
              </a:spcBef>
              <a:spcAft>
                <a:spcPts val="0"/>
              </a:spcAft>
              <a:buClr>
                <a:schemeClr val="dk1"/>
              </a:buClr>
              <a:buSzPts val="1400"/>
              <a:buNone/>
              <a:defRPr sz="1292"/>
            </a:lvl2pPr>
            <a:lvl3pPr marL="1266124" lvl="2" indent="-211021" algn="l">
              <a:lnSpc>
                <a:spcPct val="90000"/>
              </a:lnSpc>
              <a:spcBef>
                <a:spcPts val="462"/>
              </a:spcBef>
              <a:spcAft>
                <a:spcPts val="0"/>
              </a:spcAft>
              <a:buClr>
                <a:schemeClr val="dk1"/>
              </a:buClr>
              <a:buSzPts val="1200"/>
              <a:buNone/>
              <a:defRPr sz="1108"/>
            </a:lvl3pPr>
            <a:lvl4pPr marL="1688165" lvl="3" indent="-211021" algn="l">
              <a:lnSpc>
                <a:spcPct val="90000"/>
              </a:lnSpc>
              <a:spcBef>
                <a:spcPts val="462"/>
              </a:spcBef>
              <a:spcAft>
                <a:spcPts val="0"/>
              </a:spcAft>
              <a:buClr>
                <a:schemeClr val="dk1"/>
              </a:buClr>
              <a:buSzPts val="1000"/>
              <a:buNone/>
              <a:defRPr sz="923"/>
            </a:lvl4pPr>
            <a:lvl5pPr marL="2110207" lvl="4" indent="-211021" algn="l">
              <a:lnSpc>
                <a:spcPct val="90000"/>
              </a:lnSpc>
              <a:spcBef>
                <a:spcPts val="462"/>
              </a:spcBef>
              <a:spcAft>
                <a:spcPts val="0"/>
              </a:spcAft>
              <a:buClr>
                <a:schemeClr val="dk1"/>
              </a:buClr>
              <a:buSzPts val="1000"/>
              <a:buNone/>
              <a:defRPr sz="923"/>
            </a:lvl5pPr>
            <a:lvl6pPr marL="2532248" lvl="5" indent="-211021" algn="l">
              <a:lnSpc>
                <a:spcPct val="90000"/>
              </a:lnSpc>
              <a:spcBef>
                <a:spcPts val="462"/>
              </a:spcBef>
              <a:spcAft>
                <a:spcPts val="0"/>
              </a:spcAft>
              <a:buClr>
                <a:schemeClr val="dk1"/>
              </a:buClr>
              <a:buSzPts val="1000"/>
              <a:buNone/>
              <a:defRPr sz="923"/>
            </a:lvl6pPr>
            <a:lvl7pPr marL="2954289" lvl="6" indent="-211021" algn="l">
              <a:lnSpc>
                <a:spcPct val="90000"/>
              </a:lnSpc>
              <a:spcBef>
                <a:spcPts val="462"/>
              </a:spcBef>
              <a:spcAft>
                <a:spcPts val="0"/>
              </a:spcAft>
              <a:buClr>
                <a:schemeClr val="dk1"/>
              </a:buClr>
              <a:buSzPts val="1000"/>
              <a:buNone/>
              <a:defRPr sz="923"/>
            </a:lvl7pPr>
            <a:lvl8pPr marL="3376331" lvl="7" indent="-211021" algn="l">
              <a:lnSpc>
                <a:spcPct val="90000"/>
              </a:lnSpc>
              <a:spcBef>
                <a:spcPts val="462"/>
              </a:spcBef>
              <a:spcAft>
                <a:spcPts val="0"/>
              </a:spcAft>
              <a:buClr>
                <a:schemeClr val="dk1"/>
              </a:buClr>
              <a:buSzPts val="1000"/>
              <a:buNone/>
              <a:defRPr sz="923"/>
            </a:lvl8pPr>
            <a:lvl9pPr marL="3798372" lvl="8" indent="-211021" algn="l">
              <a:lnSpc>
                <a:spcPct val="90000"/>
              </a:lnSpc>
              <a:spcBef>
                <a:spcPts val="462"/>
              </a:spcBef>
              <a:spcAft>
                <a:spcPts val="0"/>
              </a:spcAft>
              <a:buClr>
                <a:schemeClr val="dk1"/>
              </a:buClr>
              <a:buSzPts val="1000"/>
              <a:buNone/>
              <a:defRPr sz="923"/>
            </a:lvl9pPr>
          </a:lstStyle>
          <a:p>
            <a:endParaRPr/>
          </a:p>
        </p:txBody>
      </p:sp>
      <p:sp>
        <p:nvSpPr>
          <p:cNvPr id="62" name="Google Shape;62;p11"/>
          <p:cNvSpPr txBox="1">
            <a:spLocks noGrp="1"/>
          </p:cNvSpPr>
          <p:nvPr>
            <p:ph type="dt" idx="10"/>
          </p:nvPr>
        </p:nvSpPr>
        <p:spPr>
          <a:xfrm>
            <a:off x="838201" y="635635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4038602" y="635635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8610601" y="635635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839790" y="457200"/>
            <a:ext cx="393223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95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5183188" y="987430"/>
            <a:ext cx="6172201"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923"/>
              </a:spcBef>
              <a:spcAft>
                <a:spcPts val="0"/>
              </a:spcAft>
              <a:buClr>
                <a:schemeClr val="dk1"/>
              </a:buClr>
              <a:buSzPts val="3200"/>
              <a:buFont typeface="Arial"/>
              <a:buNone/>
              <a:defRPr sz="2954" b="0" i="0" u="none" strike="noStrike" cap="none">
                <a:solidFill>
                  <a:schemeClr val="dk1"/>
                </a:solidFill>
                <a:latin typeface="Calibri"/>
                <a:ea typeface="Calibri"/>
                <a:cs typeface="Calibri"/>
                <a:sym typeface="Calibri"/>
              </a:defRPr>
            </a:lvl1pPr>
            <a:lvl2pPr marR="0" lvl="1" algn="l" rtl="0">
              <a:lnSpc>
                <a:spcPct val="90000"/>
              </a:lnSpc>
              <a:spcBef>
                <a:spcPts val="462"/>
              </a:spcBef>
              <a:spcAft>
                <a:spcPts val="0"/>
              </a:spcAft>
              <a:buClr>
                <a:schemeClr val="dk1"/>
              </a:buClr>
              <a:buSzPts val="2800"/>
              <a:buFont typeface="Arial"/>
              <a:buNone/>
              <a:defRPr sz="2585" b="0" i="0" u="none" strike="noStrike" cap="none">
                <a:solidFill>
                  <a:schemeClr val="dk1"/>
                </a:solidFill>
                <a:latin typeface="Calibri"/>
                <a:ea typeface="Calibri"/>
                <a:cs typeface="Calibri"/>
                <a:sym typeface="Calibri"/>
              </a:defRPr>
            </a:lvl2pPr>
            <a:lvl3pPr marR="0" lvl="2" algn="l" rtl="0">
              <a:lnSpc>
                <a:spcPct val="90000"/>
              </a:lnSpc>
              <a:spcBef>
                <a:spcPts val="462"/>
              </a:spcBef>
              <a:spcAft>
                <a:spcPts val="0"/>
              </a:spcAft>
              <a:buClr>
                <a:schemeClr val="dk1"/>
              </a:buClr>
              <a:buSzPts val="2400"/>
              <a:buFont typeface="Arial"/>
              <a:buNone/>
              <a:defRPr sz="2215" b="0" i="0" u="none" strike="noStrike" cap="none">
                <a:solidFill>
                  <a:schemeClr val="dk1"/>
                </a:solidFill>
                <a:latin typeface="Calibri"/>
                <a:ea typeface="Calibri"/>
                <a:cs typeface="Calibri"/>
                <a:sym typeface="Calibri"/>
              </a:defRPr>
            </a:lvl3pPr>
            <a:lvl4pPr marR="0" lvl="3" algn="l" rtl="0">
              <a:lnSpc>
                <a:spcPct val="90000"/>
              </a:lnSpc>
              <a:spcBef>
                <a:spcPts val="462"/>
              </a:spcBef>
              <a:spcAft>
                <a:spcPts val="0"/>
              </a:spcAft>
              <a:buClr>
                <a:schemeClr val="dk1"/>
              </a:buClr>
              <a:buSzPts val="2000"/>
              <a:buFont typeface="Arial"/>
              <a:buNone/>
              <a:defRPr sz="1846" b="0" i="0" u="none" strike="noStrike" cap="none">
                <a:solidFill>
                  <a:schemeClr val="dk1"/>
                </a:solidFill>
                <a:latin typeface="Calibri"/>
                <a:ea typeface="Calibri"/>
                <a:cs typeface="Calibri"/>
                <a:sym typeface="Calibri"/>
              </a:defRPr>
            </a:lvl4pPr>
            <a:lvl5pPr marR="0" lvl="4" algn="l" rtl="0">
              <a:lnSpc>
                <a:spcPct val="90000"/>
              </a:lnSpc>
              <a:spcBef>
                <a:spcPts val="462"/>
              </a:spcBef>
              <a:spcAft>
                <a:spcPts val="0"/>
              </a:spcAft>
              <a:buClr>
                <a:schemeClr val="dk1"/>
              </a:buClr>
              <a:buSzPts val="2000"/>
              <a:buFont typeface="Arial"/>
              <a:buNone/>
              <a:defRPr sz="1846" b="0" i="0" u="none" strike="noStrike" cap="none">
                <a:solidFill>
                  <a:schemeClr val="dk1"/>
                </a:solidFill>
                <a:latin typeface="Calibri"/>
                <a:ea typeface="Calibri"/>
                <a:cs typeface="Calibri"/>
                <a:sym typeface="Calibri"/>
              </a:defRPr>
            </a:lvl5pPr>
            <a:lvl6pPr marR="0" lvl="5" algn="l" rtl="0">
              <a:lnSpc>
                <a:spcPct val="90000"/>
              </a:lnSpc>
              <a:spcBef>
                <a:spcPts val="462"/>
              </a:spcBef>
              <a:spcAft>
                <a:spcPts val="0"/>
              </a:spcAft>
              <a:buClr>
                <a:schemeClr val="dk1"/>
              </a:buClr>
              <a:buSzPts val="2000"/>
              <a:buFont typeface="Arial"/>
              <a:buNone/>
              <a:defRPr sz="1846" b="0" i="0" u="none" strike="noStrike" cap="none">
                <a:solidFill>
                  <a:schemeClr val="dk1"/>
                </a:solidFill>
                <a:latin typeface="Calibri"/>
                <a:ea typeface="Calibri"/>
                <a:cs typeface="Calibri"/>
                <a:sym typeface="Calibri"/>
              </a:defRPr>
            </a:lvl6pPr>
            <a:lvl7pPr marR="0" lvl="6" algn="l" rtl="0">
              <a:lnSpc>
                <a:spcPct val="90000"/>
              </a:lnSpc>
              <a:spcBef>
                <a:spcPts val="462"/>
              </a:spcBef>
              <a:spcAft>
                <a:spcPts val="0"/>
              </a:spcAft>
              <a:buClr>
                <a:schemeClr val="dk1"/>
              </a:buClr>
              <a:buSzPts val="2000"/>
              <a:buFont typeface="Arial"/>
              <a:buNone/>
              <a:defRPr sz="1846" b="0" i="0" u="none" strike="noStrike" cap="none">
                <a:solidFill>
                  <a:schemeClr val="dk1"/>
                </a:solidFill>
                <a:latin typeface="Calibri"/>
                <a:ea typeface="Calibri"/>
                <a:cs typeface="Calibri"/>
                <a:sym typeface="Calibri"/>
              </a:defRPr>
            </a:lvl7pPr>
            <a:lvl8pPr marR="0" lvl="7" algn="l" rtl="0">
              <a:lnSpc>
                <a:spcPct val="90000"/>
              </a:lnSpc>
              <a:spcBef>
                <a:spcPts val="462"/>
              </a:spcBef>
              <a:spcAft>
                <a:spcPts val="0"/>
              </a:spcAft>
              <a:buClr>
                <a:schemeClr val="dk1"/>
              </a:buClr>
              <a:buSzPts val="2000"/>
              <a:buFont typeface="Arial"/>
              <a:buNone/>
              <a:defRPr sz="1846" b="0" i="0" u="none" strike="noStrike" cap="none">
                <a:solidFill>
                  <a:schemeClr val="dk1"/>
                </a:solidFill>
                <a:latin typeface="Calibri"/>
                <a:ea typeface="Calibri"/>
                <a:cs typeface="Calibri"/>
                <a:sym typeface="Calibri"/>
              </a:defRPr>
            </a:lvl8pPr>
            <a:lvl9pPr marR="0" lvl="8" algn="l" rtl="0">
              <a:lnSpc>
                <a:spcPct val="90000"/>
              </a:lnSpc>
              <a:spcBef>
                <a:spcPts val="462"/>
              </a:spcBef>
              <a:spcAft>
                <a:spcPts val="0"/>
              </a:spcAft>
              <a:buClr>
                <a:schemeClr val="dk1"/>
              </a:buClr>
              <a:buSzPts val="2000"/>
              <a:buFont typeface="Arial"/>
              <a:buNone/>
              <a:defRPr sz="1846" b="0" i="0" u="none" strike="noStrike" cap="none">
                <a:solidFill>
                  <a:schemeClr val="dk1"/>
                </a:solidFill>
                <a:latin typeface="Calibri"/>
                <a:ea typeface="Calibri"/>
                <a:cs typeface="Calibri"/>
                <a:sym typeface="Calibri"/>
              </a:defRPr>
            </a:lvl9pPr>
          </a:lstStyle>
          <a:p>
            <a:endParaRPr/>
          </a:p>
        </p:txBody>
      </p:sp>
      <p:sp>
        <p:nvSpPr>
          <p:cNvPr id="68" name="Google Shape;68;p12"/>
          <p:cNvSpPr txBox="1">
            <a:spLocks noGrp="1"/>
          </p:cNvSpPr>
          <p:nvPr>
            <p:ph type="body" idx="1"/>
          </p:nvPr>
        </p:nvSpPr>
        <p:spPr>
          <a:xfrm>
            <a:off x="839790" y="2057400"/>
            <a:ext cx="3932238" cy="3811588"/>
          </a:xfrm>
          <a:prstGeom prst="rect">
            <a:avLst/>
          </a:prstGeom>
          <a:noFill/>
          <a:ln>
            <a:noFill/>
          </a:ln>
        </p:spPr>
        <p:txBody>
          <a:bodyPr spcFirstLastPara="1" wrap="square" lIns="91425" tIns="45700" rIns="91425" bIns="45700" anchor="t" anchorCtr="0">
            <a:normAutofit/>
          </a:bodyPr>
          <a:lstStyle>
            <a:lvl1pPr marL="422041" lvl="0" indent="-211021" algn="l">
              <a:lnSpc>
                <a:spcPct val="90000"/>
              </a:lnSpc>
              <a:spcBef>
                <a:spcPts val="923"/>
              </a:spcBef>
              <a:spcAft>
                <a:spcPts val="0"/>
              </a:spcAft>
              <a:buClr>
                <a:schemeClr val="dk1"/>
              </a:buClr>
              <a:buSzPts val="1600"/>
              <a:buNone/>
              <a:defRPr sz="1477"/>
            </a:lvl1pPr>
            <a:lvl2pPr marL="844083" lvl="1" indent="-211021" algn="l">
              <a:lnSpc>
                <a:spcPct val="90000"/>
              </a:lnSpc>
              <a:spcBef>
                <a:spcPts val="462"/>
              </a:spcBef>
              <a:spcAft>
                <a:spcPts val="0"/>
              </a:spcAft>
              <a:buClr>
                <a:schemeClr val="dk1"/>
              </a:buClr>
              <a:buSzPts val="1400"/>
              <a:buNone/>
              <a:defRPr sz="1292"/>
            </a:lvl2pPr>
            <a:lvl3pPr marL="1266124" lvl="2" indent="-211021" algn="l">
              <a:lnSpc>
                <a:spcPct val="90000"/>
              </a:lnSpc>
              <a:spcBef>
                <a:spcPts val="462"/>
              </a:spcBef>
              <a:spcAft>
                <a:spcPts val="0"/>
              </a:spcAft>
              <a:buClr>
                <a:schemeClr val="dk1"/>
              </a:buClr>
              <a:buSzPts val="1200"/>
              <a:buNone/>
              <a:defRPr sz="1108"/>
            </a:lvl3pPr>
            <a:lvl4pPr marL="1688165" lvl="3" indent="-211021" algn="l">
              <a:lnSpc>
                <a:spcPct val="90000"/>
              </a:lnSpc>
              <a:spcBef>
                <a:spcPts val="462"/>
              </a:spcBef>
              <a:spcAft>
                <a:spcPts val="0"/>
              </a:spcAft>
              <a:buClr>
                <a:schemeClr val="dk1"/>
              </a:buClr>
              <a:buSzPts val="1000"/>
              <a:buNone/>
              <a:defRPr sz="923"/>
            </a:lvl4pPr>
            <a:lvl5pPr marL="2110207" lvl="4" indent="-211021" algn="l">
              <a:lnSpc>
                <a:spcPct val="90000"/>
              </a:lnSpc>
              <a:spcBef>
                <a:spcPts val="462"/>
              </a:spcBef>
              <a:spcAft>
                <a:spcPts val="0"/>
              </a:spcAft>
              <a:buClr>
                <a:schemeClr val="dk1"/>
              </a:buClr>
              <a:buSzPts val="1000"/>
              <a:buNone/>
              <a:defRPr sz="923"/>
            </a:lvl5pPr>
            <a:lvl6pPr marL="2532248" lvl="5" indent="-211021" algn="l">
              <a:lnSpc>
                <a:spcPct val="90000"/>
              </a:lnSpc>
              <a:spcBef>
                <a:spcPts val="462"/>
              </a:spcBef>
              <a:spcAft>
                <a:spcPts val="0"/>
              </a:spcAft>
              <a:buClr>
                <a:schemeClr val="dk1"/>
              </a:buClr>
              <a:buSzPts val="1000"/>
              <a:buNone/>
              <a:defRPr sz="923"/>
            </a:lvl6pPr>
            <a:lvl7pPr marL="2954289" lvl="6" indent="-211021" algn="l">
              <a:lnSpc>
                <a:spcPct val="90000"/>
              </a:lnSpc>
              <a:spcBef>
                <a:spcPts val="462"/>
              </a:spcBef>
              <a:spcAft>
                <a:spcPts val="0"/>
              </a:spcAft>
              <a:buClr>
                <a:schemeClr val="dk1"/>
              </a:buClr>
              <a:buSzPts val="1000"/>
              <a:buNone/>
              <a:defRPr sz="923"/>
            </a:lvl7pPr>
            <a:lvl8pPr marL="3376331" lvl="7" indent="-211021" algn="l">
              <a:lnSpc>
                <a:spcPct val="90000"/>
              </a:lnSpc>
              <a:spcBef>
                <a:spcPts val="462"/>
              </a:spcBef>
              <a:spcAft>
                <a:spcPts val="0"/>
              </a:spcAft>
              <a:buClr>
                <a:schemeClr val="dk1"/>
              </a:buClr>
              <a:buSzPts val="1000"/>
              <a:buNone/>
              <a:defRPr sz="923"/>
            </a:lvl8pPr>
            <a:lvl9pPr marL="3798372" lvl="8" indent="-211021" algn="l">
              <a:lnSpc>
                <a:spcPct val="90000"/>
              </a:lnSpc>
              <a:spcBef>
                <a:spcPts val="462"/>
              </a:spcBef>
              <a:spcAft>
                <a:spcPts val="0"/>
              </a:spcAft>
              <a:buClr>
                <a:schemeClr val="dk1"/>
              </a:buClr>
              <a:buSzPts val="1000"/>
              <a:buNone/>
              <a:defRPr sz="923"/>
            </a:lvl9pPr>
          </a:lstStyle>
          <a:p>
            <a:endParaRPr/>
          </a:p>
        </p:txBody>
      </p:sp>
      <p:sp>
        <p:nvSpPr>
          <p:cNvPr id="69" name="Google Shape;69;p12"/>
          <p:cNvSpPr txBox="1">
            <a:spLocks noGrp="1"/>
          </p:cNvSpPr>
          <p:nvPr>
            <p:ph type="dt" idx="10"/>
          </p:nvPr>
        </p:nvSpPr>
        <p:spPr>
          <a:xfrm>
            <a:off x="838201" y="635635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4038602" y="635635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8610601" y="635635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838202"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3920332" y="-1256506"/>
            <a:ext cx="4351338" cy="10515600"/>
          </a:xfrm>
          <a:prstGeom prst="rect">
            <a:avLst/>
          </a:prstGeom>
          <a:noFill/>
          <a:ln>
            <a:noFill/>
          </a:ln>
        </p:spPr>
        <p:txBody>
          <a:bodyPr spcFirstLastPara="1" wrap="square" lIns="91425" tIns="45700" rIns="91425" bIns="45700" anchor="t" anchorCtr="0">
            <a:normAutofit/>
          </a:bodyPr>
          <a:lstStyle>
            <a:lvl1pPr marL="422041" lvl="0" indent="-316531" algn="l">
              <a:lnSpc>
                <a:spcPct val="90000"/>
              </a:lnSpc>
              <a:spcBef>
                <a:spcPts val="923"/>
              </a:spcBef>
              <a:spcAft>
                <a:spcPts val="0"/>
              </a:spcAft>
              <a:buClr>
                <a:schemeClr val="dk1"/>
              </a:buClr>
              <a:buSzPts val="1800"/>
              <a:buChar char="•"/>
              <a:defRPr/>
            </a:lvl1pPr>
            <a:lvl2pPr marL="844083" lvl="1" indent="-316531" algn="l">
              <a:lnSpc>
                <a:spcPct val="90000"/>
              </a:lnSpc>
              <a:spcBef>
                <a:spcPts val="462"/>
              </a:spcBef>
              <a:spcAft>
                <a:spcPts val="0"/>
              </a:spcAft>
              <a:buClr>
                <a:schemeClr val="dk1"/>
              </a:buClr>
              <a:buSzPts val="1800"/>
              <a:buChar char="•"/>
              <a:defRPr/>
            </a:lvl2pPr>
            <a:lvl3pPr marL="1266124" lvl="2" indent="-316531" algn="l">
              <a:lnSpc>
                <a:spcPct val="90000"/>
              </a:lnSpc>
              <a:spcBef>
                <a:spcPts val="462"/>
              </a:spcBef>
              <a:spcAft>
                <a:spcPts val="0"/>
              </a:spcAft>
              <a:buClr>
                <a:schemeClr val="dk1"/>
              </a:buClr>
              <a:buSzPts val="1800"/>
              <a:buChar char="•"/>
              <a:defRPr/>
            </a:lvl3pPr>
            <a:lvl4pPr marL="1688165" lvl="3" indent="-316531" algn="l">
              <a:lnSpc>
                <a:spcPct val="90000"/>
              </a:lnSpc>
              <a:spcBef>
                <a:spcPts val="462"/>
              </a:spcBef>
              <a:spcAft>
                <a:spcPts val="0"/>
              </a:spcAft>
              <a:buClr>
                <a:schemeClr val="dk1"/>
              </a:buClr>
              <a:buSzPts val="1800"/>
              <a:buChar char="•"/>
              <a:defRPr/>
            </a:lvl4pPr>
            <a:lvl5pPr marL="2110207" lvl="4" indent="-316531" algn="l">
              <a:lnSpc>
                <a:spcPct val="90000"/>
              </a:lnSpc>
              <a:spcBef>
                <a:spcPts val="462"/>
              </a:spcBef>
              <a:spcAft>
                <a:spcPts val="0"/>
              </a:spcAft>
              <a:buClr>
                <a:schemeClr val="dk1"/>
              </a:buClr>
              <a:buSzPts val="1800"/>
              <a:buChar char="•"/>
              <a:defRPr/>
            </a:lvl5pPr>
            <a:lvl6pPr marL="2532248" lvl="5" indent="-316531" algn="l">
              <a:lnSpc>
                <a:spcPct val="90000"/>
              </a:lnSpc>
              <a:spcBef>
                <a:spcPts val="462"/>
              </a:spcBef>
              <a:spcAft>
                <a:spcPts val="0"/>
              </a:spcAft>
              <a:buClr>
                <a:schemeClr val="dk1"/>
              </a:buClr>
              <a:buSzPts val="1800"/>
              <a:buChar char="•"/>
              <a:defRPr/>
            </a:lvl6pPr>
            <a:lvl7pPr marL="2954289" lvl="6" indent="-316531" algn="l">
              <a:lnSpc>
                <a:spcPct val="90000"/>
              </a:lnSpc>
              <a:spcBef>
                <a:spcPts val="462"/>
              </a:spcBef>
              <a:spcAft>
                <a:spcPts val="0"/>
              </a:spcAft>
              <a:buClr>
                <a:schemeClr val="dk1"/>
              </a:buClr>
              <a:buSzPts val="1800"/>
              <a:buChar char="•"/>
              <a:defRPr/>
            </a:lvl7pPr>
            <a:lvl8pPr marL="3376331" lvl="7" indent="-316531" algn="l">
              <a:lnSpc>
                <a:spcPct val="90000"/>
              </a:lnSpc>
              <a:spcBef>
                <a:spcPts val="462"/>
              </a:spcBef>
              <a:spcAft>
                <a:spcPts val="0"/>
              </a:spcAft>
              <a:buClr>
                <a:schemeClr val="dk1"/>
              </a:buClr>
              <a:buSzPts val="1800"/>
              <a:buChar char="•"/>
              <a:defRPr/>
            </a:lvl8pPr>
            <a:lvl9pPr marL="3798372" lvl="8" indent="-316531" algn="l">
              <a:lnSpc>
                <a:spcPct val="90000"/>
              </a:lnSpc>
              <a:spcBef>
                <a:spcPts val="462"/>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838201" y="635635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4038602" y="635635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8610601" y="635635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2"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838201" y="6356355"/>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4038602" y="6356355"/>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8610601" y="6356355"/>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8" b="0" i="0" u="none" strike="noStrike" cap="none">
                <a:solidFill>
                  <a:srgbClr val="888888"/>
                </a:solidFill>
                <a:latin typeface="Calibri"/>
                <a:ea typeface="Calibri"/>
                <a:cs typeface="Calibri"/>
                <a:sym typeface="Calibri"/>
              </a:defRPr>
            </a:lvl1pPr>
            <a:lvl2pPr marL="0" marR="0" lvl="1" indent="0" algn="r" rtl="0">
              <a:spcBef>
                <a:spcPts val="0"/>
              </a:spcBef>
              <a:buNone/>
              <a:defRPr sz="1108" b="0" i="0" u="none" strike="noStrike" cap="none">
                <a:solidFill>
                  <a:srgbClr val="888888"/>
                </a:solidFill>
                <a:latin typeface="Calibri"/>
                <a:ea typeface="Calibri"/>
                <a:cs typeface="Calibri"/>
                <a:sym typeface="Calibri"/>
              </a:defRPr>
            </a:lvl2pPr>
            <a:lvl3pPr marL="0" marR="0" lvl="2" indent="0" algn="r" rtl="0">
              <a:spcBef>
                <a:spcPts val="0"/>
              </a:spcBef>
              <a:buNone/>
              <a:defRPr sz="1108" b="0" i="0" u="none" strike="noStrike" cap="none">
                <a:solidFill>
                  <a:srgbClr val="888888"/>
                </a:solidFill>
                <a:latin typeface="Calibri"/>
                <a:ea typeface="Calibri"/>
                <a:cs typeface="Calibri"/>
                <a:sym typeface="Calibri"/>
              </a:defRPr>
            </a:lvl3pPr>
            <a:lvl4pPr marL="0" marR="0" lvl="3" indent="0" algn="r" rtl="0">
              <a:spcBef>
                <a:spcPts val="0"/>
              </a:spcBef>
              <a:buNone/>
              <a:defRPr sz="1108" b="0" i="0" u="none" strike="noStrike" cap="none">
                <a:solidFill>
                  <a:srgbClr val="888888"/>
                </a:solidFill>
                <a:latin typeface="Calibri"/>
                <a:ea typeface="Calibri"/>
                <a:cs typeface="Calibri"/>
                <a:sym typeface="Calibri"/>
              </a:defRPr>
            </a:lvl4pPr>
            <a:lvl5pPr marL="0" marR="0" lvl="4" indent="0" algn="r" rtl="0">
              <a:spcBef>
                <a:spcPts val="0"/>
              </a:spcBef>
              <a:buNone/>
              <a:defRPr sz="1108" b="0" i="0" u="none" strike="noStrike" cap="none">
                <a:solidFill>
                  <a:srgbClr val="888888"/>
                </a:solidFill>
                <a:latin typeface="Calibri"/>
                <a:ea typeface="Calibri"/>
                <a:cs typeface="Calibri"/>
                <a:sym typeface="Calibri"/>
              </a:defRPr>
            </a:lvl5pPr>
            <a:lvl6pPr marL="0" marR="0" lvl="5" indent="0" algn="r" rtl="0">
              <a:spcBef>
                <a:spcPts val="0"/>
              </a:spcBef>
              <a:buNone/>
              <a:defRPr sz="1108" b="0" i="0" u="none" strike="noStrike" cap="none">
                <a:solidFill>
                  <a:srgbClr val="888888"/>
                </a:solidFill>
                <a:latin typeface="Calibri"/>
                <a:ea typeface="Calibri"/>
                <a:cs typeface="Calibri"/>
                <a:sym typeface="Calibri"/>
              </a:defRPr>
            </a:lvl6pPr>
            <a:lvl7pPr marL="0" marR="0" lvl="6" indent="0" algn="r" rtl="0">
              <a:spcBef>
                <a:spcPts val="0"/>
              </a:spcBef>
              <a:buNone/>
              <a:defRPr sz="1108" b="0" i="0" u="none" strike="noStrike" cap="none">
                <a:solidFill>
                  <a:srgbClr val="888888"/>
                </a:solidFill>
                <a:latin typeface="Calibri"/>
                <a:ea typeface="Calibri"/>
                <a:cs typeface="Calibri"/>
                <a:sym typeface="Calibri"/>
              </a:defRPr>
            </a:lvl7pPr>
            <a:lvl8pPr marL="0" marR="0" lvl="7" indent="0" algn="r" rtl="0">
              <a:spcBef>
                <a:spcPts val="0"/>
              </a:spcBef>
              <a:buNone/>
              <a:defRPr sz="1108" b="0" i="0" u="none" strike="noStrike" cap="none">
                <a:solidFill>
                  <a:srgbClr val="888888"/>
                </a:solidFill>
                <a:latin typeface="Calibri"/>
                <a:ea typeface="Calibri"/>
                <a:cs typeface="Calibri"/>
                <a:sym typeface="Calibri"/>
              </a:defRPr>
            </a:lvl8pPr>
            <a:lvl9pPr marL="0" marR="0" lvl="8" indent="0" algn="r" rtl="0">
              <a:spcBef>
                <a:spcPts val="0"/>
              </a:spcBef>
              <a:buNone/>
              <a:defRPr sz="1108"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9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867EB83-6A36-631C-AA16-0AFC5B98599A}"/>
              </a:ext>
            </a:extLst>
          </p:cNvPr>
          <p:cNvSpPr>
            <a:spLocks noGrp="1"/>
          </p:cNvSpPr>
          <p:nvPr>
            <p:ph type="sldNum" sz="quarter" idx="4"/>
          </p:nvPr>
        </p:nvSpPr>
        <p:spPr>
          <a:xfrm>
            <a:off x="8153335" y="6455550"/>
            <a:ext cx="2743200" cy="365125"/>
          </a:xfrm>
          <a:prstGeom prst="rect">
            <a:avLst/>
          </a:prstGeom>
        </p:spPr>
        <p:txBody>
          <a:bodyPr vert="horz" lIns="91440" tIns="45720" rIns="91440" bIns="45720" rtlCol="0" anchor="ctr"/>
          <a:lstStyle>
            <a:lvl1pPr algn="r">
              <a:defRPr sz="1200">
                <a:solidFill>
                  <a:schemeClr val="tx1"/>
                </a:solidFill>
              </a:defRPr>
            </a:lvl1pPr>
          </a:lstStyle>
          <a:p>
            <a:fld id="{F8FC9C50-75D8-4C64-8EC7-D77F82595AFB}" type="slidenum">
              <a:rPr lang="en-GB" smtClean="0"/>
              <a:pPr/>
              <a:t>‹#›</a:t>
            </a:fld>
            <a:endParaRPr lang="en-GB" dirty="0"/>
          </a:p>
        </p:txBody>
      </p:sp>
      <p:sp>
        <p:nvSpPr>
          <p:cNvPr id="7" name="Google Shape;249;gb6c9c8db7f_12_0">
            <a:extLst>
              <a:ext uri="{FF2B5EF4-FFF2-40B4-BE49-F238E27FC236}">
                <a16:creationId xmlns:a16="http://schemas.microsoft.com/office/drawing/2014/main" id="{610B714B-0A3E-0BDD-BDD9-A8018CE4906B}"/>
              </a:ext>
            </a:extLst>
          </p:cNvPr>
          <p:cNvSpPr/>
          <p:nvPr userDrawn="1"/>
        </p:nvSpPr>
        <p:spPr>
          <a:xfrm>
            <a:off x="0" y="2"/>
            <a:ext cx="12192000" cy="1087781"/>
          </a:xfrm>
          <a:prstGeom prst="rect">
            <a:avLst/>
          </a:prstGeom>
          <a:solidFill>
            <a:srgbClr val="06926B"/>
          </a:solidFill>
          <a:ln w="25400" cap="flat" cmpd="sng">
            <a:solidFill>
              <a:srgbClr val="06926B"/>
            </a:solidFill>
            <a:prstDash val="solid"/>
            <a:round/>
            <a:headEnd type="none" w="sm" len="sm"/>
            <a:tailEnd type="none" w="sm" len="sm"/>
          </a:ln>
        </p:spPr>
        <p:txBody>
          <a:bodyPr spcFirstLastPara="1" wrap="square" lIns="84392" tIns="42185" rIns="84392" bIns="42185" anchor="ctr" anchorCtr="0">
            <a:noAutofit/>
          </a:bodyPr>
          <a:lstStyle/>
          <a:p>
            <a:pPr algn="ctr"/>
            <a:endParaRPr sz="3692">
              <a:solidFill>
                <a:schemeClr val="lt1"/>
              </a:solidFill>
              <a:latin typeface="Calibri"/>
              <a:ea typeface="Calibri"/>
              <a:cs typeface="Calibri"/>
              <a:sym typeface="Calibri"/>
            </a:endParaRPr>
          </a:p>
        </p:txBody>
      </p:sp>
      <p:pic>
        <p:nvPicPr>
          <p:cNvPr id="8" name="Google Shape;252;gb6c9c8db7f_12_0">
            <a:extLst>
              <a:ext uri="{FF2B5EF4-FFF2-40B4-BE49-F238E27FC236}">
                <a16:creationId xmlns:a16="http://schemas.microsoft.com/office/drawing/2014/main" id="{6F59BF9A-5860-D5F3-EC45-F018CDD5C7B3}"/>
              </a:ext>
            </a:extLst>
          </p:cNvPr>
          <p:cNvPicPr preferRelativeResize="0"/>
          <p:nvPr userDrawn="1"/>
        </p:nvPicPr>
        <p:blipFill rotWithShape="1">
          <a:blip r:embed="rId13">
            <a:alphaModFix/>
          </a:blip>
          <a:srcRect/>
          <a:stretch/>
        </p:blipFill>
        <p:spPr>
          <a:xfrm>
            <a:off x="11001082" y="5846905"/>
            <a:ext cx="873697" cy="864096"/>
          </a:xfrm>
          <a:prstGeom prst="rect">
            <a:avLst/>
          </a:prstGeom>
          <a:noFill/>
          <a:ln>
            <a:noFill/>
          </a:ln>
        </p:spPr>
      </p:pic>
      <p:sp>
        <p:nvSpPr>
          <p:cNvPr id="9" name="Rectangle 8">
            <a:extLst>
              <a:ext uri="{FF2B5EF4-FFF2-40B4-BE49-F238E27FC236}">
                <a16:creationId xmlns:a16="http://schemas.microsoft.com/office/drawing/2014/main" id="{E4F9B5F6-5878-F6E4-CCE2-74BB304744AE}"/>
              </a:ext>
            </a:extLst>
          </p:cNvPr>
          <p:cNvSpPr/>
          <p:nvPr userDrawn="1"/>
        </p:nvSpPr>
        <p:spPr>
          <a:xfrm flipV="1">
            <a:off x="47330" y="6427048"/>
            <a:ext cx="10849205"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147176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mailto:power@r-e-a.net"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hyperlink" Target="mailto:ccoleman@r-e-a.net" TargetMode="External"/><Relationship Id="rId5" Type="http://schemas.openxmlformats.org/officeDocument/2006/relationships/hyperlink" Target="mailto:fgordon@r-e-a.net" TargetMode="External"/><Relationship Id="rId4" Type="http://schemas.openxmlformats.org/officeDocument/2006/relationships/hyperlink" Target="mailto:msommerfeld@r-e-a.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
          <p:cNvSpPr/>
          <p:nvPr/>
        </p:nvSpPr>
        <p:spPr>
          <a:xfrm>
            <a:off x="-1" y="-14852"/>
            <a:ext cx="2558585" cy="6872852"/>
          </a:xfrm>
          <a:prstGeom prst="rect">
            <a:avLst/>
          </a:prstGeom>
          <a:solidFill>
            <a:srgbClr val="06926B"/>
          </a:solidFill>
          <a:ln w="12700" cap="flat" cmpd="sng">
            <a:solidFill>
              <a:srgbClr val="06926B"/>
            </a:solidFill>
            <a:prstDash val="solid"/>
            <a:miter lim="800000"/>
            <a:headEnd type="none" w="sm" len="sm"/>
            <a:tailEnd type="none" w="sm" len="sm"/>
          </a:ln>
        </p:spPr>
        <p:txBody>
          <a:bodyPr spcFirstLastPara="1" wrap="square" lIns="84392" tIns="42185" rIns="84392" bIns="42185" anchor="ctr" anchorCtr="0">
            <a:noAutofit/>
          </a:bodyPr>
          <a:lstStyle/>
          <a:p>
            <a:pPr algn="ctr"/>
            <a:endParaRPr sz="1662">
              <a:solidFill>
                <a:srgbClr val="74E2D5"/>
              </a:solidFill>
              <a:latin typeface="Calibri"/>
              <a:ea typeface="Calibri"/>
              <a:cs typeface="Calibri"/>
              <a:sym typeface="Calibri"/>
            </a:endParaRPr>
          </a:p>
        </p:txBody>
      </p:sp>
      <p:sp>
        <p:nvSpPr>
          <p:cNvPr id="239" name="Google Shape;239;p1"/>
          <p:cNvSpPr txBox="1">
            <a:spLocks noGrp="1"/>
          </p:cNvSpPr>
          <p:nvPr>
            <p:ph type="subTitle" idx="1"/>
          </p:nvPr>
        </p:nvSpPr>
        <p:spPr>
          <a:xfrm>
            <a:off x="186907" y="1402445"/>
            <a:ext cx="2184770" cy="1688940"/>
          </a:xfrm>
          <a:prstGeom prst="rect">
            <a:avLst/>
          </a:prstGeom>
          <a:noFill/>
          <a:ln>
            <a:noFill/>
          </a:ln>
        </p:spPr>
        <p:txBody>
          <a:bodyPr spcFirstLastPara="1" wrap="square" lIns="84392" tIns="42185" rIns="84392" bIns="42185" anchor="t" anchorCtr="0">
            <a:noAutofit/>
          </a:bodyPr>
          <a:lstStyle/>
          <a:p>
            <a:pPr marL="0" indent="0">
              <a:spcBef>
                <a:spcPts val="0"/>
              </a:spcBef>
              <a:buClr>
                <a:schemeClr val="lt1"/>
              </a:buClr>
              <a:buSzPts val="2800"/>
            </a:pPr>
            <a:r>
              <a:rPr lang="en-GB" sz="2585" b="1" i="1" dirty="0">
                <a:solidFill>
                  <a:schemeClr val="lt1"/>
                </a:solidFill>
                <a:latin typeface="Open Sans"/>
                <a:ea typeface="Open Sans"/>
                <a:cs typeface="Open Sans"/>
                <a:sym typeface="Open Sans"/>
              </a:rPr>
              <a:t>REA Solar &amp; Energy Storage Forum:</a:t>
            </a:r>
            <a:endParaRPr dirty="0"/>
          </a:p>
          <a:p>
            <a:pPr marL="0" indent="0">
              <a:buClr>
                <a:srgbClr val="FEE599"/>
              </a:buClr>
              <a:buSzPts val="2800"/>
            </a:pPr>
            <a:r>
              <a:rPr lang="en-GB" sz="2585" b="1" i="1" dirty="0">
                <a:solidFill>
                  <a:srgbClr val="FEE599"/>
                </a:solidFill>
                <a:latin typeface="Open Sans"/>
                <a:ea typeface="Open Sans"/>
                <a:cs typeface="Open Sans"/>
                <a:sym typeface="Open Sans"/>
              </a:rPr>
              <a:t>Grid Connections</a:t>
            </a:r>
            <a:endParaRPr sz="2585" dirty="0">
              <a:solidFill>
                <a:srgbClr val="FEE599"/>
              </a:solidFill>
              <a:latin typeface="Open Sans"/>
              <a:ea typeface="Open Sans"/>
              <a:cs typeface="Open Sans"/>
              <a:sym typeface="Open Sans"/>
            </a:endParaRPr>
          </a:p>
        </p:txBody>
      </p:sp>
      <p:sp>
        <p:nvSpPr>
          <p:cNvPr id="240" name="Google Shape;240;p1"/>
          <p:cNvSpPr/>
          <p:nvPr/>
        </p:nvSpPr>
        <p:spPr>
          <a:xfrm rot="10800000" flipH="1">
            <a:off x="2558585" y="6336290"/>
            <a:ext cx="9633415" cy="156500"/>
          </a:xfrm>
          <a:prstGeom prst="rect">
            <a:avLst/>
          </a:prstGeom>
          <a:solidFill>
            <a:srgbClr val="06926B"/>
          </a:solidFill>
          <a:ln w="12700" cap="flat" cmpd="sng">
            <a:solidFill>
              <a:srgbClr val="06926B"/>
            </a:solidFill>
            <a:prstDash val="solid"/>
            <a:miter lim="800000"/>
            <a:headEnd type="none" w="sm" len="sm"/>
            <a:tailEnd type="none" w="sm" len="sm"/>
          </a:ln>
        </p:spPr>
        <p:txBody>
          <a:bodyPr spcFirstLastPara="1" wrap="square" lIns="84392" tIns="42185" rIns="84392" bIns="42185" anchor="ctr" anchorCtr="0">
            <a:noAutofit/>
          </a:bodyPr>
          <a:lstStyle/>
          <a:p>
            <a:pPr algn="ctr"/>
            <a:endParaRPr sz="1662">
              <a:solidFill>
                <a:schemeClr val="lt1"/>
              </a:solidFill>
              <a:latin typeface="Calibri"/>
              <a:ea typeface="Calibri"/>
              <a:cs typeface="Calibri"/>
              <a:sym typeface="Calibri"/>
            </a:endParaRPr>
          </a:p>
        </p:txBody>
      </p:sp>
      <p:pic>
        <p:nvPicPr>
          <p:cNvPr id="242" name="Google Shape;242;p1"/>
          <p:cNvPicPr preferRelativeResize="0"/>
          <p:nvPr/>
        </p:nvPicPr>
        <p:blipFill rotWithShape="1">
          <a:blip r:embed="rId3">
            <a:alphaModFix/>
          </a:blip>
          <a:srcRect/>
          <a:stretch/>
        </p:blipFill>
        <p:spPr>
          <a:xfrm>
            <a:off x="4890206" y="365209"/>
            <a:ext cx="5463161" cy="5075054"/>
          </a:xfrm>
          <a:prstGeom prst="rect">
            <a:avLst/>
          </a:prstGeom>
          <a:noFill/>
          <a:ln>
            <a:noFill/>
          </a:ln>
          <a:effectLst>
            <a:outerShdw blurRad="50800" dist="50800" dir="5400000" algn="ctr" rotWithShape="0">
              <a:srgbClr val="BEBEBE"/>
            </a:outerShdw>
          </a:effectLst>
        </p:spPr>
      </p:pic>
      <p:pic>
        <p:nvPicPr>
          <p:cNvPr id="1026" name="Picture 2">
            <a:extLst>
              <a:ext uri="{FF2B5EF4-FFF2-40B4-BE49-F238E27FC236}">
                <a16:creationId xmlns:a16="http://schemas.microsoft.com/office/drawing/2014/main" id="{3E18B4DA-4631-40A7-B8B0-13D0416AA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756" y="5403808"/>
            <a:ext cx="2857500" cy="847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gb6c9c8db7f_12_0"/>
          <p:cNvSpPr/>
          <p:nvPr/>
        </p:nvSpPr>
        <p:spPr>
          <a:xfrm>
            <a:off x="0" y="2"/>
            <a:ext cx="12192000" cy="1087781"/>
          </a:xfrm>
          <a:prstGeom prst="rect">
            <a:avLst/>
          </a:prstGeom>
          <a:solidFill>
            <a:srgbClr val="06926B"/>
          </a:solidFill>
          <a:ln w="25400" cap="flat" cmpd="sng">
            <a:solidFill>
              <a:srgbClr val="06926B"/>
            </a:solidFill>
            <a:prstDash val="solid"/>
            <a:round/>
            <a:headEnd type="none" w="sm" len="sm"/>
            <a:tailEnd type="none" w="sm" len="sm"/>
          </a:ln>
        </p:spPr>
        <p:txBody>
          <a:bodyPr spcFirstLastPara="1" wrap="square" lIns="84392" tIns="42185" rIns="84392" bIns="42185" anchor="ctr" anchorCtr="0">
            <a:noAutofit/>
          </a:bodyPr>
          <a:lstStyle/>
          <a:p>
            <a:pPr algn="ctr"/>
            <a:endParaRPr sz="3692">
              <a:solidFill>
                <a:schemeClr val="lt1"/>
              </a:solidFill>
              <a:latin typeface="Calibri"/>
              <a:ea typeface="Calibri"/>
              <a:cs typeface="Calibri"/>
              <a:sym typeface="Calibri"/>
            </a:endParaRPr>
          </a:p>
        </p:txBody>
      </p:sp>
      <p:sp>
        <p:nvSpPr>
          <p:cNvPr id="250" name="Google Shape;250;gb6c9c8db7f_12_0"/>
          <p:cNvSpPr txBox="1"/>
          <p:nvPr/>
        </p:nvSpPr>
        <p:spPr>
          <a:xfrm>
            <a:off x="589936" y="330615"/>
            <a:ext cx="9427123" cy="699730"/>
          </a:xfrm>
          <a:prstGeom prst="rect">
            <a:avLst/>
          </a:prstGeom>
          <a:noFill/>
          <a:ln>
            <a:noFill/>
          </a:ln>
        </p:spPr>
        <p:txBody>
          <a:bodyPr spcFirstLastPara="1" wrap="square" lIns="84392" tIns="42185" rIns="84392" bIns="42185" anchor="ctr" anchorCtr="0">
            <a:noAutofit/>
          </a:bodyPr>
          <a:lstStyle/>
          <a:p>
            <a:pPr>
              <a:buClr>
                <a:schemeClr val="lt1"/>
              </a:buClr>
              <a:buSzPts val="3200"/>
            </a:pPr>
            <a:r>
              <a:rPr lang="en-GB" sz="2954" b="1" dirty="0">
                <a:solidFill>
                  <a:schemeClr val="lt1"/>
                </a:solidFill>
                <a:latin typeface="Calibri"/>
                <a:cs typeface="Calibri"/>
                <a:sym typeface="Calibri"/>
              </a:rPr>
              <a:t>Solar &amp; Energy Storage – Grid Connection Delays </a:t>
            </a:r>
            <a:endParaRPr sz="1292" dirty="0"/>
          </a:p>
        </p:txBody>
      </p:sp>
      <p:sp>
        <p:nvSpPr>
          <p:cNvPr id="8" name="TextBox 7">
            <a:extLst>
              <a:ext uri="{FF2B5EF4-FFF2-40B4-BE49-F238E27FC236}">
                <a16:creationId xmlns:a16="http://schemas.microsoft.com/office/drawing/2014/main" id="{A4243723-561E-42EB-9662-E11EBA607A8B}"/>
              </a:ext>
            </a:extLst>
          </p:cNvPr>
          <p:cNvSpPr txBox="1"/>
          <p:nvPr/>
        </p:nvSpPr>
        <p:spPr>
          <a:xfrm>
            <a:off x="478176" y="1360958"/>
            <a:ext cx="7832704" cy="4832092"/>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This document has been designed to help the REA compile case studies from recent solar and energy storage development projects. </a:t>
            </a:r>
          </a:p>
          <a:p>
            <a:endParaRPr lang="en-GB" dirty="0">
              <a:effectLst/>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Delays in connecting to the grid are the one of the biggest barriers to the deployment of solar and energy storage across the country. </a:t>
            </a:r>
            <a:r>
              <a:rPr lang="en-GB" dirty="0">
                <a:effectLst/>
                <a:latin typeface="Open Sans" panose="020B0606030504020204" pitchFamily="34" charset="0"/>
                <a:ea typeface="Open Sans" panose="020B0606030504020204" pitchFamily="34" charset="0"/>
                <a:cs typeface="Open Sans" panose="020B0606030504020204" pitchFamily="34" charset="0"/>
              </a:rPr>
              <a:t>In the April 2023 meeting of the Solar &amp; Energy Storage Steering Group, it was agreed that the REA would produce a template to share examples of particularly bad cases of grid connection delays in a consistent format. </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Ideally, the REA would like to present these case studies to DESNZ officials and/or Andrew Bowie MP, DESNZ Parliamentary Under Secretary of State (Minister for Nuclear and Networks).  </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They will also prove helpful this summer as National Grid ESO and Energy Networks Association start to implement connection reform programmes for both the Transmission and Distribution grids. </a:t>
            </a:r>
            <a:endParaRPr lang="en-GB"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effectLst/>
                <a:latin typeface="Open Sans" panose="020B0606030504020204" pitchFamily="34" charset="0"/>
                <a:ea typeface="Open Sans" panose="020B0606030504020204" pitchFamily="34" charset="0"/>
                <a:cs typeface="Open Sans" panose="020B0606030504020204" pitchFamily="34" charset="0"/>
              </a:rPr>
              <a:t>Please provide a short description of the site including details of its size, the current stage of development of the project, and </a:t>
            </a:r>
            <a:r>
              <a:rPr lang="en-GB" dirty="0">
                <a:latin typeface="Open Sans" panose="020B0606030504020204" pitchFamily="34" charset="0"/>
                <a:ea typeface="Open Sans" panose="020B0606030504020204" pitchFamily="34" charset="0"/>
                <a:cs typeface="Open Sans" panose="020B0606030504020204" pitchFamily="34" charset="0"/>
              </a:rPr>
              <a:t>financial</a:t>
            </a:r>
            <a:r>
              <a:rPr lang="en-GB" dirty="0">
                <a:effectLst/>
                <a:latin typeface="Open Sans" panose="020B0606030504020204" pitchFamily="34" charset="0"/>
                <a:ea typeface="Open Sans" panose="020B0606030504020204" pitchFamily="34" charset="0"/>
                <a:cs typeface="Open Sans" panose="020B0606030504020204" pitchFamily="34" charset="0"/>
              </a:rPr>
              <a:t> backing. Please also provide details of any steps taken to engage the distribution grid or transmission grid to accelerate the grid connection. A further slide is provided for any other relevant information we might take to DESNZ.</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Many t</a:t>
            </a:r>
            <a:r>
              <a:rPr lang="en-GB" dirty="0">
                <a:effectLst/>
                <a:latin typeface="Open Sans" panose="020B0606030504020204" pitchFamily="34" charset="0"/>
                <a:ea typeface="Open Sans" panose="020B0606030504020204" pitchFamily="34" charset="0"/>
                <a:cs typeface="Open Sans" panose="020B0606030504020204" pitchFamily="34" charset="0"/>
              </a:rPr>
              <a:t>hanks, </a:t>
            </a:r>
          </a:p>
          <a:p>
            <a:br>
              <a:rPr lang="en-GB" dirty="0">
                <a:latin typeface="Open Sans" panose="020B0606030504020204" pitchFamily="34" charset="0"/>
                <a:ea typeface="Open Sans" panose="020B0606030504020204" pitchFamily="34" charset="0"/>
                <a:cs typeface="Open Sans" panose="020B0606030504020204" pitchFamily="34" charset="0"/>
              </a:rPr>
            </a:br>
            <a:r>
              <a:rPr lang="en-GB" dirty="0">
                <a:latin typeface="Open Sans" panose="020B0606030504020204" pitchFamily="34" charset="0"/>
                <a:ea typeface="Open Sans" panose="020B0606030504020204" pitchFamily="34" charset="0"/>
                <a:cs typeface="Open Sans" panose="020B0606030504020204" pitchFamily="34" charset="0"/>
              </a:rPr>
              <a:t>REA</a:t>
            </a:r>
            <a:endParaRPr lang="en-GB" sz="147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224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gb6c9c8db7f_12_0"/>
          <p:cNvSpPr txBox="1"/>
          <p:nvPr/>
        </p:nvSpPr>
        <p:spPr>
          <a:xfrm>
            <a:off x="718893" y="250406"/>
            <a:ext cx="9427123" cy="699730"/>
          </a:xfrm>
          <a:prstGeom prst="rect">
            <a:avLst/>
          </a:prstGeom>
          <a:noFill/>
          <a:ln>
            <a:noFill/>
          </a:ln>
        </p:spPr>
        <p:txBody>
          <a:bodyPr spcFirstLastPara="1" wrap="square" lIns="84392" tIns="42185" rIns="84392" bIns="42185" anchor="ctr" anchorCtr="0">
            <a:noAutofit/>
          </a:bodyPr>
          <a:lstStyle/>
          <a:p>
            <a:pPr>
              <a:buClr>
                <a:schemeClr val="lt1"/>
              </a:buClr>
              <a:buSzPts val="3200"/>
            </a:pPr>
            <a:r>
              <a:rPr lang="en-GB" sz="2954" b="1" dirty="0">
                <a:solidFill>
                  <a:schemeClr val="lt1"/>
                </a:solidFill>
                <a:latin typeface="Calibri"/>
                <a:cs typeface="Calibri"/>
                <a:sym typeface="Calibri"/>
              </a:rPr>
              <a:t>Details of the site</a:t>
            </a:r>
            <a:endParaRPr sz="1292" dirty="0"/>
          </a:p>
        </p:txBody>
      </p:sp>
      <p:sp>
        <p:nvSpPr>
          <p:cNvPr id="251" name="Google Shape;251;gb6c9c8db7f_12_0"/>
          <p:cNvSpPr txBox="1"/>
          <p:nvPr/>
        </p:nvSpPr>
        <p:spPr>
          <a:xfrm>
            <a:off x="718893" y="1181161"/>
            <a:ext cx="10357602" cy="4176699"/>
          </a:xfrm>
          <a:prstGeom prst="rect">
            <a:avLst/>
          </a:prstGeom>
          <a:noFill/>
          <a:ln w="12700">
            <a:solidFill>
              <a:schemeClr val="bg2">
                <a:lumMod val="90000"/>
              </a:schemeClr>
            </a:solidFill>
          </a:ln>
        </p:spPr>
        <p:txBody>
          <a:bodyPr spcFirstLastPara="1" wrap="square" lIns="84392" tIns="42185" rIns="84392" bIns="42185" anchor="t" anchorCtr="0">
            <a:spAutoFit/>
          </a:bodyPr>
          <a:lstStyle/>
          <a:p>
            <a:r>
              <a:rPr lang="en-GB" sz="1477" b="1" dirty="0">
                <a:solidFill>
                  <a:schemeClr val="dk1"/>
                </a:solidFill>
                <a:latin typeface="Open Sans"/>
                <a:ea typeface="Open Sans"/>
                <a:cs typeface="Open Sans"/>
                <a:sym typeface="Open Sans"/>
              </a:rPr>
              <a:t>Please provide a short description of the site including details of its installed capacity (MW), its location, the current stage of the project’s development, and any other relevant information.</a:t>
            </a:r>
          </a:p>
          <a:p>
            <a:pPr marL="342900" indent="-342900">
              <a:buAutoNum type="arabicPeriod"/>
            </a:pPr>
            <a:endParaRPr lang="en-GB" sz="1477" dirty="0">
              <a:solidFill>
                <a:schemeClr val="dk1"/>
              </a:solidFill>
              <a:latin typeface="Open Sans"/>
              <a:ea typeface="Open Sans"/>
              <a:cs typeface="Open Sans"/>
              <a:sym typeface="Open Sans"/>
            </a:endParaRPr>
          </a:p>
          <a:p>
            <a:pPr marL="342900" indent="-342900">
              <a:buAutoNum type="arabicPeriod"/>
            </a:pPr>
            <a:endParaRPr lang="en-GB" sz="1477" dirty="0">
              <a:solidFill>
                <a:schemeClr val="dk1"/>
              </a:solidFill>
              <a:latin typeface="Open Sans"/>
              <a:ea typeface="Open Sans"/>
              <a:cs typeface="Open Sans"/>
              <a:sym typeface="Open Sans"/>
            </a:endParaRPr>
          </a:p>
          <a:p>
            <a:pPr marL="342900" indent="-342900">
              <a:buAutoNum type="arabicPeriod"/>
            </a:pPr>
            <a:endParaRPr lang="en-GB" sz="1477" dirty="0">
              <a:solidFill>
                <a:schemeClr val="dk1"/>
              </a:solidFill>
              <a:latin typeface="Open Sans"/>
              <a:ea typeface="Open Sans"/>
              <a:cs typeface="Open Sans"/>
              <a:sym typeface="Open Sans"/>
            </a:endParaRPr>
          </a:p>
          <a:p>
            <a:pPr marL="342900" indent="-342900">
              <a:buAutoNum type="arabicPeriod"/>
            </a:pPr>
            <a:endParaRPr lang="en-GB" sz="1477" dirty="0">
              <a:solidFill>
                <a:schemeClr val="dk1"/>
              </a:solidFill>
              <a:latin typeface="Open Sans"/>
              <a:ea typeface="Open Sans"/>
              <a:cs typeface="Open Sans"/>
              <a:sym typeface="Open Sans"/>
            </a:endParaRPr>
          </a:p>
          <a:p>
            <a:pPr marL="342900" indent="-342900">
              <a:buAutoNum type="arabicPeriod"/>
            </a:pPr>
            <a:endParaRPr lang="en-GB" sz="1477" dirty="0">
              <a:solidFill>
                <a:schemeClr val="dk1"/>
              </a:solidFill>
              <a:latin typeface="Open Sans"/>
              <a:ea typeface="Open Sans"/>
              <a:cs typeface="Open Sans"/>
              <a:sym typeface="Open Sans"/>
            </a:endParaRPr>
          </a:p>
          <a:p>
            <a:pPr marL="342900" indent="-342900">
              <a:buAutoNum type="arabicPeriod"/>
            </a:pPr>
            <a:endParaRPr lang="en-GB" sz="1477" dirty="0">
              <a:solidFill>
                <a:schemeClr val="dk1"/>
              </a:solidFill>
              <a:latin typeface="Open Sans"/>
              <a:ea typeface="Open Sans"/>
              <a:cs typeface="Open Sans"/>
              <a:sym typeface="Open Sans"/>
            </a:endParaRPr>
          </a:p>
          <a:p>
            <a:endParaRPr lang="en-GB" sz="1477" b="1" dirty="0">
              <a:solidFill>
                <a:schemeClr val="dk1"/>
              </a:solidFill>
              <a:latin typeface="Open Sans"/>
              <a:ea typeface="Open Sans"/>
              <a:cs typeface="Open Sans"/>
              <a:sym typeface="Open Sans"/>
            </a:endParaRPr>
          </a:p>
          <a:p>
            <a:endParaRPr lang="en-GB" sz="1477" b="1" dirty="0">
              <a:solidFill>
                <a:schemeClr val="dk1"/>
              </a:solidFill>
              <a:latin typeface="Open Sans"/>
              <a:ea typeface="Open Sans"/>
              <a:cs typeface="Open Sans"/>
              <a:sym typeface="Open Sans"/>
            </a:endParaRPr>
          </a:p>
          <a:p>
            <a:endParaRPr lang="en-GB" sz="1477" b="1" dirty="0">
              <a:solidFill>
                <a:schemeClr val="dk1"/>
              </a:solidFill>
              <a:latin typeface="Open Sans"/>
              <a:ea typeface="Open Sans"/>
              <a:cs typeface="Open Sans"/>
              <a:sym typeface="Open Sans"/>
            </a:endParaRPr>
          </a:p>
          <a:p>
            <a:endParaRPr lang="en-GB" sz="1477" b="1" dirty="0">
              <a:solidFill>
                <a:schemeClr val="dk1"/>
              </a:solidFill>
              <a:latin typeface="Open Sans"/>
              <a:ea typeface="Open Sans"/>
              <a:cs typeface="Open Sans"/>
              <a:sym typeface="Open Sans"/>
            </a:endParaRPr>
          </a:p>
          <a:p>
            <a:endParaRPr lang="en-GB" sz="1477" b="1" dirty="0">
              <a:solidFill>
                <a:schemeClr val="dk1"/>
              </a:solidFill>
              <a:latin typeface="Open Sans"/>
              <a:ea typeface="Open Sans"/>
              <a:cs typeface="Open Sans"/>
              <a:sym typeface="Open Sans"/>
            </a:endParaRPr>
          </a:p>
          <a:p>
            <a:endParaRPr lang="en-GB" sz="1477" b="1" dirty="0">
              <a:solidFill>
                <a:schemeClr val="dk1"/>
              </a:solidFill>
              <a:latin typeface="Open Sans"/>
              <a:ea typeface="Open Sans"/>
              <a:cs typeface="Open Sans"/>
              <a:sym typeface="Open Sans"/>
            </a:endParaRPr>
          </a:p>
          <a:p>
            <a:endParaRPr lang="en-GB" sz="1477" b="1" dirty="0">
              <a:solidFill>
                <a:schemeClr val="dk1"/>
              </a:solidFill>
              <a:latin typeface="Open Sans"/>
              <a:ea typeface="Open Sans"/>
              <a:cs typeface="Open Sans"/>
              <a:sym typeface="Open Sans"/>
            </a:endParaRPr>
          </a:p>
          <a:p>
            <a:endParaRPr lang="en-GB" sz="1477" b="1" dirty="0">
              <a:solidFill>
                <a:schemeClr val="dk1"/>
              </a:solidFill>
              <a:latin typeface="Open Sans"/>
              <a:ea typeface="Open Sans"/>
              <a:cs typeface="Open Sans"/>
              <a:sym typeface="Open Sans"/>
            </a:endParaRPr>
          </a:p>
          <a:p>
            <a:endParaRPr sz="1477" dirty="0">
              <a:solidFill>
                <a:schemeClr val="dk1"/>
              </a:solidFill>
              <a:latin typeface="Open Sans"/>
              <a:ea typeface="Open Sans"/>
              <a:cs typeface="Open Sans"/>
              <a:sym typeface="Open Sans"/>
            </a:endParaRPr>
          </a:p>
          <a:p>
            <a:endParaRPr sz="1477" b="1"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6" name="Google Shape;250;gb6c9c8db7f_12_0">
            <a:extLst>
              <a:ext uri="{FF2B5EF4-FFF2-40B4-BE49-F238E27FC236}">
                <a16:creationId xmlns:a16="http://schemas.microsoft.com/office/drawing/2014/main" id="{10A5B68F-0C7B-1A96-8D93-897CED0CB4F1}"/>
              </a:ext>
            </a:extLst>
          </p:cNvPr>
          <p:cNvSpPr txBox="1"/>
          <p:nvPr/>
        </p:nvSpPr>
        <p:spPr>
          <a:xfrm>
            <a:off x="859567" y="275915"/>
            <a:ext cx="9427123" cy="699730"/>
          </a:xfrm>
          <a:prstGeom prst="rect">
            <a:avLst/>
          </a:prstGeom>
          <a:noFill/>
          <a:ln>
            <a:noFill/>
          </a:ln>
        </p:spPr>
        <p:txBody>
          <a:bodyPr spcFirstLastPara="1" wrap="square" lIns="84392" tIns="42185" rIns="84392" bIns="42185" anchor="ctr" anchorCtr="0">
            <a:noAutofit/>
          </a:bodyPr>
          <a:lstStyle/>
          <a:p>
            <a:pPr>
              <a:buClr>
                <a:schemeClr val="lt1"/>
              </a:buClr>
              <a:buSzPts val="3200"/>
            </a:pPr>
            <a:r>
              <a:rPr lang="en-GB" sz="2954" b="1" dirty="0">
                <a:solidFill>
                  <a:schemeClr val="lt1"/>
                </a:solidFill>
                <a:latin typeface="Calibri"/>
                <a:ea typeface="Calibri"/>
                <a:cs typeface="Calibri"/>
                <a:sym typeface="Calibri"/>
              </a:rPr>
              <a:t>Questions 1 &amp; 2</a:t>
            </a:r>
            <a:endParaRPr sz="1292" dirty="0"/>
          </a:p>
        </p:txBody>
      </p:sp>
      <p:sp>
        <p:nvSpPr>
          <p:cNvPr id="10" name="TextBox 9">
            <a:extLst>
              <a:ext uri="{FF2B5EF4-FFF2-40B4-BE49-F238E27FC236}">
                <a16:creationId xmlns:a16="http://schemas.microsoft.com/office/drawing/2014/main" id="{AEF60504-5D1E-2917-B434-F3B535D497A5}"/>
              </a:ext>
            </a:extLst>
          </p:cNvPr>
          <p:cNvSpPr txBox="1"/>
          <p:nvPr/>
        </p:nvSpPr>
        <p:spPr>
          <a:xfrm>
            <a:off x="859567" y="1157525"/>
            <a:ext cx="10753311" cy="307777"/>
          </a:xfrm>
          <a:prstGeom prst="rect">
            <a:avLst/>
          </a:prstGeom>
          <a:noFill/>
        </p:spPr>
        <p:txBody>
          <a:bodyPr wrap="square">
            <a:spAutoFit/>
          </a:bodyPr>
          <a:lstStyle/>
          <a:p>
            <a:r>
              <a:rPr lang="en-GB" sz="1400" b="1" dirty="0">
                <a:solidFill>
                  <a:schemeClr val="dk1"/>
                </a:solidFill>
                <a:latin typeface="Open Sans"/>
                <a:ea typeface="Open Sans"/>
                <a:cs typeface="Open Sans"/>
                <a:sym typeface="Open Sans"/>
              </a:rPr>
              <a:t>Please indicate your current engagement.</a:t>
            </a:r>
          </a:p>
        </p:txBody>
      </p:sp>
      <p:graphicFrame>
        <p:nvGraphicFramePr>
          <p:cNvPr id="4" name="Table 4">
            <a:extLst>
              <a:ext uri="{FF2B5EF4-FFF2-40B4-BE49-F238E27FC236}">
                <a16:creationId xmlns:a16="http://schemas.microsoft.com/office/drawing/2014/main" id="{140A4BC6-74F5-EDC5-C41B-6FBCD2E9AB25}"/>
              </a:ext>
            </a:extLst>
          </p:cNvPr>
          <p:cNvGraphicFramePr>
            <a:graphicFrameLocks noGrp="1"/>
          </p:cNvGraphicFramePr>
          <p:nvPr>
            <p:extLst>
              <p:ext uri="{D42A27DB-BD31-4B8C-83A1-F6EECF244321}">
                <p14:modId xmlns:p14="http://schemas.microsoft.com/office/powerpoint/2010/main" val="3172385399"/>
              </p:ext>
            </p:extLst>
          </p:nvPr>
        </p:nvGraphicFramePr>
        <p:xfrm>
          <a:off x="859567" y="1465302"/>
          <a:ext cx="10613540" cy="4766918"/>
        </p:xfrm>
        <a:graphic>
          <a:graphicData uri="http://schemas.openxmlformats.org/drawingml/2006/table">
            <a:tbl>
              <a:tblPr firstRow="1" bandRow="1">
                <a:tableStyleId>{5C22544A-7EE6-4342-B048-85BDC9FD1C3A}</a:tableStyleId>
              </a:tblPr>
              <a:tblGrid>
                <a:gridCol w="10613540">
                  <a:extLst>
                    <a:ext uri="{9D8B030D-6E8A-4147-A177-3AD203B41FA5}">
                      <a16:colId xmlns:a16="http://schemas.microsoft.com/office/drawing/2014/main" val="668317368"/>
                    </a:ext>
                  </a:extLst>
                </a:gridCol>
              </a:tblGrid>
              <a:tr h="238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dk1"/>
                          </a:solidFill>
                          <a:latin typeface="Open Sans"/>
                          <a:ea typeface="Open Sans"/>
                          <a:cs typeface="Open Sans"/>
                          <a:sym typeface="Open Sans"/>
                        </a:rPr>
                        <a:t>1. When did you apply for a grid connection? How long did it take for you to receive a response? Please indicate whether this application is to the transmission grid or distribution grid.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553217"/>
                  </a:ext>
                </a:extLst>
              </a:tr>
              <a:tr h="238345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400" b="1" dirty="0">
                          <a:solidFill>
                            <a:schemeClr val="dk1"/>
                          </a:solidFill>
                          <a:latin typeface="Open Sans"/>
                          <a:ea typeface="Open Sans"/>
                          <a:cs typeface="Open Sans"/>
                          <a:sym typeface="Open Sans"/>
                        </a:rPr>
                        <a:t>2. What date </a:t>
                      </a:r>
                      <a:r>
                        <a:rPr lang="en-GB" sz="1400" b="1" strike="noStrike" dirty="0">
                          <a:solidFill>
                            <a:schemeClr val="tx1"/>
                          </a:solidFill>
                          <a:latin typeface="Open Sans"/>
                          <a:ea typeface="Open Sans"/>
                          <a:cs typeface="Open Sans"/>
                          <a:sym typeface="Open Sans"/>
                        </a:rPr>
                        <a:t>did</a:t>
                      </a:r>
                      <a:r>
                        <a:rPr lang="en-GB" sz="1400" b="1" strike="noStrike" dirty="0">
                          <a:solidFill>
                            <a:srgbClr val="FF0000"/>
                          </a:solidFill>
                          <a:latin typeface="Open Sans"/>
                          <a:ea typeface="Open Sans"/>
                          <a:cs typeface="Open Sans"/>
                          <a:sym typeface="Open Sans"/>
                        </a:rPr>
                        <a:t> </a:t>
                      </a:r>
                      <a:r>
                        <a:rPr lang="en-GB" sz="1400" b="1" dirty="0">
                          <a:solidFill>
                            <a:schemeClr val="dk1"/>
                          </a:solidFill>
                          <a:latin typeface="Open Sans"/>
                          <a:ea typeface="Open Sans"/>
                          <a:cs typeface="Open Sans"/>
                          <a:sym typeface="Open Sans"/>
                        </a:rPr>
                        <a:t>the TNO or DNO give for your grid connection date?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400" b="1" dirty="0">
                        <a:solidFill>
                          <a:schemeClr val="dk1"/>
                        </a:solidFill>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400" b="1" dirty="0">
                        <a:solidFill>
                          <a:schemeClr val="dk1"/>
                        </a:solidFill>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400" b="1" dirty="0">
                        <a:solidFill>
                          <a:schemeClr val="dk1"/>
                        </a:solidFill>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400" b="1" dirty="0">
                        <a:solidFill>
                          <a:schemeClr val="dk1"/>
                        </a:solidFill>
                        <a:latin typeface="Open Sans"/>
                        <a:ea typeface="Open Sans"/>
                        <a:cs typeface="Open Sans"/>
                        <a:sym typeface="Open Sans"/>
                      </a:endParaRPr>
                    </a:p>
                    <a:p>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6928725"/>
                  </a:ext>
                </a:extLst>
              </a:tr>
            </a:tbl>
          </a:graphicData>
        </a:graphic>
      </p:graphicFrame>
    </p:spTree>
    <p:extLst>
      <p:ext uri="{BB962C8B-B14F-4D97-AF65-F5344CB8AC3E}">
        <p14:creationId xmlns:p14="http://schemas.microsoft.com/office/powerpoint/2010/main" val="304560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19D39906-E1C9-AA39-47E6-CC8EC615D692}"/>
              </a:ext>
            </a:extLst>
          </p:cNvPr>
          <p:cNvGraphicFramePr>
            <a:graphicFrameLocks noGrp="1"/>
          </p:cNvGraphicFramePr>
          <p:nvPr>
            <p:extLst>
              <p:ext uri="{D42A27DB-BD31-4B8C-83A1-F6EECF244321}">
                <p14:modId xmlns:p14="http://schemas.microsoft.com/office/powerpoint/2010/main" val="3901672302"/>
              </p:ext>
            </p:extLst>
          </p:nvPr>
        </p:nvGraphicFramePr>
        <p:xfrm>
          <a:off x="859567" y="1270000"/>
          <a:ext cx="10613540" cy="7443330"/>
        </p:xfrm>
        <a:graphic>
          <a:graphicData uri="http://schemas.openxmlformats.org/drawingml/2006/table">
            <a:tbl>
              <a:tblPr firstRow="1" bandRow="1">
                <a:tableStyleId>{5C22544A-7EE6-4342-B048-85BDC9FD1C3A}</a:tableStyleId>
              </a:tblPr>
              <a:tblGrid>
                <a:gridCol w="10613540">
                  <a:extLst>
                    <a:ext uri="{9D8B030D-6E8A-4147-A177-3AD203B41FA5}">
                      <a16:colId xmlns:a16="http://schemas.microsoft.com/office/drawing/2014/main" val="668317368"/>
                    </a:ext>
                  </a:extLst>
                </a:gridCol>
              </a:tblGrid>
              <a:tr h="2481110">
                <a:tc>
                  <a:txBody>
                    <a:bodyPr/>
                    <a:lstStyle/>
                    <a:p>
                      <a:r>
                        <a:rPr lang="en-GB" sz="1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3. What engagement have you had with the distribution grid or transmission grid since being given the connection date? </a:t>
                      </a:r>
                    </a:p>
                    <a:p>
                      <a:endParaRPr kumimoji="0" lang="en-GB" sz="1400" b="1"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endParaRPr kumimoji="0" lang="en-GB" sz="1400" b="1"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endParaRPr kumimoji="0" lang="en-GB" sz="1400" b="1"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endParaRPr kumimoji="0" lang="en-GB" sz="14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r>
                        <a:rPr kumimoji="0" lang="en-GB" sz="14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4. Please give an estimate of the cost involved in securing the grid connection? How much of this cost relates to grid reinforcement requirements?</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553217"/>
                  </a:ext>
                </a:extLst>
              </a:tr>
              <a:tr h="2481110">
                <a:tc>
                  <a:txBody>
                    <a:bodyPr/>
                    <a:lstStyle/>
                    <a:p>
                      <a:endParaRPr lang="en-GB"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Open Sans" panose="020B0606030504020204" pitchFamily="34" charset="0"/>
                          <a:ea typeface="Open Sans" panose="020B0606030504020204" pitchFamily="34" charset="0"/>
                          <a:cs typeface="Open Sans" panose="020B0606030504020204" pitchFamily="34" charset="0"/>
                        </a:rPr>
                        <a:t>5. </a:t>
                      </a:r>
                      <a:r>
                        <a:rPr lang="en-GB" sz="1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What steps, if any, have you taken to accelerate the grid connection?</a:t>
                      </a:r>
                    </a:p>
                    <a:p>
                      <a:br>
                        <a:rPr lang="en-GB" sz="1400" dirty="0">
                          <a:latin typeface="Open Sans" panose="020B0606030504020204" pitchFamily="34" charset="0"/>
                          <a:ea typeface="Open Sans" panose="020B0606030504020204" pitchFamily="34" charset="0"/>
                          <a:cs typeface="Open Sans" panose="020B0606030504020204" pitchFamily="34" charset="0"/>
                        </a:rPr>
                      </a:br>
                      <a:br>
                        <a:rPr lang="en-GB" sz="1400" dirty="0">
                          <a:latin typeface="Open Sans" panose="020B0606030504020204" pitchFamily="34" charset="0"/>
                          <a:ea typeface="Open Sans" panose="020B0606030504020204" pitchFamily="34" charset="0"/>
                          <a:cs typeface="Open Sans" panose="020B0606030504020204" pitchFamily="34" charset="0"/>
                        </a:rPr>
                      </a:b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6928725"/>
                  </a:ext>
                </a:extLst>
              </a:tr>
              <a:tr h="2481110">
                <a:tc>
                  <a:txBody>
                    <a:bodyPr/>
                    <a:lstStyle/>
                    <a:p>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6487737"/>
                  </a:ext>
                </a:extLst>
              </a:tr>
            </a:tbl>
          </a:graphicData>
        </a:graphic>
      </p:graphicFrame>
      <p:sp>
        <p:nvSpPr>
          <p:cNvPr id="2" name="Google Shape;250;gb6c9c8db7f_12_0">
            <a:extLst>
              <a:ext uri="{FF2B5EF4-FFF2-40B4-BE49-F238E27FC236}">
                <a16:creationId xmlns:a16="http://schemas.microsoft.com/office/drawing/2014/main" id="{0F26B975-B7C8-5534-F5D0-247755E4A16A}"/>
              </a:ext>
            </a:extLst>
          </p:cNvPr>
          <p:cNvSpPr txBox="1"/>
          <p:nvPr/>
        </p:nvSpPr>
        <p:spPr>
          <a:xfrm>
            <a:off x="859567" y="275915"/>
            <a:ext cx="9427123" cy="699730"/>
          </a:xfrm>
          <a:prstGeom prst="rect">
            <a:avLst/>
          </a:prstGeom>
          <a:noFill/>
          <a:ln>
            <a:noFill/>
          </a:ln>
        </p:spPr>
        <p:txBody>
          <a:bodyPr spcFirstLastPara="1" wrap="square" lIns="84392" tIns="42185" rIns="84392" bIns="42185" anchor="ctr" anchorCtr="0">
            <a:noAutofit/>
          </a:bodyPr>
          <a:lstStyle/>
          <a:p>
            <a:pPr>
              <a:buClr>
                <a:schemeClr val="lt1"/>
              </a:buClr>
              <a:buSzPts val="3200"/>
            </a:pPr>
            <a:r>
              <a:rPr lang="en-GB" sz="2954" b="1" dirty="0">
                <a:solidFill>
                  <a:schemeClr val="lt1"/>
                </a:solidFill>
                <a:latin typeface="Calibri"/>
                <a:ea typeface="Calibri"/>
                <a:cs typeface="Calibri"/>
                <a:sym typeface="Calibri"/>
              </a:rPr>
              <a:t>Questions 3, 4 &amp; 5</a:t>
            </a:r>
            <a:endParaRPr sz="1292" dirty="0"/>
          </a:p>
        </p:txBody>
      </p:sp>
    </p:spTree>
    <p:extLst>
      <p:ext uri="{BB962C8B-B14F-4D97-AF65-F5344CB8AC3E}">
        <p14:creationId xmlns:p14="http://schemas.microsoft.com/office/powerpoint/2010/main" val="325964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id="{8B641C42-6D3B-7547-6B1D-B504EB5055F3}"/>
              </a:ext>
            </a:extLst>
          </p:cNvPr>
          <p:cNvGraphicFramePr>
            <a:graphicFrameLocks noGrp="1"/>
          </p:cNvGraphicFramePr>
          <p:nvPr>
            <p:extLst>
              <p:ext uri="{D42A27DB-BD31-4B8C-83A1-F6EECF244321}">
                <p14:modId xmlns:p14="http://schemas.microsoft.com/office/powerpoint/2010/main" val="1181027764"/>
              </p:ext>
            </p:extLst>
          </p:nvPr>
        </p:nvGraphicFramePr>
        <p:xfrm>
          <a:off x="569422" y="1249680"/>
          <a:ext cx="10622295" cy="4962220"/>
        </p:xfrm>
        <a:graphic>
          <a:graphicData uri="http://schemas.openxmlformats.org/drawingml/2006/table">
            <a:tbl>
              <a:tblPr firstRow="1" bandRow="1">
                <a:tableStyleId>{5C22544A-7EE6-4342-B048-85BDC9FD1C3A}</a:tableStyleId>
              </a:tblPr>
              <a:tblGrid>
                <a:gridCol w="10622295">
                  <a:extLst>
                    <a:ext uri="{9D8B030D-6E8A-4147-A177-3AD203B41FA5}">
                      <a16:colId xmlns:a16="http://schemas.microsoft.com/office/drawing/2014/main" val="668317368"/>
                    </a:ext>
                  </a:extLst>
                </a:gridCol>
              </a:tblGrid>
              <a:tr h="2481110">
                <a:tc>
                  <a:txBody>
                    <a:bodyPr/>
                    <a:lstStyle/>
                    <a:p>
                      <a:r>
                        <a:rPr lang="en-GB" sz="1400" b="1" strike="noStrike" dirty="0">
                          <a:solidFill>
                            <a:schemeClr val="tx1"/>
                          </a:solidFill>
                          <a:latin typeface="Open Sans"/>
                          <a:ea typeface="Open Sans"/>
                          <a:cs typeface="Open Sans"/>
                          <a:sym typeface="Open Sans"/>
                        </a:rPr>
                        <a:t>6. If able to,  please provide an estimate of the level of committed investment that is put at risk due to delayed connection dates. Our intention is not to link specific projects and amounts, but to come to an estimated number for how much investment, across the case studies, maybe lost. </a:t>
                      </a:r>
                      <a:endParaRPr lang="en-GB" sz="1400" b="1" strike="sngStrike" dirty="0">
                        <a:solidFill>
                          <a:schemeClr val="tx1"/>
                        </a:solidFill>
                        <a:latin typeface="Open Sans"/>
                        <a:ea typeface="Open Sans"/>
                        <a:cs typeface="Open Sans"/>
                        <a:sym typeface="Open Sans"/>
                      </a:endParaRPr>
                    </a:p>
                    <a:p>
                      <a:endParaRPr lang="en-GB" sz="1400" b="1" dirty="0">
                        <a:solidFill>
                          <a:schemeClr val="dk1"/>
                        </a:solidFill>
                        <a:latin typeface="Open Sans"/>
                        <a:ea typeface="Open Sans"/>
                        <a:cs typeface="Open Sans"/>
                        <a:sym typeface="Open Sans"/>
                      </a:endParaRPr>
                    </a:p>
                    <a:p>
                      <a:r>
                        <a:rPr lang="en-GB" sz="1400" b="0" dirty="0">
                          <a:solidFill>
                            <a:schemeClr val="dk1"/>
                          </a:solidFill>
                          <a:latin typeface="Open Sans"/>
                          <a:ea typeface="Open Sans"/>
                          <a:cs typeface="Open Sans"/>
                          <a:sym typeface="Open Sans"/>
                        </a:rPr>
                        <a:t>We understand that this information might be commercially sensitive. All information will be treated in the strictest confidence unless you give us permission to do otherwise. Individual responses will not be shared with other members, and we intend to anonymise all data before sending it to Government. If you cannot provide an exact figure, we would appreciate a ballpark figure. </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553217"/>
                  </a:ext>
                </a:extLst>
              </a:tr>
              <a:tr h="2481110">
                <a:tc>
                  <a:txBody>
                    <a:bodyPr/>
                    <a:lstStyle/>
                    <a:p>
                      <a:r>
                        <a:rPr lang="en-GB" sz="1400" b="1" dirty="0">
                          <a:solidFill>
                            <a:schemeClr val="dk1"/>
                          </a:solidFill>
                          <a:latin typeface="Open Sans"/>
                          <a:ea typeface="Open Sans"/>
                          <a:cs typeface="Open Sans"/>
                          <a:sym typeface="Open Sans"/>
                        </a:rPr>
                        <a:t>7. </a:t>
                      </a:r>
                      <a:r>
                        <a:rPr kumimoji="0" lang="en-GB" sz="1400" b="1" i="0" u="none" strike="noStrike" kern="0" cap="none" spc="0" normalizeH="0" baseline="0" noProof="0" dirty="0">
                          <a:ln>
                            <a:noFill/>
                          </a:ln>
                          <a:solidFill>
                            <a:srgbClr val="000000"/>
                          </a:solidFill>
                          <a:effectLst/>
                          <a:uLnTx/>
                          <a:uFillTx/>
                          <a:latin typeface="Open Sans"/>
                          <a:ea typeface="Open Sans"/>
                          <a:cs typeface="Open Sans"/>
                          <a:sym typeface="Open Sans"/>
                        </a:rPr>
                        <a:t>If possible, please provide information on the site’s community and economic benefits that are being delayed due to the grid connection date.</a:t>
                      </a:r>
                    </a:p>
                    <a:p>
                      <a:endParaRPr kumimoji="0" lang="en-GB" sz="14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r>
                        <a:rPr kumimoji="0" lang="en-GB" sz="1400" b="0" i="0" u="none" strike="noStrike" kern="0" cap="none" spc="0" normalizeH="0" baseline="0" noProof="0" dirty="0">
                          <a:ln>
                            <a:noFill/>
                          </a:ln>
                          <a:solidFill>
                            <a:srgbClr val="000000"/>
                          </a:solidFill>
                          <a:effectLst/>
                          <a:uLnTx/>
                          <a:uFillTx/>
                          <a:latin typeface="Open Sans"/>
                          <a:ea typeface="Open Sans"/>
                          <a:cs typeface="Open Sans"/>
                          <a:sym typeface="Open Sans"/>
                        </a:rPr>
                        <a:t>Information could include financial agreements to parish councils for community projects, apprenticeships, biodiversity projects, job creation etc.</a:t>
                      </a:r>
                      <a:endParaRPr lang="en-GB" sz="1400" b="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6928725"/>
                  </a:ext>
                </a:extLst>
              </a:tr>
            </a:tbl>
          </a:graphicData>
        </a:graphic>
      </p:graphicFrame>
      <p:sp>
        <p:nvSpPr>
          <p:cNvPr id="3" name="Google Shape;250;gb6c9c8db7f_12_0">
            <a:extLst>
              <a:ext uri="{FF2B5EF4-FFF2-40B4-BE49-F238E27FC236}">
                <a16:creationId xmlns:a16="http://schemas.microsoft.com/office/drawing/2014/main" id="{2C49EA75-1B3C-537F-97AA-A1CB7F00FA0E}"/>
              </a:ext>
            </a:extLst>
          </p:cNvPr>
          <p:cNvSpPr txBox="1"/>
          <p:nvPr/>
        </p:nvSpPr>
        <p:spPr>
          <a:xfrm>
            <a:off x="859567" y="275915"/>
            <a:ext cx="9427123" cy="699730"/>
          </a:xfrm>
          <a:prstGeom prst="rect">
            <a:avLst/>
          </a:prstGeom>
          <a:noFill/>
          <a:ln>
            <a:noFill/>
          </a:ln>
        </p:spPr>
        <p:txBody>
          <a:bodyPr spcFirstLastPara="1" wrap="square" lIns="84392" tIns="42185" rIns="84392" bIns="42185" anchor="ctr" anchorCtr="0">
            <a:noAutofit/>
          </a:bodyPr>
          <a:lstStyle/>
          <a:p>
            <a:pPr>
              <a:buClr>
                <a:schemeClr val="lt1"/>
              </a:buClr>
              <a:buSzPts val="3200"/>
            </a:pPr>
            <a:r>
              <a:rPr lang="en-GB" sz="2954" b="1" dirty="0">
                <a:solidFill>
                  <a:schemeClr val="lt1"/>
                </a:solidFill>
                <a:latin typeface="Calibri"/>
                <a:ea typeface="Calibri"/>
                <a:cs typeface="Calibri"/>
                <a:sym typeface="Calibri"/>
              </a:rPr>
              <a:t>Questions 6 &amp; 7</a:t>
            </a:r>
            <a:endParaRPr sz="1292" dirty="0"/>
          </a:p>
        </p:txBody>
      </p:sp>
    </p:spTree>
    <p:extLst>
      <p:ext uri="{BB962C8B-B14F-4D97-AF65-F5344CB8AC3E}">
        <p14:creationId xmlns:p14="http://schemas.microsoft.com/office/powerpoint/2010/main" val="418610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id="{8B641C42-6D3B-7547-6B1D-B504EB5055F3}"/>
              </a:ext>
            </a:extLst>
          </p:cNvPr>
          <p:cNvGraphicFramePr>
            <a:graphicFrameLocks noGrp="1"/>
          </p:cNvGraphicFramePr>
          <p:nvPr>
            <p:extLst>
              <p:ext uri="{D42A27DB-BD31-4B8C-83A1-F6EECF244321}">
                <p14:modId xmlns:p14="http://schemas.microsoft.com/office/powerpoint/2010/main" val="2707237392"/>
              </p:ext>
            </p:extLst>
          </p:nvPr>
        </p:nvGraphicFramePr>
        <p:xfrm>
          <a:off x="569422" y="1249680"/>
          <a:ext cx="10622295" cy="4774048"/>
        </p:xfrm>
        <a:graphic>
          <a:graphicData uri="http://schemas.openxmlformats.org/drawingml/2006/table">
            <a:tbl>
              <a:tblPr firstRow="1" bandRow="1">
                <a:tableStyleId>{5C22544A-7EE6-4342-B048-85BDC9FD1C3A}</a:tableStyleId>
              </a:tblPr>
              <a:tblGrid>
                <a:gridCol w="10622295">
                  <a:extLst>
                    <a:ext uri="{9D8B030D-6E8A-4147-A177-3AD203B41FA5}">
                      <a16:colId xmlns:a16="http://schemas.microsoft.com/office/drawing/2014/main" val="668317368"/>
                    </a:ext>
                  </a:extLst>
                </a:gridCol>
              </a:tblGrid>
              <a:tr h="4774048">
                <a:tc>
                  <a:txBody>
                    <a:bodyPr/>
                    <a:lstStyle/>
                    <a:p>
                      <a:r>
                        <a:rPr lang="en-GB" sz="1400" b="1" dirty="0">
                          <a:solidFill>
                            <a:schemeClr val="dk1"/>
                          </a:solidFill>
                          <a:latin typeface="Open Sans"/>
                          <a:ea typeface="Open Sans"/>
                          <a:cs typeface="Open Sans"/>
                          <a:sym typeface="Open Sans"/>
                        </a:rPr>
                        <a:t>8. Please provide any further relevant information.</a:t>
                      </a:r>
                    </a:p>
                    <a:p>
                      <a:endParaRPr lang="en-GB" sz="1400" b="1" dirty="0">
                        <a:solidFill>
                          <a:schemeClr val="dk1"/>
                        </a:solidFill>
                        <a:latin typeface="Open Sans"/>
                        <a:ea typeface="Open Sans"/>
                        <a:cs typeface="Open Sans"/>
                        <a:sym typeface="Open San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553217"/>
                  </a:ext>
                </a:extLst>
              </a:tr>
            </a:tbl>
          </a:graphicData>
        </a:graphic>
      </p:graphicFrame>
      <p:sp>
        <p:nvSpPr>
          <p:cNvPr id="2" name="Google Shape;250;gb6c9c8db7f_12_0">
            <a:extLst>
              <a:ext uri="{FF2B5EF4-FFF2-40B4-BE49-F238E27FC236}">
                <a16:creationId xmlns:a16="http://schemas.microsoft.com/office/drawing/2014/main" id="{DD1DED31-C9FC-C458-62AA-C7FF843D6FFB}"/>
              </a:ext>
            </a:extLst>
          </p:cNvPr>
          <p:cNvSpPr txBox="1"/>
          <p:nvPr/>
        </p:nvSpPr>
        <p:spPr>
          <a:xfrm>
            <a:off x="859567" y="275915"/>
            <a:ext cx="9427123" cy="699730"/>
          </a:xfrm>
          <a:prstGeom prst="rect">
            <a:avLst/>
          </a:prstGeom>
          <a:noFill/>
          <a:ln>
            <a:noFill/>
          </a:ln>
        </p:spPr>
        <p:txBody>
          <a:bodyPr spcFirstLastPara="1" wrap="square" lIns="84392" tIns="42185" rIns="84392" bIns="42185" anchor="ctr" anchorCtr="0">
            <a:noAutofit/>
          </a:bodyPr>
          <a:lstStyle/>
          <a:p>
            <a:pPr>
              <a:buClr>
                <a:schemeClr val="lt1"/>
              </a:buClr>
              <a:buSzPts val="3200"/>
            </a:pPr>
            <a:r>
              <a:rPr lang="en-GB" sz="2954" b="1" dirty="0">
                <a:solidFill>
                  <a:schemeClr val="lt1"/>
                </a:solidFill>
                <a:latin typeface="Calibri"/>
                <a:ea typeface="Calibri"/>
                <a:cs typeface="Calibri"/>
                <a:sym typeface="Calibri"/>
              </a:rPr>
              <a:t>Questions 8</a:t>
            </a:r>
            <a:endParaRPr sz="1292" dirty="0"/>
          </a:p>
        </p:txBody>
      </p:sp>
    </p:spTree>
    <p:extLst>
      <p:ext uri="{BB962C8B-B14F-4D97-AF65-F5344CB8AC3E}">
        <p14:creationId xmlns:p14="http://schemas.microsoft.com/office/powerpoint/2010/main" val="165124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7" name="Google Shape;250;gb6c9c8db7f_12_0">
            <a:extLst>
              <a:ext uri="{FF2B5EF4-FFF2-40B4-BE49-F238E27FC236}">
                <a16:creationId xmlns:a16="http://schemas.microsoft.com/office/drawing/2014/main" id="{C86324F9-757F-5FF5-E5C2-EED2C1A01968}"/>
              </a:ext>
            </a:extLst>
          </p:cNvPr>
          <p:cNvSpPr txBox="1"/>
          <p:nvPr/>
        </p:nvSpPr>
        <p:spPr>
          <a:xfrm>
            <a:off x="578175" y="299061"/>
            <a:ext cx="9427123" cy="699730"/>
          </a:xfrm>
          <a:prstGeom prst="rect">
            <a:avLst/>
          </a:prstGeom>
          <a:noFill/>
          <a:ln>
            <a:noFill/>
          </a:ln>
        </p:spPr>
        <p:txBody>
          <a:bodyPr spcFirstLastPara="1" wrap="square" lIns="84392" tIns="42185" rIns="84392" bIns="42185" anchor="ctr" anchorCtr="0">
            <a:noAutofit/>
          </a:bodyPr>
          <a:lstStyle/>
          <a:p>
            <a:pPr>
              <a:buClr>
                <a:schemeClr val="lt1"/>
              </a:buClr>
              <a:buSzPts val="3200"/>
            </a:pPr>
            <a:r>
              <a:rPr lang="en-GB" sz="2954" b="1" dirty="0">
                <a:solidFill>
                  <a:schemeClr val="lt1"/>
                </a:solidFill>
                <a:latin typeface="Calibri"/>
                <a:cs typeface="Calibri"/>
                <a:sym typeface="Calibri"/>
              </a:rPr>
              <a:t>Consent</a:t>
            </a:r>
            <a:endParaRPr sz="1292" dirty="0"/>
          </a:p>
        </p:txBody>
      </p:sp>
      <p:sp>
        <p:nvSpPr>
          <p:cNvPr id="8" name="TextBox 7">
            <a:extLst>
              <a:ext uri="{FF2B5EF4-FFF2-40B4-BE49-F238E27FC236}">
                <a16:creationId xmlns:a16="http://schemas.microsoft.com/office/drawing/2014/main" id="{317EBF89-2559-6BAB-EFD2-7A6F85CFEFEA}"/>
              </a:ext>
            </a:extLst>
          </p:cNvPr>
          <p:cNvSpPr txBox="1"/>
          <p:nvPr/>
        </p:nvSpPr>
        <p:spPr>
          <a:xfrm>
            <a:off x="578176" y="1397675"/>
            <a:ext cx="9819359" cy="1815882"/>
          </a:xfrm>
          <a:prstGeom prst="rect">
            <a:avLst/>
          </a:prstGeom>
          <a:noFill/>
        </p:spPr>
        <p:txBody>
          <a:bodyPr wrap="square">
            <a:spAutoFit/>
          </a:bodyPr>
          <a:lstStyle/>
          <a:p>
            <a:r>
              <a:rPr lang="en-GB" sz="1400" dirty="0">
                <a:solidFill>
                  <a:schemeClr val="dk1"/>
                </a:solidFill>
                <a:latin typeface="Open Sans"/>
                <a:ea typeface="Open Sans"/>
                <a:cs typeface="Open Sans"/>
                <a:sym typeface="Open Sans"/>
              </a:rPr>
              <a:t>By providing this information, you are consenting for the information to be used with the purposes of this report.</a:t>
            </a:r>
            <a:r>
              <a:rPr lang="en-GB" dirty="0">
                <a:solidFill>
                  <a:schemeClr val="dk1"/>
                </a:solidFill>
                <a:latin typeface="Open Sans"/>
                <a:ea typeface="Open Sans"/>
                <a:cs typeface="Open Sans"/>
                <a:sym typeface="Open Sans"/>
              </a:rPr>
              <a:t> </a:t>
            </a:r>
          </a:p>
          <a:p>
            <a:endParaRPr lang="en-GB" sz="1400" dirty="0">
              <a:solidFill>
                <a:schemeClr val="dk1"/>
              </a:solidFill>
              <a:effectLst/>
              <a:latin typeface="Open Sans"/>
              <a:ea typeface="Open Sans"/>
              <a:cs typeface="Open Sans"/>
              <a:sym typeface="Open Sans"/>
            </a:endParaRPr>
          </a:p>
          <a:p>
            <a:r>
              <a:rPr lang="en-GB" sz="1400" dirty="0">
                <a:solidFill>
                  <a:schemeClr val="dk1"/>
                </a:solidFill>
                <a:effectLst/>
                <a:latin typeface="Open Sans"/>
                <a:ea typeface="Open Sans"/>
                <a:cs typeface="Open Sans"/>
                <a:sym typeface="Open Sans"/>
              </a:rPr>
              <a:t>A reminder that all information will be treated in the strictest confidence unless you give us permission to do otherwise. Individual responses will not be shared with other members, and we intend to anonymise all data before sending it to Government.</a:t>
            </a:r>
          </a:p>
          <a:p>
            <a:endParaRPr lang="en-GB" dirty="0">
              <a:solidFill>
                <a:schemeClr val="dk1"/>
              </a:solidFill>
              <a:latin typeface="Open Sans"/>
              <a:ea typeface="Open Sans"/>
              <a:cs typeface="Open Sans"/>
              <a:sym typeface="Open Sans"/>
            </a:endParaRPr>
          </a:p>
          <a:p>
            <a:r>
              <a:rPr lang="en-GB" sz="1400" dirty="0">
                <a:solidFill>
                  <a:schemeClr val="dk1"/>
                </a:solidFill>
                <a:effectLst/>
                <a:latin typeface="Open Sans"/>
                <a:ea typeface="Open Sans"/>
                <a:cs typeface="Open Sans"/>
                <a:sym typeface="Open Sans"/>
              </a:rPr>
              <a:t>If you have any questions, please contact the </a:t>
            </a:r>
            <a:r>
              <a:rPr lang="en-GB" sz="1400" b="1" dirty="0">
                <a:solidFill>
                  <a:schemeClr val="dk1"/>
                </a:solidFill>
                <a:effectLst/>
                <a:latin typeface="Open Sans"/>
                <a:ea typeface="Open Sans"/>
                <a:cs typeface="Open Sans"/>
                <a:sym typeface="Open Sans"/>
              </a:rPr>
              <a:t>REA Policy Team </a:t>
            </a:r>
            <a:r>
              <a:rPr lang="en-GB" sz="1400" dirty="0">
                <a:solidFill>
                  <a:schemeClr val="dk1"/>
                </a:solidFill>
                <a:effectLst/>
                <a:latin typeface="Open Sans"/>
                <a:ea typeface="Open Sans"/>
                <a:cs typeface="Open Sans"/>
                <a:sym typeface="Open Sans"/>
              </a:rPr>
              <a:t>at </a:t>
            </a:r>
            <a:r>
              <a:rPr lang="en-GB" sz="1400" dirty="0">
                <a:solidFill>
                  <a:schemeClr val="dk1"/>
                </a:solidFill>
                <a:effectLst/>
                <a:latin typeface="Open Sans"/>
                <a:ea typeface="Open Sans"/>
                <a:cs typeface="Open Sans"/>
                <a:sym typeface="Open Sans"/>
                <a:hlinkClick r:id="rId3"/>
              </a:rPr>
              <a:t>power@r-e-a.net</a:t>
            </a:r>
            <a:r>
              <a:rPr lang="en-GB" sz="1400" dirty="0">
                <a:solidFill>
                  <a:schemeClr val="dk1"/>
                </a:solidFill>
                <a:effectLst/>
                <a:latin typeface="Open Sans"/>
                <a:ea typeface="Open Sans"/>
                <a:cs typeface="Open Sans"/>
                <a:sym typeface="Open Sans"/>
              </a:rPr>
              <a:t>. You can contact the following individual members by:</a:t>
            </a:r>
          </a:p>
        </p:txBody>
      </p:sp>
      <p:grpSp>
        <p:nvGrpSpPr>
          <p:cNvPr id="14" name="Group 13">
            <a:extLst>
              <a:ext uri="{FF2B5EF4-FFF2-40B4-BE49-F238E27FC236}">
                <a16:creationId xmlns:a16="http://schemas.microsoft.com/office/drawing/2014/main" id="{5CB1705B-9015-DC5B-CB7C-8A647AECA7D0}"/>
              </a:ext>
            </a:extLst>
          </p:cNvPr>
          <p:cNvGrpSpPr/>
          <p:nvPr/>
        </p:nvGrpSpPr>
        <p:grpSpPr>
          <a:xfrm>
            <a:off x="578175" y="3644444"/>
            <a:ext cx="12725492" cy="1461939"/>
            <a:chOff x="578175" y="4613939"/>
            <a:chExt cx="12725492" cy="1461939"/>
          </a:xfrm>
        </p:grpSpPr>
        <p:grpSp>
          <p:nvGrpSpPr>
            <p:cNvPr id="13" name="Group 12">
              <a:extLst>
                <a:ext uri="{FF2B5EF4-FFF2-40B4-BE49-F238E27FC236}">
                  <a16:creationId xmlns:a16="http://schemas.microsoft.com/office/drawing/2014/main" id="{59D171CB-8B97-F85E-8A8D-E77D7B68CA0E}"/>
                </a:ext>
              </a:extLst>
            </p:cNvPr>
            <p:cNvGrpSpPr/>
            <p:nvPr/>
          </p:nvGrpSpPr>
          <p:grpSpPr>
            <a:xfrm>
              <a:off x="578175" y="4629328"/>
              <a:ext cx="9671208" cy="1446550"/>
              <a:chOff x="578175" y="4629328"/>
              <a:chExt cx="9671208" cy="1446550"/>
            </a:xfrm>
          </p:grpSpPr>
          <p:sp>
            <p:nvSpPr>
              <p:cNvPr id="4" name="TextBox 3">
                <a:extLst>
                  <a:ext uri="{FF2B5EF4-FFF2-40B4-BE49-F238E27FC236}">
                    <a16:creationId xmlns:a16="http://schemas.microsoft.com/office/drawing/2014/main" id="{168976EE-E6AF-5152-5A27-C6FE8A82D4AA}"/>
                  </a:ext>
                </a:extLst>
              </p:cNvPr>
              <p:cNvSpPr txBox="1"/>
              <p:nvPr/>
            </p:nvSpPr>
            <p:spPr>
              <a:xfrm>
                <a:off x="578175" y="4629328"/>
                <a:ext cx="3748728" cy="1446550"/>
              </a:xfrm>
              <a:prstGeom prst="rect">
                <a:avLst/>
              </a:prstGeom>
              <a:noFill/>
            </p:spPr>
            <p:txBody>
              <a:bodyPr wrap="square">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Mark Sommerfeld</a:t>
                </a:r>
              </a:p>
              <a:p>
                <a:r>
                  <a:rPr lang="en-GB" dirty="0">
                    <a:latin typeface="Open Sans" panose="020B0606030504020204" pitchFamily="34" charset="0"/>
                    <a:ea typeface="Open Sans" panose="020B0606030504020204" pitchFamily="34" charset="0"/>
                    <a:cs typeface="Open Sans" panose="020B0606030504020204" pitchFamily="34" charset="0"/>
                  </a:rPr>
                  <a:t>Head of Power and Flexibility</a:t>
                </a:r>
              </a:p>
              <a:p>
                <a:r>
                  <a:rPr lang="en-GB" dirty="0">
                    <a:latin typeface="Open Sans" panose="020B0606030504020204" pitchFamily="34" charset="0"/>
                    <a:ea typeface="Open Sans" panose="020B0606030504020204" pitchFamily="34" charset="0"/>
                    <a:cs typeface="Open Sans" panose="020B0606030504020204" pitchFamily="34" charset="0"/>
                    <a:hlinkClick r:id="rId4"/>
                  </a:rPr>
                  <a:t>msommerfeld@r-e-a.net</a:t>
                </a:r>
                <a:r>
                  <a:rPr lang="en-GB" dirty="0">
                    <a:latin typeface="Open Sans" panose="020B0606030504020204" pitchFamily="34" charset="0"/>
                    <a:ea typeface="Open Sans" panose="020B0606030504020204" pitchFamily="34" charset="0"/>
                    <a:cs typeface="Open Sans" panose="020B0606030504020204" pitchFamily="34" charset="0"/>
                  </a:rPr>
                  <a:t> </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0"/>
                  </a:spcBef>
                  <a:buNone/>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0"/>
                  </a:spcBef>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40F72F40-8BFB-4227-75D0-55CC54973361}"/>
                  </a:ext>
                </a:extLst>
              </p:cNvPr>
              <p:cNvSpPr txBox="1"/>
              <p:nvPr/>
            </p:nvSpPr>
            <p:spPr>
              <a:xfrm>
                <a:off x="4140815" y="4629328"/>
                <a:ext cx="6108568" cy="738664"/>
              </a:xfrm>
              <a:prstGeom prst="rect">
                <a:avLst/>
              </a:prstGeom>
              <a:noFill/>
            </p:spPr>
            <p:txBody>
              <a:bodyPr wrap="square">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Frank Gordon</a:t>
                </a:r>
              </a:p>
              <a:p>
                <a:r>
                  <a:rPr lang="en-GB" dirty="0">
                    <a:latin typeface="Open Sans" panose="020B0606030504020204" pitchFamily="34" charset="0"/>
                    <a:ea typeface="Open Sans" panose="020B0606030504020204" pitchFamily="34" charset="0"/>
                    <a:cs typeface="Open Sans" panose="020B0606030504020204" pitchFamily="34" charset="0"/>
                  </a:rPr>
                  <a:t>Director of Policy</a:t>
                </a:r>
              </a:p>
              <a:p>
                <a:r>
                  <a:rPr lang="en-GB" dirty="0">
                    <a:latin typeface="Open Sans" panose="020B0606030504020204" pitchFamily="34" charset="0"/>
                    <a:ea typeface="Open Sans" panose="020B0606030504020204" pitchFamily="34" charset="0"/>
                    <a:cs typeface="Open Sans" panose="020B0606030504020204" pitchFamily="34" charset="0"/>
                    <a:hlinkClick r:id="rId5"/>
                  </a:rPr>
                  <a:t>fgordon@r-e-a.net</a:t>
                </a:r>
                <a:r>
                  <a:rPr lang="en-GB" dirty="0">
                    <a:latin typeface="Open Sans" panose="020B0606030504020204" pitchFamily="34" charset="0"/>
                    <a:ea typeface="Open Sans" panose="020B0606030504020204" pitchFamily="34" charset="0"/>
                    <a:cs typeface="Open Sans" panose="020B0606030504020204" pitchFamily="34" charset="0"/>
                  </a:rPr>
                  <a:t> </a:t>
                </a:r>
              </a:p>
            </p:txBody>
          </p:sp>
        </p:grpSp>
        <p:sp>
          <p:nvSpPr>
            <p:cNvPr id="12" name="TextBox 11">
              <a:extLst>
                <a:ext uri="{FF2B5EF4-FFF2-40B4-BE49-F238E27FC236}">
                  <a16:creationId xmlns:a16="http://schemas.microsoft.com/office/drawing/2014/main" id="{51EE444C-7592-EE6E-D519-289D9F68A3F4}"/>
                </a:ext>
              </a:extLst>
            </p:cNvPr>
            <p:cNvSpPr txBox="1"/>
            <p:nvPr/>
          </p:nvSpPr>
          <p:spPr>
            <a:xfrm>
              <a:off x="7195099" y="4613939"/>
              <a:ext cx="6108568" cy="738664"/>
            </a:xfrm>
            <a:prstGeom prst="rect">
              <a:avLst/>
            </a:prstGeom>
            <a:noFill/>
          </p:spPr>
          <p:txBody>
            <a:bodyPr wrap="square">
              <a:spAutoFit/>
            </a:bodyPr>
            <a:lstStyle/>
            <a:p>
              <a:pPr marL="0" indent="0" algn="l">
                <a:spcBef>
                  <a:spcPts val="0"/>
                </a:spcBef>
                <a:buNone/>
              </a:pPr>
              <a:r>
                <a:rPr lang="en-GB" b="1" dirty="0">
                  <a:latin typeface="Open Sans" panose="020B0606030504020204" pitchFamily="34" charset="0"/>
                  <a:ea typeface="Open Sans" panose="020B0606030504020204" pitchFamily="34" charset="0"/>
                  <a:cs typeface="Open Sans" panose="020B0606030504020204" pitchFamily="34" charset="0"/>
                </a:rPr>
                <a:t>Jordan Dilworth</a:t>
              </a:r>
            </a:p>
            <a:p>
              <a:pPr marL="0" indent="0" algn="l">
                <a:spcBef>
                  <a:spcPts val="0"/>
                </a:spcBef>
                <a:buNone/>
              </a:pPr>
              <a:r>
                <a:rPr lang="en-GB" dirty="0">
                  <a:latin typeface="Open Sans" panose="020B0606030504020204" pitchFamily="34" charset="0"/>
                  <a:ea typeface="Open Sans" panose="020B0606030504020204" pitchFamily="34" charset="0"/>
                  <a:cs typeface="Open Sans" panose="020B0606030504020204" pitchFamily="34" charset="0"/>
                </a:rPr>
                <a:t>Policy Analyst, Power &amp; Flexibility</a:t>
              </a:r>
            </a:p>
            <a:p>
              <a:pPr marL="0" indent="0" algn="l">
                <a:spcBef>
                  <a:spcPts val="0"/>
                </a:spcBef>
                <a:buNone/>
              </a:pPr>
              <a:r>
                <a:rPr lang="en-GB" dirty="0">
                  <a:latin typeface="Open Sans" panose="020B0606030504020204" pitchFamily="34" charset="0"/>
                  <a:ea typeface="Open Sans" panose="020B0606030504020204" pitchFamily="34" charset="0"/>
                  <a:cs typeface="Open Sans" panose="020B0606030504020204" pitchFamily="34" charset="0"/>
                  <a:hlinkClick r:id="rId6"/>
                </a:rPr>
                <a:t>jdilworth@r-e-a.net</a:t>
              </a:r>
              <a:r>
                <a:rPr lang="en-GB" dirty="0">
                  <a:latin typeface="Open Sans" panose="020B0606030504020204" pitchFamily="34" charset="0"/>
                  <a:ea typeface="Open Sans" panose="020B0606030504020204" pitchFamily="34" charset="0"/>
                  <a:cs typeface="Open Sans" panose="020B0606030504020204" pitchFamily="34" charset="0"/>
                </a:rPr>
                <a:t> </a:t>
              </a:r>
            </a:p>
          </p:txBody>
        </p:sp>
      </p:grpSp>
    </p:spTree>
    <p:extLst>
      <p:ext uri="{BB962C8B-B14F-4D97-AF65-F5344CB8AC3E}">
        <p14:creationId xmlns:p14="http://schemas.microsoft.com/office/powerpoint/2010/main" val="28524771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F67B921FA26845A467BC387B1CB75F" ma:contentTypeVersion="13" ma:contentTypeDescription="Create a new document." ma:contentTypeScope="" ma:versionID="407d3d3166e893cd225182f2a7f4f3d6">
  <xsd:schema xmlns:xsd="http://www.w3.org/2001/XMLSchema" xmlns:xs="http://www.w3.org/2001/XMLSchema" xmlns:p="http://schemas.microsoft.com/office/2006/metadata/properties" xmlns:ns2="08b28fe2-aad7-446e-968d-b56429c2090b" xmlns:ns3="3bbbe167-487c-408d-acef-8d2427bd1be5" targetNamespace="http://schemas.microsoft.com/office/2006/metadata/properties" ma:root="true" ma:fieldsID="850e0e32418067496a98477ba2e15f25" ns2:_="" ns3:_="">
    <xsd:import namespace="08b28fe2-aad7-446e-968d-b56429c2090b"/>
    <xsd:import namespace="3bbbe167-487c-408d-acef-8d2427bd1b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28fe2-aad7-446e-968d-b56429c209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30c0f61-5948-43bc-a271-85f0a6a6477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bbe167-487c-408d-acef-8d2427bd1be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91515b0-2a35-4da5-8b7e-44c2b7a78b9d}" ma:internalName="TaxCatchAll" ma:showField="CatchAllData" ma:web="3bbbe167-487c-408d-acef-8d2427bd1be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8b28fe2-aad7-446e-968d-b56429c2090b">
      <Terms xmlns="http://schemas.microsoft.com/office/infopath/2007/PartnerControls"/>
    </lcf76f155ced4ddcb4097134ff3c332f>
    <TaxCatchAll xmlns="3bbbe167-487c-408d-acef-8d2427bd1be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AE246C-711C-4986-BF26-407FB095D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b28fe2-aad7-446e-968d-b56429c2090b"/>
    <ds:schemaRef ds:uri="3bbbe167-487c-408d-acef-8d2427bd1b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9C6756-37DE-4DCB-8CF2-3099E5040C19}">
  <ds:schemaRefs>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purl.org/dc/elements/1.1/"/>
    <ds:schemaRef ds:uri="http://schemas.microsoft.com/office/2006/metadata/properties"/>
    <ds:schemaRef ds:uri="http://purl.org/dc/terms/"/>
    <ds:schemaRef ds:uri="08b28fe2-aad7-446e-968d-b56429c2090b"/>
    <ds:schemaRef ds:uri="http://www.w3.org/XML/1998/namespace"/>
    <ds:schemaRef ds:uri="3bbbe167-487c-408d-acef-8d2427bd1be5"/>
  </ds:schemaRefs>
</ds:datastoreItem>
</file>

<file path=customXml/itemProps3.xml><?xml version="1.0" encoding="utf-8"?>
<ds:datastoreItem xmlns:ds="http://schemas.openxmlformats.org/officeDocument/2006/customXml" ds:itemID="{54B6F839-BD85-4F21-8A52-637CFEFDF3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TotalTime>
  <Words>732</Words>
  <Application>Microsoft Office PowerPoint</Application>
  <PresentationFormat>Widescreen</PresentationFormat>
  <Paragraphs>78</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Calibri Light</vt:lpstr>
      <vt:lpstr>Arial</vt:lpstr>
      <vt:lpstr>Calibri</vt:lpstr>
      <vt:lpstr>Open Sans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Tickle</dc:creator>
  <cp:lastModifiedBy>Jordan Dilworth</cp:lastModifiedBy>
  <cp:revision>31</cp:revision>
  <dcterms:created xsi:type="dcterms:W3CDTF">2021-05-20T12:31:09Z</dcterms:created>
  <dcterms:modified xsi:type="dcterms:W3CDTF">2023-06-12T11:08:15Z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0x0101002BF67B921FA26845A467BC387B1CB75F</vt:lpwstr>
  </property>
  <property fmtid="{D5CDD505-2E9C-101B-9397-08002B2CF9AE}" pid="3" name="Order">
    <vt:r8>3282800</vt:r8>
  </property>
</Properties>
</file>