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notesSlides/notesSlide1.xml" ContentType="application/vnd.openxmlformats-officedocument.presentationml.notesSlide+xml"/>
  <Override PartName="/ppt/slideLayouts/slideLayout6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7" r:id="rId3"/>
    <p:sldMasterId id="2147483729" r:id="rId4"/>
    <p:sldMasterId id="2147485237" r:id="rId5"/>
    <p:sldMasterId id="2147485429" r:id="rId6"/>
    <p:sldMasterId id="2147485441" r:id="rId7"/>
    <p:sldMasterId id="2147485458" r:id="rId8"/>
  </p:sldMasterIdLst>
  <p:notesMasterIdLst>
    <p:notesMasterId r:id="rId18"/>
  </p:notesMasterIdLst>
  <p:handoutMasterIdLst>
    <p:handoutMasterId r:id="rId19"/>
  </p:handoutMasterIdLst>
  <p:sldIdLst>
    <p:sldId id="699" r:id="rId9"/>
    <p:sldId id="10646" r:id="rId10"/>
    <p:sldId id="10658" r:id="rId11"/>
    <p:sldId id="2722" r:id="rId12"/>
    <p:sldId id="10660" r:id="rId13"/>
    <p:sldId id="10661" r:id="rId14"/>
    <p:sldId id="10742" r:id="rId15"/>
    <p:sldId id="10662" r:id="rId16"/>
    <p:sldId id="10664" r:id="rId17"/>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54" userDrawn="1">
          <p15:clr>
            <a:srgbClr val="A4A3A4"/>
          </p15:clr>
        </p15:guide>
        <p15:guide id="2" pos="2132"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Paget" initials="MP" lastIdx="10" clrIdx="0">
    <p:extLst>
      <p:ext uri="{19B8F6BF-5375-455C-9EA6-DF929625EA0E}">
        <p15:presenceInfo xmlns:p15="http://schemas.microsoft.com/office/powerpoint/2012/main" userId="Matthew Pag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004"/>
    <a:srgbClr val="004620"/>
    <a:srgbClr val="00B050"/>
    <a:srgbClr val="000000"/>
    <a:srgbClr val="0066FF"/>
    <a:srgbClr val="FFFF01"/>
    <a:srgbClr val="92D050"/>
    <a:srgbClr val="FD43F0"/>
    <a:srgbClr val="F8991D"/>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4807" autoAdjust="0"/>
  </p:normalViewPr>
  <p:slideViewPr>
    <p:cSldViewPr>
      <p:cViewPr varScale="1">
        <p:scale>
          <a:sx n="70" d="100"/>
          <a:sy n="70" d="100"/>
        </p:scale>
        <p:origin x="326" y="48"/>
      </p:cViewPr>
      <p:guideLst>
        <p:guide orient="horz" pos="2160"/>
        <p:guide pos="3840"/>
      </p:guideLst>
    </p:cSldViewPr>
  </p:slideViewPr>
  <p:outlineViewPr>
    <p:cViewPr>
      <p:scale>
        <a:sx n="33" d="100"/>
        <a:sy n="33" d="100"/>
      </p:scale>
      <p:origin x="0" y="-43194"/>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5" d="100"/>
          <a:sy n="85" d="100"/>
        </p:scale>
        <p:origin x="-3198" y="-90"/>
      </p:cViewPr>
      <p:guideLst>
        <p:guide orient="horz" pos="2854"/>
        <p:guide pos="2132"/>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6332"/>
          </a:xfrm>
          <a:prstGeom prst="rect">
            <a:avLst/>
          </a:prstGeom>
        </p:spPr>
        <p:txBody>
          <a:bodyPr vert="horz" lIns="95553" tIns="47777" rIns="95553" bIns="47777" rtlCol="0"/>
          <a:lstStyle>
            <a:lvl1pPr algn="l" eaLnBrk="1" hangingPunct="1">
              <a:defRPr sz="1300">
                <a:latin typeface="Arial" charset="0"/>
                <a:ea typeface="ＭＳ Ｐゴシック" pitchFamily="-96" charset="-128"/>
              </a:defRPr>
            </a:lvl1pPr>
          </a:lstStyle>
          <a:p>
            <a:pPr>
              <a:defRPr/>
            </a:pPr>
            <a:endParaRPr lang="en-US" dirty="0"/>
          </a:p>
        </p:txBody>
      </p:sp>
      <p:sp>
        <p:nvSpPr>
          <p:cNvPr id="3" name="Date Placeholder 2"/>
          <p:cNvSpPr>
            <a:spLocks noGrp="1"/>
          </p:cNvSpPr>
          <p:nvPr>
            <p:ph type="dt" sz="quarter" idx="1"/>
          </p:nvPr>
        </p:nvSpPr>
        <p:spPr>
          <a:xfrm>
            <a:off x="3850443" y="1"/>
            <a:ext cx="2945660" cy="496332"/>
          </a:xfrm>
          <a:prstGeom prst="rect">
            <a:avLst/>
          </a:prstGeom>
        </p:spPr>
        <p:txBody>
          <a:bodyPr vert="horz" lIns="95553" tIns="47777" rIns="95553" bIns="47777" rtlCol="0"/>
          <a:lstStyle>
            <a:lvl1pPr algn="r" eaLnBrk="1" hangingPunct="1">
              <a:defRPr sz="1300">
                <a:latin typeface="Arial" charset="0"/>
                <a:ea typeface="ＭＳ Ｐゴシック" pitchFamily="-96" charset="-128"/>
              </a:defRPr>
            </a:lvl1pPr>
          </a:lstStyle>
          <a:p>
            <a:pPr>
              <a:defRPr/>
            </a:pPr>
            <a:fld id="{6BC16A45-9DEC-4D7F-9672-EDE5779AFA80}" type="datetimeFigureOut">
              <a:rPr lang="en-US"/>
              <a:pPr>
                <a:defRPr/>
              </a:pPr>
              <a:t>1/22/2024</a:t>
            </a:fld>
            <a:endParaRPr lang="en-US" dirty="0"/>
          </a:p>
        </p:txBody>
      </p:sp>
      <p:sp>
        <p:nvSpPr>
          <p:cNvPr id="4" name="Footer Placeholder 3"/>
          <p:cNvSpPr>
            <a:spLocks noGrp="1"/>
          </p:cNvSpPr>
          <p:nvPr>
            <p:ph type="ftr" sz="quarter" idx="2"/>
          </p:nvPr>
        </p:nvSpPr>
        <p:spPr>
          <a:xfrm>
            <a:off x="0" y="9428584"/>
            <a:ext cx="2945660" cy="496332"/>
          </a:xfrm>
          <a:prstGeom prst="rect">
            <a:avLst/>
          </a:prstGeom>
        </p:spPr>
        <p:txBody>
          <a:bodyPr vert="horz" lIns="95553" tIns="47777" rIns="95553" bIns="47777" rtlCol="0" anchor="b"/>
          <a:lstStyle>
            <a:lvl1pPr algn="l" eaLnBrk="1" hangingPunct="1">
              <a:defRPr sz="1300">
                <a:latin typeface="Arial" charset="0"/>
                <a:ea typeface="ＭＳ Ｐゴシック" pitchFamily="-96" charset="-128"/>
              </a:defRPr>
            </a:lvl1pPr>
          </a:lstStyle>
          <a:p>
            <a:pPr>
              <a:defRPr/>
            </a:pPr>
            <a:endParaRPr lang="en-US" dirty="0"/>
          </a:p>
        </p:txBody>
      </p:sp>
      <p:sp>
        <p:nvSpPr>
          <p:cNvPr id="5" name="Slide Number Placeholder 4"/>
          <p:cNvSpPr>
            <a:spLocks noGrp="1"/>
          </p:cNvSpPr>
          <p:nvPr>
            <p:ph type="sldNum" sz="quarter" idx="3"/>
          </p:nvPr>
        </p:nvSpPr>
        <p:spPr>
          <a:xfrm>
            <a:off x="3850443" y="9428584"/>
            <a:ext cx="2945660" cy="496332"/>
          </a:xfrm>
          <a:prstGeom prst="rect">
            <a:avLst/>
          </a:prstGeom>
        </p:spPr>
        <p:txBody>
          <a:bodyPr vert="horz" wrap="square" lIns="95553" tIns="47777" rIns="95553" bIns="47777" numCol="1" anchor="b" anchorCtr="0" compatLnSpc="1">
            <a:prstTxWarp prst="textNoShape">
              <a:avLst/>
            </a:prstTxWarp>
          </a:bodyPr>
          <a:lstStyle>
            <a:lvl1pPr algn="r" eaLnBrk="1" hangingPunct="1">
              <a:defRPr sz="1300"/>
            </a:lvl1pPr>
          </a:lstStyle>
          <a:p>
            <a:fld id="{161CE0DA-D715-4EDB-9825-04197FF8C67D}" type="slidenum">
              <a:rPr lang="en-US" altLang="en-US"/>
              <a:pPr/>
              <a:t>‹#›</a:t>
            </a:fld>
            <a:endParaRPr lang="en-US" altLang="en-US" dirty="0"/>
          </a:p>
        </p:txBody>
      </p:sp>
    </p:spTree>
    <p:extLst>
      <p:ext uri="{BB962C8B-B14F-4D97-AF65-F5344CB8AC3E}">
        <p14:creationId xmlns:p14="http://schemas.microsoft.com/office/powerpoint/2010/main" val="82548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5660" cy="496332"/>
          </a:xfrm>
          <a:prstGeom prst="rect">
            <a:avLst/>
          </a:prstGeom>
          <a:noFill/>
          <a:ln w="9525">
            <a:noFill/>
            <a:miter lim="800000"/>
            <a:headEnd/>
            <a:tailEnd/>
          </a:ln>
          <a:effectLst/>
        </p:spPr>
        <p:txBody>
          <a:bodyPr vert="horz" wrap="square" lIns="95553" tIns="47777" rIns="95553" bIns="47777" numCol="1" anchor="t" anchorCtr="0" compatLnSpc="1">
            <a:prstTxWarp prst="textNoShape">
              <a:avLst/>
            </a:prstTxWarp>
          </a:bodyPr>
          <a:lstStyle>
            <a:lvl1pPr eaLnBrk="1" hangingPunct="1">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850443" y="1"/>
            <a:ext cx="2945660" cy="496332"/>
          </a:xfrm>
          <a:prstGeom prst="rect">
            <a:avLst/>
          </a:prstGeom>
          <a:noFill/>
          <a:ln w="9525">
            <a:noFill/>
            <a:miter lim="800000"/>
            <a:headEnd/>
            <a:tailEnd/>
          </a:ln>
          <a:effectLst/>
        </p:spPr>
        <p:txBody>
          <a:bodyPr vert="horz" wrap="square" lIns="95553" tIns="47777" rIns="95553" bIns="47777" numCol="1" anchor="t" anchorCtr="0" compatLnSpc="1">
            <a:prstTxWarp prst="textNoShape">
              <a:avLst/>
            </a:prstTxWarp>
          </a:bodyPr>
          <a:lstStyle>
            <a:lvl1pPr algn="r" eaLnBrk="1" hangingPunct="1">
              <a:defRPr sz="1300">
                <a:latin typeface="Arial" charset="0"/>
                <a:ea typeface="+mn-ea"/>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768" y="4715155"/>
            <a:ext cx="5438140" cy="4466987"/>
          </a:xfrm>
          <a:prstGeom prst="rect">
            <a:avLst/>
          </a:prstGeom>
          <a:noFill/>
          <a:ln w="9525">
            <a:noFill/>
            <a:miter lim="800000"/>
            <a:headEnd/>
            <a:tailEnd/>
          </a:ln>
          <a:effectLst/>
        </p:spPr>
        <p:txBody>
          <a:bodyPr vert="horz" wrap="square" lIns="95553" tIns="47777" rIns="95553" bIns="477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28584"/>
            <a:ext cx="2945660" cy="496332"/>
          </a:xfrm>
          <a:prstGeom prst="rect">
            <a:avLst/>
          </a:prstGeom>
          <a:noFill/>
          <a:ln w="9525">
            <a:noFill/>
            <a:miter lim="800000"/>
            <a:headEnd/>
            <a:tailEnd/>
          </a:ln>
          <a:effectLst/>
        </p:spPr>
        <p:txBody>
          <a:bodyPr vert="horz" wrap="square" lIns="95553" tIns="47777" rIns="95553" bIns="47777" numCol="1" anchor="b" anchorCtr="0" compatLnSpc="1">
            <a:prstTxWarp prst="textNoShape">
              <a:avLst/>
            </a:prstTxWarp>
          </a:bodyPr>
          <a:lstStyle>
            <a:lvl1pPr eaLnBrk="1" hangingPunct="1">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850443" y="9428584"/>
            <a:ext cx="2945660" cy="496332"/>
          </a:xfrm>
          <a:prstGeom prst="rect">
            <a:avLst/>
          </a:prstGeom>
          <a:noFill/>
          <a:ln w="9525">
            <a:noFill/>
            <a:miter lim="800000"/>
            <a:headEnd/>
            <a:tailEnd/>
          </a:ln>
          <a:effectLst/>
        </p:spPr>
        <p:txBody>
          <a:bodyPr vert="horz" wrap="square" lIns="95553" tIns="47777" rIns="95553" bIns="47777" numCol="1" anchor="b" anchorCtr="0" compatLnSpc="1">
            <a:prstTxWarp prst="textNoShape">
              <a:avLst/>
            </a:prstTxWarp>
          </a:bodyPr>
          <a:lstStyle>
            <a:lvl1pPr algn="r" eaLnBrk="1" hangingPunct="1">
              <a:defRPr sz="1300"/>
            </a:lvl1pPr>
          </a:lstStyle>
          <a:p>
            <a:fld id="{9F53D172-2892-4EEA-9199-03E994257AC9}" type="slidenum">
              <a:rPr lang="en-US" altLang="en-US"/>
              <a:pPr/>
              <a:t>‹#›</a:t>
            </a:fld>
            <a:endParaRPr lang="en-US" altLang="en-US" dirty="0"/>
          </a:p>
        </p:txBody>
      </p:sp>
    </p:spTree>
    <p:extLst>
      <p:ext uri="{BB962C8B-B14F-4D97-AF65-F5344CB8AC3E}">
        <p14:creationId xmlns:p14="http://schemas.microsoft.com/office/powerpoint/2010/main" val="393758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90488" y="744538"/>
            <a:ext cx="6616700" cy="3722687"/>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a typeface="ＭＳ Ｐゴシック" panose="020B0600070205080204"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84225" indent="-3016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208088" indent="-2413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90688" indent="-2413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74875" indent="-2413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320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892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64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3675" indent="-2413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6C4553F-4895-4608-87CB-AFA568D97E58}" type="slidenum">
              <a:rPr lang="en-US" altLang="en-US" sz="1300" smtClean="0"/>
              <a:pPr>
                <a:spcBef>
                  <a:spcPct val="0"/>
                </a:spcBef>
              </a:pPr>
              <a:t>1</a:t>
            </a:fld>
            <a:endParaRPr lang="en-US" altLang="en-US" sz="1300"/>
          </a:p>
        </p:txBody>
      </p:sp>
    </p:spTree>
    <p:extLst>
      <p:ext uri="{BB962C8B-B14F-4D97-AF65-F5344CB8AC3E}">
        <p14:creationId xmlns:p14="http://schemas.microsoft.com/office/powerpoint/2010/main" val="181587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3D172-2892-4EEA-9199-03E994257AC9}" type="slidenum">
              <a:rPr lang="en-US" altLang="en-US" smtClean="0"/>
              <a:pPr/>
              <a:t>4</a:t>
            </a:fld>
            <a:endParaRPr lang="en-US" altLang="en-US" dirty="0"/>
          </a:p>
        </p:txBody>
      </p:sp>
    </p:spTree>
    <p:extLst>
      <p:ext uri="{BB962C8B-B14F-4D97-AF65-F5344CB8AC3E}">
        <p14:creationId xmlns:p14="http://schemas.microsoft.com/office/powerpoint/2010/main" val="48889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3D172-2892-4EEA-9199-03E994257AC9}" type="slidenum">
              <a:rPr lang="en-US" altLang="en-US" smtClean="0"/>
              <a:pPr/>
              <a:t>5</a:t>
            </a:fld>
            <a:endParaRPr lang="en-US" altLang="en-US" dirty="0"/>
          </a:p>
        </p:txBody>
      </p:sp>
    </p:spTree>
    <p:extLst>
      <p:ext uri="{BB962C8B-B14F-4D97-AF65-F5344CB8AC3E}">
        <p14:creationId xmlns:p14="http://schemas.microsoft.com/office/powerpoint/2010/main" val="64895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3D172-2892-4EEA-9199-03E994257AC9}" type="slidenum">
              <a:rPr lang="en-US" altLang="en-US" smtClean="0"/>
              <a:pPr/>
              <a:t>6</a:t>
            </a:fld>
            <a:endParaRPr lang="en-US" altLang="en-US" dirty="0"/>
          </a:p>
        </p:txBody>
      </p:sp>
    </p:spTree>
    <p:extLst>
      <p:ext uri="{BB962C8B-B14F-4D97-AF65-F5344CB8AC3E}">
        <p14:creationId xmlns:p14="http://schemas.microsoft.com/office/powerpoint/2010/main" val="362530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3D172-2892-4EEA-9199-03E994257AC9}" type="slidenum">
              <a:rPr lang="en-US" altLang="en-US" smtClean="0"/>
              <a:pPr/>
              <a:t>7</a:t>
            </a:fld>
            <a:endParaRPr lang="en-US" altLang="en-US" dirty="0"/>
          </a:p>
        </p:txBody>
      </p:sp>
    </p:spTree>
    <p:extLst>
      <p:ext uri="{BB962C8B-B14F-4D97-AF65-F5344CB8AC3E}">
        <p14:creationId xmlns:p14="http://schemas.microsoft.com/office/powerpoint/2010/main" val="225808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3D172-2892-4EEA-9199-03E994257AC9}" type="slidenum">
              <a:rPr lang="en-US" altLang="en-US" smtClean="0"/>
              <a:pPr/>
              <a:t>8</a:t>
            </a:fld>
            <a:endParaRPr lang="en-US" altLang="en-US" dirty="0"/>
          </a:p>
        </p:txBody>
      </p:sp>
    </p:spTree>
    <p:extLst>
      <p:ext uri="{BB962C8B-B14F-4D97-AF65-F5344CB8AC3E}">
        <p14:creationId xmlns:p14="http://schemas.microsoft.com/office/powerpoint/2010/main" val="1976394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53D172-2892-4EEA-9199-03E994257AC9}" type="slidenum">
              <a:rPr lang="en-US" altLang="en-US" smtClean="0"/>
              <a:pPr/>
              <a:t>9</a:t>
            </a:fld>
            <a:endParaRPr lang="en-US" altLang="en-US" dirty="0"/>
          </a:p>
        </p:txBody>
      </p:sp>
    </p:spTree>
    <p:extLst>
      <p:ext uri="{BB962C8B-B14F-4D97-AF65-F5344CB8AC3E}">
        <p14:creationId xmlns:p14="http://schemas.microsoft.com/office/powerpoint/2010/main" val="1676945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8737600" y="6356350"/>
            <a:ext cx="3454400" cy="501650"/>
          </a:xfrm>
        </p:spPr>
        <p:txBody>
          <a:bodyPr/>
          <a:lstStyle>
            <a:lvl1pPr>
              <a:defRPr/>
            </a:lvl1pPr>
          </a:lstStyle>
          <a:p>
            <a:fld id="{CBA3BDAD-EAF3-4D39-8BB7-9CAEF30D6F27}" type="slidenum">
              <a:rPr lang="en-US" altLang="en-US"/>
              <a:pPr/>
              <a:t>‹#›</a:t>
            </a:fld>
            <a:endParaRPr lang="en-US" altLang="en-US" dirty="0"/>
          </a:p>
        </p:txBody>
      </p:sp>
    </p:spTree>
    <p:extLst>
      <p:ext uri="{BB962C8B-B14F-4D97-AF65-F5344CB8AC3E}">
        <p14:creationId xmlns:p14="http://schemas.microsoft.com/office/powerpoint/2010/main" val="347997870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387A05F-991A-4BB3-B9AF-06AE147E98CD}" type="slidenum">
              <a:rPr lang="en-US" altLang="en-US"/>
              <a:pPr/>
              <a:t>‹#›</a:t>
            </a:fld>
            <a:endParaRPr lang="en-US" altLang="en-US" dirty="0"/>
          </a:p>
        </p:txBody>
      </p:sp>
    </p:spTree>
    <p:extLst>
      <p:ext uri="{BB962C8B-B14F-4D97-AF65-F5344CB8AC3E}">
        <p14:creationId xmlns:p14="http://schemas.microsoft.com/office/powerpoint/2010/main" val="182250256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648D2E3-7ED7-4A14-8249-F6355230B6DE}" type="slidenum">
              <a:rPr lang="en-US" altLang="en-US"/>
              <a:pPr/>
              <a:t>‹#›</a:t>
            </a:fld>
            <a:endParaRPr lang="en-US" altLang="en-US" dirty="0"/>
          </a:p>
        </p:txBody>
      </p:sp>
    </p:spTree>
    <p:extLst>
      <p:ext uri="{BB962C8B-B14F-4D97-AF65-F5344CB8AC3E}">
        <p14:creationId xmlns:p14="http://schemas.microsoft.com/office/powerpoint/2010/main" val="121533503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7E78063-3D55-4AC2-A2AA-DCB45376FDF9}"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08934004-ADE7-48CA-9164-7B6F727EB6A0}" type="slidenum">
              <a:rPr lang="en-GB" altLang="en-US"/>
              <a:pPr/>
              <a:t>‹#›</a:t>
            </a:fld>
            <a:endParaRPr lang="en-GB" altLang="en-US" dirty="0"/>
          </a:p>
        </p:txBody>
      </p:sp>
    </p:spTree>
    <p:extLst>
      <p:ext uri="{BB962C8B-B14F-4D97-AF65-F5344CB8AC3E}">
        <p14:creationId xmlns:p14="http://schemas.microsoft.com/office/powerpoint/2010/main" val="350690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A2BAA9E-38E5-4E6B-B41C-F4CFBEA66DFB}"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AD36DEC2-85B2-42CB-BC70-98E1B5D23A85}" type="slidenum">
              <a:rPr lang="en-GB" altLang="en-US"/>
              <a:pPr/>
              <a:t>‹#›</a:t>
            </a:fld>
            <a:endParaRPr lang="en-GB" altLang="en-US" dirty="0"/>
          </a:p>
        </p:txBody>
      </p:sp>
    </p:spTree>
    <p:extLst>
      <p:ext uri="{BB962C8B-B14F-4D97-AF65-F5344CB8AC3E}">
        <p14:creationId xmlns:p14="http://schemas.microsoft.com/office/powerpoint/2010/main" val="2769964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BFDC28-95DD-43BA-9280-0C413269AEC2}"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04EF6F48-5BF9-4EA7-8077-ADD87926E28D}" type="slidenum">
              <a:rPr lang="en-GB" altLang="en-US"/>
              <a:pPr/>
              <a:t>‹#›</a:t>
            </a:fld>
            <a:endParaRPr lang="en-GB" altLang="en-US" dirty="0"/>
          </a:p>
        </p:txBody>
      </p:sp>
    </p:spTree>
    <p:extLst>
      <p:ext uri="{BB962C8B-B14F-4D97-AF65-F5344CB8AC3E}">
        <p14:creationId xmlns:p14="http://schemas.microsoft.com/office/powerpoint/2010/main" val="164813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D3EEFB0-B05D-4775-81AE-BF066D200F73}"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A09C1E0-DEFB-4D03-9F48-44C745C4433A}" type="slidenum">
              <a:rPr lang="en-GB" altLang="en-US"/>
              <a:pPr/>
              <a:t>‹#›</a:t>
            </a:fld>
            <a:endParaRPr lang="en-GB" altLang="en-US" dirty="0"/>
          </a:p>
        </p:txBody>
      </p:sp>
    </p:spTree>
    <p:extLst>
      <p:ext uri="{BB962C8B-B14F-4D97-AF65-F5344CB8AC3E}">
        <p14:creationId xmlns:p14="http://schemas.microsoft.com/office/powerpoint/2010/main" val="131807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D8889CA5-1FC2-4708-9EFF-C4B9FDAEDDC8}" type="datetimeFigureOut">
              <a:rPr lang="en-GB"/>
              <a:pPr>
                <a:defRPr/>
              </a:pPr>
              <a:t>22/01/2024</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F3DF1235-C60A-4ECA-B0A7-98DE1B741392}" type="slidenum">
              <a:rPr lang="en-GB" altLang="en-US"/>
              <a:pPr/>
              <a:t>‹#›</a:t>
            </a:fld>
            <a:endParaRPr lang="en-GB" altLang="en-US" dirty="0"/>
          </a:p>
        </p:txBody>
      </p:sp>
    </p:spTree>
    <p:extLst>
      <p:ext uri="{BB962C8B-B14F-4D97-AF65-F5344CB8AC3E}">
        <p14:creationId xmlns:p14="http://schemas.microsoft.com/office/powerpoint/2010/main" val="112228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5684272-251D-406A-848C-7D7355EA56E6}" type="datetimeFigureOut">
              <a:rPr lang="en-GB"/>
              <a:pPr>
                <a:defRPr/>
              </a:pPr>
              <a:t>22/01/2024</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EBC45E1A-186F-45C0-B2FB-4498BFD478CE}" type="slidenum">
              <a:rPr lang="en-GB" altLang="en-US"/>
              <a:pPr/>
              <a:t>‹#›</a:t>
            </a:fld>
            <a:endParaRPr lang="en-GB" altLang="en-US" dirty="0"/>
          </a:p>
        </p:txBody>
      </p:sp>
    </p:spTree>
    <p:extLst>
      <p:ext uri="{BB962C8B-B14F-4D97-AF65-F5344CB8AC3E}">
        <p14:creationId xmlns:p14="http://schemas.microsoft.com/office/powerpoint/2010/main" val="313052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900DC4-B743-41B5-B436-AF7156FEAB89}" type="datetimeFigureOut">
              <a:rPr lang="en-GB"/>
              <a:pPr>
                <a:defRPr/>
              </a:pPr>
              <a:t>22/01/2024</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03375943-8413-4AB4-B578-FF7229F6D125}" type="slidenum">
              <a:rPr lang="en-GB" altLang="en-US"/>
              <a:pPr/>
              <a:t>‹#›</a:t>
            </a:fld>
            <a:endParaRPr lang="en-GB" altLang="en-US" dirty="0"/>
          </a:p>
        </p:txBody>
      </p:sp>
    </p:spTree>
    <p:extLst>
      <p:ext uri="{BB962C8B-B14F-4D97-AF65-F5344CB8AC3E}">
        <p14:creationId xmlns:p14="http://schemas.microsoft.com/office/powerpoint/2010/main" val="517067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1E009C-81EB-4520-A8C7-32D9E1DC122D}"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85D7E38B-AC7F-4B56-9438-9BDFCE8F2C5D}" type="slidenum">
              <a:rPr lang="en-GB" altLang="en-US"/>
              <a:pPr/>
              <a:t>‹#›</a:t>
            </a:fld>
            <a:endParaRPr lang="en-GB" altLang="en-US" dirty="0"/>
          </a:p>
        </p:txBody>
      </p:sp>
    </p:spTree>
    <p:extLst>
      <p:ext uri="{BB962C8B-B14F-4D97-AF65-F5344CB8AC3E}">
        <p14:creationId xmlns:p14="http://schemas.microsoft.com/office/powerpoint/2010/main" val="206967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0144633-F42A-40BB-A485-B5B38BDEE2B2}" type="slidenum">
              <a:rPr lang="en-US" altLang="en-US"/>
              <a:pPr/>
              <a:t>‹#›</a:t>
            </a:fld>
            <a:endParaRPr lang="en-US" altLang="en-US" dirty="0"/>
          </a:p>
        </p:txBody>
      </p:sp>
    </p:spTree>
    <p:extLst>
      <p:ext uri="{BB962C8B-B14F-4D97-AF65-F5344CB8AC3E}">
        <p14:creationId xmlns:p14="http://schemas.microsoft.com/office/powerpoint/2010/main" val="409611579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C37AB8-7F8A-4DE8-910D-54E1E3F75DA8}"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92AB7FB6-7EAF-4B70-BF4F-AE0880014C7B}" type="slidenum">
              <a:rPr lang="en-GB" altLang="en-US"/>
              <a:pPr/>
              <a:t>‹#›</a:t>
            </a:fld>
            <a:endParaRPr lang="en-GB" altLang="en-US" dirty="0"/>
          </a:p>
        </p:txBody>
      </p:sp>
    </p:spTree>
    <p:extLst>
      <p:ext uri="{BB962C8B-B14F-4D97-AF65-F5344CB8AC3E}">
        <p14:creationId xmlns:p14="http://schemas.microsoft.com/office/powerpoint/2010/main" val="2625809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A5C9E44-5B1D-460C-9893-726A6DE7C4D0}"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8CA1F258-B973-4D06-90E2-1D9409363CE1}" type="slidenum">
              <a:rPr lang="en-GB" altLang="en-US"/>
              <a:pPr/>
              <a:t>‹#›</a:t>
            </a:fld>
            <a:endParaRPr lang="en-GB" altLang="en-US" dirty="0"/>
          </a:p>
        </p:txBody>
      </p:sp>
    </p:spTree>
    <p:extLst>
      <p:ext uri="{BB962C8B-B14F-4D97-AF65-F5344CB8AC3E}">
        <p14:creationId xmlns:p14="http://schemas.microsoft.com/office/powerpoint/2010/main" val="58388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95F6F1F-DDB2-4D7E-A961-7374FC995407}"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FD73F086-EA85-4896-9EBE-492CEBAC4EF3}" type="slidenum">
              <a:rPr lang="en-GB" altLang="en-US"/>
              <a:pPr/>
              <a:t>‹#›</a:t>
            </a:fld>
            <a:endParaRPr lang="en-GB" altLang="en-US" dirty="0"/>
          </a:p>
        </p:txBody>
      </p:sp>
    </p:spTree>
    <p:extLst>
      <p:ext uri="{BB962C8B-B14F-4D97-AF65-F5344CB8AC3E}">
        <p14:creationId xmlns:p14="http://schemas.microsoft.com/office/powerpoint/2010/main" val="70045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737600" y="6356350"/>
            <a:ext cx="3454400" cy="501650"/>
          </a:xfrm>
        </p:spPr>
        <p:txBody>
          <a:bodyPr/>
          <a:lstStyle>
            <a:lvl1pPr>
              <a:defRPr/>
            </a:lvl1pPr>
          </a:lstStyle>
          <a:p>
            <a:fld id="{147459ED-4110-43D1-B8D2-4AD30396FCCF}" type="slidenum">
              <a:rPr lang="en-US" altLang="en-US"/>
              <a:pPr/>
              <a:t>‹#›</a:t>
            </a:fld>
            <a:endParaRPr lang="en-US" altLang="en-US" dirty="0"/>
          </a:p>
        </p:txBody>
      </p:sp>
    </p:spTree>
    <p:extLst>
      <p:ext uri="{BB962C8B-B14F-4D97-AF65-F5344CB8AC3E}">
        <p14:creationId xmlns:p14="http://schemas.microsoft.com/office/powerpoint/2010/main" val="363150182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D336D55A-5818-48DF-9501-B5AC3298F6C9}" type="slidenum">
              <a:rPr lang="en-US" altLang="en-US"/>
              <a:pPr/>
              <a:t>‹#›</a:t>
            </a:fld>
            <a:endParaRPr lang="en-US" altLang="en-US" dirty="0"/>
          </a:p>
        </p:txBody>
      </p:sp>
    </p:spTree>
    <p:extLst>
      <p:ext uri="{BB962C8B-B14F-4D97-AF65-F5344CB8AC3E}">
        <p14:creationId xmlns:p14="http://schemas.microsoft.com/office/powerpoint/2010/main" val="86420137"/>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7435" y="1844825"/>
            <a:ext cx="10363200" cy="1362075"/>
          </a:xfrm>
        </p:spPr>
        <p:txBody>
          <a:bodyPr anchor="t"/>
          <a:lstStyle>
            <a:lvl1pPr algn="r">
              <a:defRPr sz="4000" b="1" cap="all"/>
            </a:lvl1pPr>
          </a:lstStyle>
          <a:p>
            <a:r>
              <a:rPr lang="en-US"/>
              <a:t>Click to edit Master title style</a:t>
            </a:r>
            <a:endParaRPr lang="en-GB"/>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A939C618-B9BB-44B3-B06C-266C893A299F}" type="slidenum">
              <a:rPr lang="en-US" altLang="en-US"/>
              <a:pPr/>
              <a:t>‹#›</a:t>
            </a:fld>
            <a:endParaRPr lang="en-US" altLang="en-US" dirty="0"/>
          </a:p>
        </p:txBody>
      </p:sp>
    </p:spTree>
    <p:extLst>
      <p:ext uri="{BB962C8B-B14F-4D97-AF65-F5344CB8AC3E}">
        <p14:creationId xmlns:p14="http://schemas.microsoft.com/office/powerpoint/2010/main" val="389295918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1D631D4B-63AA-44C2-BCBF-488A953D654F}" type="slidenum">
              <a:rPr lang="en-US" altLang="en-US"/>
              <a:pPr/>
              <a:t>‹#›</a:t>
            </a:fld>
            <a:endParaRPr lang="en-US" altLang="en-US" dirty="0"/>
          </a:p>
        </p:txBody>
      </p:sp>
      <p:pic>
        <p:nvPicPr>
          <p:cNvPr id="11" name="Picture 10" descr="A picture containing drawing&#10;&#10;Description automatically generated">
            <a:extLst>
              <a:ext uri="{FF2B5EF4-FFF2-40B4-BE49-F238E27FC236}">
                <a16:creationId xmlns:a16="http://schemas.microsoft.com/office/drawing/2014/main" id="{DBA4CB5E-D5B9-44E8-8554-3C46ABA90E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5753" y="6498000"/>
            <a:ext cx="2136245" cy="360000"/>
          </a:xfrm>
          <a:prstGeom prst="rect">
            <a:avLst/>
          </a:prstGeom>
        </p:spPr>
      </p:pic>
      <p:grpSp>
        <p:nvGrpSpPr>
          <p:cNvPr id="12" name="Group 11">
            <a:extLst>
              <a:ext uri="{FF2B5EF4-FFF2-40B4-BE49-F238E27FC236}">
                <a16:creationId xmlns:a16="http://schemas.microsoft.com/office/drawing/2014/main" id="{E0C200B1-7D1F-4EBA-BAA0-7A79AF7FF60B}"/>
              </a:ext>
            </a:extLst>
          </p:cNvPr>
          <p:cNvGrpSpPr/>
          <p:nvPr userDrawn="1"/>
        </p:nvGrpSpPr>
        <p:grpSpPr>
          <a:xfrm>
            <a:off x="0" y="-758"/>
            <a:ext cx="335165" cy="6858758"/>
            <a:chOff x="746635" y="-758"/>
            <a:chExt cx="335165" cy="6858758"/>
          </a:xfrm>
        </p:grpSpPr>
        <p:sp>
          <p:nvSpPr>
            <p:cNvPr id="13" name="Rectangle 12">
              <a:extLst>
                <a:ext uri="{FF2B5EF4-FFF2-40B4-BE49-F238E27FC236}">
                  <a16:creationId xmlns:a16="http://schemas.microsoft.com/office/drawing/2014/main" id="{8756119B-D99D-4CE8-A607-932531396C3A}"/>
                </a:ext>
              </a:extLst>
            </p:cNvPr>
            <p:cNvSpPr/>
            <p:nvPr userDrawn="1"/>
          </p:nvSpPr>
          <p:spPr>
            <a:xfrm>
              <a:off x="747000" y="1412776"/>
              <a:ext cx="334800" cy="1656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B660A0F-8FBE-4826-AD24-77775B2A8E1F}"/>
                </a:ext>
              </a:extLst>
            </p:cNvPr>
            <p:cNvSpPr/>
            <p:nvPr userDrawn="1"/>
          </p:nvSpPr>
          <p:spPr>
            <a:xfrm>
              <a:off x="747000" y="-758"/>
              <a:ext cx="334800" cy="1908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CE0EA1-37A0-4B53-858E-635F01033133}"/>
                </a:ext>
              </a:extLst>
            </p:cNvPr>
            <p:cNvSpPr/>
            <p:nvPr userDrawn="1"/>
          </p:nvSpPr>
          <p:spPr>
            <a:xfrm>
              <a:off x="747000" y="2461777"/>
              <a:ext cx="334800" cy="10920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075DD33-B1DC-4940-B87A-DE81E1A07D9B}"/>
                </a:ext>
              </a:extLst>
            </p:cNvPr>
            <p:cNvSpPr/>
            <p:nvPr userDrawn="1"/>
          </p:nvSpPr>
          <p:spPr>
            <a:xfrm>
              <a:off x="747000" y="3526692"/>
              <a:ext cx="334800" cy="109202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D34AAC8-98F6-44C5-A2BE-92C7ED2A1A34}"/>
                </a:ext>
              </a:extLst>
            </p:cNvPr>
            <p:cNvSpPr/>
            <p:nvPr userDrawn="1"/>
          </p:nvSpPr>
          <p:spPr>
            <a:xfrm>
              <a:off x="746635" y="4010755"/>
              <a:ext cx="334800" cy="16999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5A1B466-8EA9-40C0-82C8-F63E73953A29}"/>
                </a:ext>
              </a:extLst>
            </p:cNvPr>
            <p:cNvSpPr/>
            <p:nvPr userDrawn="1"/>
          </p:nvSpPr>
          <p:spPr>
            <a:xfrm>
              <a:off x="746635" y="5075670"/>
              <a:ext cx="334800" cy="1782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7616393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6"/>
          <p:cNvSpPr>
            <a:spLocks noGrp="1"/>
          </p:cNvSpPr>
          <p:nvPr>
            <p:ph type="dt" sz="half" idx="10"/>
          </p:nvPr>
        </p:nvSpPr>
        <p:spPr/>
        <p:txBody>
          <a:bodyPr/>
          <a:lstStyle>
            <a:lvl1pPr>
              <a:defRPr/>
            </a:lvl1pPr>
          </a:lstStyle>
          <a:p>
            <a:pPr>
              <a:defRPr/>
            </a:pPr>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dirty="0"/>
          </a:p>
        </p:txBody>
      </p:sp>
      <p:sp>
        <p:nvSpPr>
          <p:cNvPr id="11" name="Slide Number Placeholder 8"/>
          <p:cNvSpPr>
            <a:spLocks noGrp="1"/>
          </p:cNvSpPr>
          <p:nvPr>
            <p:ph type="sldNum" sz="quarter" idx="12"/>
          </p:nvPr>
        </p:nvSpPr>
        <p:spPr/>
        <p:txBody>
          <a:bodyPr/>
          <a:lstStyle>
            <a:lvl1pPr>
              <a:defRPr/>
            </a:lvl1pPr>
          </a:lstStyle>
          <a:p>
            <a:fld id="{10A159E3-AD5F-4C4E-9410-FC053E07DC69}" type="slidenum">
              <a:rPr lang="en-US" altLang="en-US"/>
              <a:pPr/>
              <a:t>‹#›</a:t>
            </a:fld>
            <a:endParaRPr lang="en-US" altLang="en-US" dirty="0"/>
          </a:p>
        </p:txBody>
      </p:sp>
    </p:spTree>
    <p:extLst>
      <p:ext uri="{BB962C8B-B14F-4D97-AF65-F5344CB8AC3E}">
        <p14:creationId xmlns:p14="http://schemas.microsoft.com/office/powerpoint/2010/main" val="40147363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406E8F67-F997-4EA5-B574-48B283F4869A}" type="slidenum">
              <a:rPr lang="en-US" altLang="en-US"/>
              <a:pPr/>
              <a:t>‹#›</a:t>
            </a:fld>
            <a:endParaRPr lang="en-US" altLang="en-US" dirty="0"/>
          </a:p>
        </p:txBody>
      </p:sp>
      <p:pic>
        <p:nvPicPr>
          <p:cNvPr id="8" name="Picture 7" descr="A picture containing drawing&#10;&#10;Description automatically generated">
            <a:extLst>
              <a:ext uri="{FF2B5EF4-FFF2-40B4-BE49-F238E27FC236}">
                <a16:creationId xmlns:a16="http://schemas.microsoft.com/office/drawing/2014/main" id="{A815BD35-9DCE-4A96-9E20-F84B6B7E49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5753" y="6498000"/>
            <a:ext cx="2136245" cy="360000"/>
          </a:xfrm>
          <a:prstGeom prst="rect">
            <a:avLst/>
          </a:prstGeom>
        </p:spPr>
      </p:pic>
      <p:grpSp>
        <p:nvGrpSpPr>
          <p:cNvPr id="10" name="Group 9">
            <a:extLst>
              <a:ext uri="{FF2B5EF4-FFF2-40B4-BE49-F238E27FC236}">
                <a16:creationId xmlns:a16="http://schemas.microsoft.com/office/drawing/2014/main" id="{40770CBD-0A13-465B-8265-2AE537239995}"/>
              </a:ext>
            </a:extLst>
          </p:cNvPr>
          <p:cNvGrpSpPr/>
          <p:nvPr userDrawn="1"/>
        </p:nvGrpSpPr>
        <p:grpSpPr>
          <a:xfrm>
            <a:off x="0" y="-758"/>
            <a:ext cx="335165" cy="6858758"/>
            <a:chOff x="746635" y="-758"/>
            <a:chExt cx="335165" cy="6858758"/>
          </a:xfrm>
        </p:grpSpPr>
        <p:sp>
          <p:nvSpPr>
            <p:cNvPr id="11" name="Rectangle 10">
              <a:extLst>
                <a:ext uri="{FF2B5EF4-FFF2-40B4-BE49-F238E27FC236}">
                  <a16:creationId xmlns:a16="http://schemas.microsoft.com/office/drawing/2014/main" id="{70973F60-86F5-4C51-A981-43070FC2F10A}"/>
                </a:ext>
              </a:extLst>
            </p:cNvPr>
            <p:cNvSpPr/>
            <p:nvPr userDrawn="1"/>
          </p:nvSpPr>
          <p:spPr>
            <a:xfrm>
              <a:off x="747000" y="1412776"/>
              <a:ext cx="334800" cy="1656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E5CC43-7F1F-465E-8C97-4EF0B6E90474}"/>
                </a:ext>
              </a:extLst>
            </p:cNvPr>
            <p:cNvSpPr/>
            <p:nvPr userDrawn="1"/>
          </p:nvSpPr>
          <p:spPr>
            <a:xfrm>
              <a:off x="747000" y="-758"/>
              <a:ext cx="334800" cy="1908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912C45A-3F41-43A1-B542-ABB444A552DD}"/>
                </a:ext>
              </a:extLst>
            </p:cNvPr>
            <p:cNvSpPr/>
            <p:nvPr userDrawn="1"/>
          </p:nvSpPr>
          <p:spPr>
            <a:xfrm>
              <a:off x="747000" y="2461777"/>
              <a:ext cx="334800" cy="10920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4B765C3-756E-4FB9-995D-69E9F4F2B0E9}"/>
                </a:ext>
              </a:extLst>
            </p:cNvPr>
            <p:cNvSpPr/>
            <p:nvPr userDrawn="1"/>
          </p:nvSpPr>
          <p:spPr>
            <a:xfrm>
              <a:off x="747000" y="3526692"/>
              <a:ext cx="334800" cy="109202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4DAF3EF-2BC5-4D89-969E-165AA215C634}"/>
                </a:ext>
              </a:extLst>
            </p:cNvPr>
            <p:cNvSpPr/>
            <p:nvPr userDrawn="1"/>
          </p:nvSpPr>
          <p:spPr>
            <a:xfrm>
              <a:off x="746635" y="4010755"/>
              <a:ext cx="334800" cy="16999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BC73CC1-688B-429E-98B0-B2239721E469}"/>
                </a:ext>
              </a:extLst>
            </p:cNvPr>
            <p:cNvSpPr/>
            <p:nvPr userDrawn="1"/>
          </p:nvSpPr>
          <p:spPr>
            <a:xfrm>
              <a:off x="746635" y="5075670"/>
              <a:ext cx="334800" cy="1782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03890040"/>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lvl1pPr>
              <a:defRPr/>
            </a:lvl1pPr>
          </a:lstStyle>
          <a:p>
            <a:pPr>
              <a:defRPr/>
            </a:pPr>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fld id="{EF539652-721E-4A17-8DB5-6DE2EBF9CAC5}" type="slidenum">
              <a:rPr lang="en-US" altLang="en-US"/>
              <a:pPr/>
              <a:t>‹#›</a:t>
            </a:fld>
            <a:endParaRPr lang="en-US" altLang="en-US" dirty="0"/>
          </a:p>
        </p:txBody>
      </p:sp>
      <p:pic>
        <p:nvPicPr>
          <p:cNvPr id="8" name="Picture 7" descr="A picture containing drawing&#10;&#10;Description automatically generated">
            <a:extLst>
              <a:ext uri="{FF2B5EF4-FFF2-40B4-BE49-F238E27FC236}">
                <a16:creationId xmlns:a16="http://schemas.microsoft.com/office/drawing/2014/main" id="{42FDFA75-D0CE-4213-A30E-EAE29A0153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55753" y="6498000"/>
            <a:ext cx="2136245" cy="360000"/>
          </a:xfrm>
          <a:prstGeom prst="rect">
            <a:avLst/>
          </a:prstGeom>
        </p:spPr>
      </p:pic>
      <p:grpSp>
        <p:nvGrpSpPr>
          <p:cNvPr id="9" name="Group 8">
            <a:extLst>
              <a:ext uri="{FF2B5EF4-FFF2-40B4-BE49-F238E27FC236}">
                <a16:creationId xmlns:a16="http://schemas.microsoft.com/office/drawing/2014/main" id="{277AC70E-D4D5-4291-8AE3-C995181EAE3D}"/>
              </a:ext>
            </a:extLst>
          </p:cNvPr>
          <p:cNvGrpSpPr/>
          <p:nvPr userDrawn="1"/>
        </p:nvGrpSpPr>
        <p:grpSpPr>
          <a:xfrm>
            <a:off x="0" y="-758"/>
            <a:ext cx="335165" cy="6858758"/>
            <a:chOff x="746635" y="-758"/>
            <a:chExt cx="335165" cy="6858758"/>
          </a:xfrm>
        </p:grpSpPr>
        <p:sp>
          <p:nvSpPr>
            <p:cNvPr id="10" name="Rectangle 9">
              <a:extLst>
                <a:ext uri="{FF2B5EF4-FFF2-40B4-BE49-F238E27FC236}">
                  <a16:creationId xmlns:a16="http://schemas.microsoft.com/office/drawing/2014/main" id="{0DAA8801-F25B-48C3-8B71-FEBA366F6F57}"/>
                </a:ext>
              </a:extLst>
            </p:cNvPr>
            <p:cNvSpPr/>
            <p:nvPr userDrawn="1"/>
          </p:nvSpPr>
          <p:spPr>
            <a:xfrm>
              <a:off x="747000" y="1412776"/>
              <a:ext cx="334800" cy="1656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B11F1E3-30A1-4CA2-8898-0D44C19D63B2}"/>
                </a:ext>
              </a:extLst>
            </p:cNvPr>
            <p:cNvSpPr/>
            <p:nvPr userDrawn="1"/>
          </p:nvSpPr>
          <p:spPr>
            <a:xfrm>
              <a:off x="747000" y="-758"/>
              <a:ext cx="334800" cy="1908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5015548-D518-4505-AE66-078A39911F9F}"/>
                </a:ext>
              </a:extLst>
            </p:cNvPr>
            <p:cNvSpPr/>
            <p:nvPr userDrawn="1"/>
          </p:nvSpPr>
          <p:spPr>
            <a:xfrm>
              <a:off x="747000" y="2461777"/>
              <a:ext cx="334800" cy="10920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31828A3-9F9E-43A3-83AE-1689826EB876}"/>
                </a:ext>
              </a:extLst>
            </p:cNvPr>
            <p:cNvSpPr/>
            <p:nvPr userDrawn="1"/>
          </p:nvSpPr>
          <p:spPr>
            <a:xfrm>
              <a:off x="747000" y="3526692"/>
              <a:ext cx="334800" cy="109202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5283752-2610-4132-96FC-08BA067E978B}"/>
                </a:ext>
              </a:extLst>
            </p:cNvPr>
            <p:cNvSpPr/>
            <p:nvPr userDrawn="1"/>
          </p:nvSpPr>
          <p:spPr>
            <a:xfrm>
              <a:off x="746635" y="4010755"/>
              <a:ext cx="334800" cy="16999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7B88D6F-F254-4B8E-982C-35F502B8F448}"/>
                </a:ext>
              </a:extLst>
            </p:cNvPr>
            <p:cNvSpPr/>
            <p:nvPr userDrawn="1"/>
          </p:nvSpPr>
          <p:spPr>
            <a:xfrm>
              <a:off x="746635" y="5075670"/>
              <a:ext cx="334800" cy="1782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2914231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06AD3A8-1DCB-482B-A0AA-80E9743D5885}" type="slidenum">
              <a:rPr lang="en-US" altLang="en-US"/>
              <a:pPr/>
              <a:t>‹#›</a:t>
            </a:fld>
            <a:endParaRPr lang="en-US" altLang="en-US" dirty="0"/>
          </a:p>
        </p:txBody>
      </p:sp>
    </p:spTree>
    <p:extLst>
      <p:ext uri="{BB962C8B-B14F-4D97-AF65-F5344CB8AC3E}">
        <p14:creationId xmlns:p14="http://schemas.microsoft.com/office/powerpoint/2010/main" val="291334247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374110EA-5A65-4E5B-912D-C5CAA5AC548B}" type="slidenum">
              <a:rPr lang="en-US" altLang="en-US"/>
              <a:pPr/>
              <a:t>‹#›</a:t>
            </a:fld>
            <a:endParaRPr lang="en-US" altLang="en-US" dirty="0"/>
          </a:p>
        </p:txBody>
      </p:sp>
    </p:spTree>
    <p:extLst>
      <p:ext uri="{BB962C8B-B14F-4D97-AF65-F5344CB8AC3E}">
        <p14:creationId xmlns:p14="http://schemas.microsoft.com/office/powerpoint/2010/main" val="3306712844"/>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1C62709B-422E-40A4-AA37-759359FEF826}" type="slidenum">
              <a:rPr lang="en-US" altLang="en-US"/>
              <a:pPr/>
              <a:t>‹#›</a:t>
            </a:fld>
            <a:endParaRPr lang="en-US" altLang="en-US" dirty="0"/>
          </a:p>
        </p:txBody>
      </p:sp>
    </p:spTree>
    <p:extLst>
      <p:ext uri="{BB962C8B-B14F-4D97-AF65-F5344CB8AC3E}">
        <p14:creationId xmlns:p14="http://schemas.microsoft.com/office/powerpoint/2010/main" val="100101507"/>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4DE19359-6CDC-4D90-BFEB-CD002ED03D88}" type="slidenum">
              <a:rPr lang="en-US" altLang="en-US"/>
              <a:pPr/>
              <a:t>‹#›</a:t>
            </a:fld>
            <a:endParaRPr lang="en-US" altLang="en-US" dirty="0"/>
          </a:p>
        </p:txBody>
      </p:sp>
    </p:spTree>
    <p:extLst>
      <p:ext uri="{BB962C8B-B14F-4D97-AF65-F5344CB8AC3E}">
        <p14:creationId xmlns:p14="http://schemas.microsoft.com/office/powerpoint/2010/main" val="399716465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fld id="{2159A672-D3B2-4B46-B441-BA40E900BEEC}" type="slidenum">
              <a:rPr lang="en-US" altLang="en-US"/>
              <a:pPr/>
              <a:t>‹#›</a:t>
            </a:fld>
            <a:endParaRPr lang="en-US" altLang="en-US" dirty="0"/>
          </a:p>
        </p:txBody>
      </p:sp>
    </p:spTree>
    <p:extLst>
      <p:ext uri="{BB962C8B-B14F-4D97-AF65-F5344CB8AC3E}">
        <p14:creationId xmlns:p14="http://schemas.microsoft.com/office/powerpoint/2010/main" val="11510163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A0FDF146-F691-432B-AD6F-0CC48E9E7C23}"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AEABA647-BBCD-4CF3-AEB4-9619FD7DD718}" type="slidenum">
              <a:rPr lang="en-GB" altLang="en-US"/>
              <a:pPr/>
              <a:t>‹#›</a:t>
            </a:fld>
            <a:endParaRPr lang="en-GB" altLang="en-US" dirty="0"/>
          </a:p>
        </p:txBody>
      </p:sp>
    </p:spTree>
    <p:extLst>
      <p:ext uri="{BB962C8B-B14F-4D97-AF65-F5344CB8AC3E}">
        <p14:creationId xmlns:p14="http://schemas.microsoft.com/office/powerpoint/2010/main" val="819251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44E0EA27-7C07-419B-986B-991CFD2FD5C2}"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92B1B2E0-8921-4C1B-BBE1-B8B4D5F1860D}" type="slidenum">
              <a:rPr lang="en-GB" altLang="en-US"/>
              <a:pPr/>
              <a:t>‹#›</a:t>
            </a:fld>
            <a:endParaRPr lang="en-GB" altLang="en-US" dirty="0"/>
          </a:p>
        </p:txBody>
      </p:sp>
    </p:spTree>
    <p:extLst>
      <p:ext uri="{BB962C8B-B14F-4D97-AF65-F5344CB8AC3E}">
        <p14:creationId xmlns:p14="http://schemas.microsoft.com/office/powerpoint/2010/main" val="3392141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144711-B92E-4A11-9F6C-39615D36A461}"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142080B5-EACF-4495-8A1B-C15B040B0BA2}" type="slidenum">
              <a:rPr lang="en-GB" altLang="en-US"/>
              <a:pPr/>
              <a:t>‹#›</a:t>
            </a:fld>
            <a:endParaRPr lang="en-GB" altLang="en-US" dirty="0"/>
          </a:p>
        </p:txBody>
      </p:sp>
    </p:spTree>
    <p:extLst>
      <p:ext uri="{BB962C8B-B14F-4D97-AF65-F5344CB8AC3E}">
        <p14:creationId xmlns:p14="http://schemas.microsoft.com/office/powerpoint/2010/main" val="4289487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5C6D711-143A-4E39-8AA5-4157AF2B1FCD}"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73C88145-788E-4CCB-8D7C-9A34AD1C29A4}" type="slidenum">
              <a:rPr lang="en-GB" altLang="en-US"/>
              <a:pPr/>
              <a:t>‹#›</a:t>
            </a:fld>
            <a:endParaRPr lang="en-GB" altLang="en-US" dirty="0"/>
          </a:p>
        </p:txBody>
      </p:sp>
    </p:spTree>
    <p:extLst>
      <p:ext uri="{BB962C8B-B14F-4D97-AF65-F5344CB8AC3E}">
        <p14:creationId xmlns:p14="http://schemas.microsoft.com/office/powerpoint/2010/main" val="4037179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C5D66AC-8B94-407E-AC17-F8BD1F5F3F7A}" type="datetimeFigureOut">
              <a:rPr lang="en-GB"/>
              <a:pPr>
                <a:defRPr/>
              </a:pPr>
              <a:t>22/01/2024</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ED60BB9B-012D-4A0A-8D56-77B8D72FDBED}" type="slidenum">
              <a:rPr lang="en-GB" altLang="en-US"/>
              <a:pPr/>
              <a:t>‹#›</a:t>
            </a:fld>
            <a:endParaRPr lang="en-GB" altLang="en-US" dirty="0"/>
          </a:p>
        </p:txBody>
      </p:sp>
    </p:spTree>
    <p:extLst>
      <p:ext uri="{BB962C8B-B14F-4D97-AF65-F5344CB8AC3E}">
        <p14:creationId xmlns:p14="http://schemas.microsoft.com/office/powerpoint/2010/main" val="4111419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F680FAA-5521-4750-BAC4-3824968992A2}" type="datetimeFigureOut">
              <a:rPr lang="en-GB"/>
              <a:pPr>
                <a:defRPr/>
              </a:pPr>
              <a:t>22/01/2024</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3923FCAA-196E-4CFC-85E7-DC3476D27135}" type="slidenum">
              <a:rPr lang="en-GB" altLang="en-US"/>
              <a:pPr/>
              <a:t>‹#›</a:t>
            </a:fld>
            <a:endParaRPr lang="en-GB" altLang="en-US" dirty="0"/>
          </a:p>
        </p:txBody>
      </p:sp>
    </p:spTree>
    <p:extLst>
      <p:ext uri="{BB962C8B-B14F-4D97-AF65-F5344CB8AC3E}">
        <p14:creationId xmlns:p14="http://schemas.microsoft.com/office/powerpoint/2010/main" val="331143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91CCBA85-03AB-49A3-9F73-EBF273DDC063}" type="slidenum">
              <a:rPr lang="en-US" altLang="en-US"/>
              <a:pPr/>
              <a:t>‹#›</a:t>
            </a:fld>
            <a:endParaRPr lang="en-US" altLang="en-US" dirty="0"/>
          </a:p>
        </p:txBody>
      </p:sp>
    </p:spTree>
    <p:extLst>
      <p:ext uri="{BB962C8B-B14F-4D97-AF65-F5344CB8AC3E}">
        <p14:creationId xmlns:p14="http://schemas.microsoft.com/office/powerpoint/2010/main" val="3849918415"/>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7A16E5-EFA8-4D7C-BDE4-840430ADE2AF}" type="datetimeFigureOut">
              <a:rPr lang="en-GB"/>
              <a:pPr>
                <a:defRPr/>
              </a:pPr>
              <a:t>22/01/2024</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3A35D4C8-C047-414B-9163-CFA49B8D6B2A}" type="slidenum">
              <a:rPr lang="en-GB" altLang="en-US"/>
              <a:pPr/>
              <a:t>‹#›</a:t>
            </a:fld>
            <a:endParaRPr lang="en-GB" altLang="en-US" dirty="0"/>
          </a:p>
        </p:txBody>
      </p:sp>
    </p:spTree>
    <p:extLst>
      <p:ext uri="{BB962C8B-B14F-4D97-AF65-F5344CB8AC3E}">
        <p14:creationId xmlns:p14="http://schemas.microsoft.com/office/powerpoint/2010/main" val="1907762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8F8CD1-C4C7-4043-BC34-B6398991A614}"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B19CB780-40FA-4E21-8B24-257B034598C3}" type="slidenum">
              <a:rPr lang="en-GB" altLang="en-US"/>
              <a:pPr/>
              <a:t>‹#›</a:t>
            </a:fld>
            <a:endParaRPr lang="en-GB" altLang="en-US" dirty="0"/>
          </a:p>
        </p:txBody>
      </p:sp>
    </p:spTree>
    <p:extLst>
      <p:ext uri="{BB962C8B-B14F-4D97-AF65-F5344CB8AC3E}">
        <p14:creationId xmlns:p14="http://schemas.microsoft.com/office/powerpoint/2010/main" val="287086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7AF9A34-001A-4F97-AD89-CE2618945A85}" type="datetimeFigureOut">
              <a:rPr lang="en-GB"/>
              <a:pPr>
                <a:defRPr/>
              </a:pPr>
              <a:t>22/01/2024</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C7E9B00-D0B7-4EE0-BF59-4436DA98774F}" type="slidenum">
              <a:rPr lang="en-GB" altLang="en-US"/>
              <a:pPr/>
              <a:t>‹#›</a:t>
            </a:fld>
            <a:endParaRPr lang="en-GB" altLang="en-US" dirty="0"/>
          </a:p>
        </p:txBody>
      </p:sp>
    </p:spTree>
    <p:extLst>
      <p:ext uri="{BB962C8B-B14F-4D97-AF65-F5344CB8AC3E}">
        <p14:creationId xmlns:p14="http://schemas.microsoft.com/office/powerpoint/2010/main" val="15909570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DDA0F48-27F6-4C2D-BAA4-3F79F2697440}"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89491179-2032-415F-A27F-C4D9F7368451}" type="slidenum">
              <a:rPr lang="en-GB" altLang="en-US"/>
              <a:pPr/>
              <a:t>‹#›</a:t>
            </a:fld>
            <a:endParaRPr lang="en-GB" altLang="en-US" dirty="0"/>
          </a:p>
        </p:txBody>
      </p:sp>
    </p:spTree>
    <p:extLst>
      <p:ext uri="{BB962C8B-B14F-4D97-AF65-F5344CB8AC3E}">
        <p14:creationId xmlns:p14="http://schemas.microsoft.com/office/powerpoint/2010/main" val="1022235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5C2048E-27CD-4E26-B184-B9C2BA4CF1F7}" type="datetimeFigureOut">
              <a:rPr lang="en-GB"/>
              <a:pPr>
                <a:defRPr/>
              </a:pPr>
              <a:t>22/01/2024</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6155DEC1-9473-47F2-A049-AA57321CF9E8}" type="slidenum">
              <a:rPr lang="en-GB" altLang="en-US"/>
              <a:pPr/>
              <a:t>‹#›</a:t>
            </a:fld>
            <a:endParaRPr lang="en-GB" altLang="en-US" dirty="0"/>
          </a:p>
        </p:txBody>
      </p:sp>
    </p:spTree>
    <p:extLst>
      <p:ext uri="{BB962C8B-B14F-4D97-AF65-F5344CB8AC3E}">
        <p14:creationId xmlns:p14="http://schemas.microsoft.com/office/powerpoint/2010/main" val="17670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15818" y="6353176"/>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737600" y="6356350"/>
            <a:ext cx="3454400" cy="501650"/>
          </a:xfrm>
        </p:spPr>
        <p:txBody>
          <a:bodyPr/>
          <a:lstStyle>
            <a:lvl1pPr>
              <a:defRPr/>
            </a:lvl1pPr>
          </a:lstStyle>
          <a:p>
            <a:fld id="{911038C7-4D1A-4FAE-AD08-A0B16652557F}" type="slidenum">
              <a:rPr lang="en-US" altLang="en-US"/>
              <a:pPr/>
              <a:t>‹#›</a:t>
            </a:fld>
            <a:endParaRPr lang="en-US" altLang="en-US" dirty="0"/>
          </a:p>
        </p:txBody>
      </p:sp>
    </p:spTree>
    <p:extLst>
      <p:ext uri="{BB962C8B-B14F-4D97-AF65-F5344CB8AC3E}">
        <p14:creationId xmlns:p14="http://schemas.microsoft.com/office/powerpoint/2010/main" val="3940458727"/>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129385-331D-4319-85F7-A02EA22B2ECE}" type="slidenum">
              <a:rPr lang="en-US" altLang="en-US"/>
              <a:pPr/>
              <a:t>‹#›</a:t>
            </a:fld>
            <a:endParaRPr lang="en-US" altLang="en-US" dirty="0"/>
          </a:p>
        </p:txBody>
      </p:sp>
    </p:spTree>
    <p:extLst>
      <p:ext uri="{BB962C8B-B14F-4D97-AF65-F5344CB8AC3E}">
        <p14:creationId xmlns:p14="http://schemas.microsoft.com/office/powerpoint/2010/main" val="56563315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3445" y="1844825"/>
            <a:ext cx="10363200" cy="1362075"/>
          </a:xfrm>
        </p:spPr>
        <p:txBody>
          <a:bodyPr anchor="t">
            <a:normAutofit/>
          </a:bodyPr>
          <a:lstStyle>
            <a:lvl1pPr algn="r">
              <a:defRPr sz="3200" b="1" cap="all"/>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290F108-5AFA-49B9-978D-06BAC4A0214F}" type="slidenum">
              <a:rPr lang="en-US" altLang="en-US"/>
              <a:pPr/>
              <a:t>‹#›</a:t>
            </a:fld>
            <a:endParaRPr lang="en-US" altLang="en-US" dirty="0"/>
          </a:p>
        </p:txBody>
      </p:sp>
    </p:spTree>
    <p:extLst>
      <p:ext uri="{BB962C8B-B14F-4D97-AF65-F5344CB8AC3E}">
        <p14:creationId xmlns:p14="http://schemas.microsoft.com/office/powerpoint/2010/main" val="3508441954"/>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0578AD9E-7F82-440F-8AB1-557B3ADFAD71}" type="slidenum">
              <a:rPr lang="en-US" altLang="en-US"/>
              <a:pPr/>
              <a:t>‹#›</a:t>
            </a:fld>
            <a:endParaRPr lang="en-US" altLang="en-US" dirty="0"/>
          </a:p>
        </p:txBody>
      </p:sp>
    </p:spTree>
    <p:extLst>
      <p:ext uri="{BB962C8B-B14F-4D97-AF65-F5344CB8AC3E}">
        <p14:creationId xmlns:p14="http://schemas.microsoft.com/office/powerpoint/2010/main" val="2113471229"/>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3A37385E-817F-4303-A940-73763953AD50}" type="slidenum">
              <a:rPr lang="en-US" altLang="en-US"/>
              <a:pPr/>
              <a:t>‹#›</a:t>
            </a:fld>
            <a:endParaRPr lang="en-US" altLang="en-US" dirty="0"/>
          </a:p>
        </p:txBody>
      </p:sp>
    </p:spTree>
    <p:extLst>
      <p:ext uri="{BB962C8B-B14F-4D97-AF65-F5344CB8AC3E}">
        <p14:creationId xmlns:p14="http://schemas.microsoft.com/office/powerpoint/2010/main" val="113445837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4D9D83E4-AD93-4594-83DC-BB0DA0CF801D}" type="slidenum">
              <a:rPr lang="en-US" altLang="en-US"/>
              <a:pPr/>
              <a:t>‹#›</a:t>
            </a:fld>
            <a:endParaRPr lang="en-US" altLang="en-US" dirty="0"/>
          </a:p>
        </p:txBody>
      </p:sp>
    </p:spTree>
    <p:extLst>
      <p:ext uri="{BB962C8B-B14F-4D97-AF65-F5344CB8AC3E}">
        <p14:creationId xmlns:p14="http://schemas.microsoft.com/office/powerpoint/2010/main" val="3025493296"/>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29C6ED43-6FE7-4C6A-B822-5B64295F38AA}" type="slidenum">
              <a:rPr lang="en-US" altLang="en-US"/>
              <a:pPr/>
              <a:t>‹#›</a:t>
            </a:fld>
            <a:endParaRPr lang="en-US" altLang="en-US" dirty="0"/>
          </a:p>
        </p:txBody>
      </p:sp>
    </p:spTree>
    <p:extLst>
      <p:ext uri="{BB962C8B-B14F-4D97-AF65-F5344CB8AC3E}">
        <p14:creationId xmlns:p14="http://schemas.microsoft.com/office/powerpoint/2010/main" val="1295503680"/>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D0C769A1-672A-401F-AEAE-0A17F4BD52F6}" type="slidenum">
              <a:rPr lang="en-US" altLang="en-US"/>
              <a:pPr/>
              <a:t>‹#›</a:t>
            </a:fld>
            <a:endParaRPr lang="en-US" altLang="en-US" dirty="0"/>
          </a:p>
        </p:txBody>
      </p:sp>
    </p:spTree>
    <p:extLst>
      <p:ext uri="{BB962C8B-B14F-4D97-AF65-F5344CB8AC3E}">
        <p14:creationId xmlns:p14="http://schemas.microsoft.com/office/powerpoint/2010/main" val="360314370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ormAutofit/>
          </a:bodyPr>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2907F5EA-D6CD-4E8A-88A4-C98DD3543397}" type="slidenum">
              <a:rPr lang="en-US" altLang="en-US"/>
              <a:pPr/>
              <a:t>‹#›</a:t>
            </a:fld>
            <a:endParaRPr lang="en-US" altLang="en-US" dirty="0"/>
          </a:p>
        </p:txBody>
      </p:sp>
    </p:spTree>
    <p:extLst>
      <p:ext uri="{BB962C8B-B14F-4D97-AF65-F5344CB8AC3E}">
        <p14:creationId xmlns:p14="http://schemas.microsoft.com/office/powerpoint/2010/main" val="33190473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ormAutofit/>
          </a:bodyPr>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a:ln w="19050">
            <a:solidFill>
              <a:schemeClr val="accent6"/>
            </a:solidFill>
          </a:ln>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7EF2144D-E91A-47C5-A207-521602C8E169}" type="slidenum">
              <a:rPr lang="en-US" altLang="en-US"/>
              <a:pPr/>
              <a:t>‹#›</a:t>
            </a:fld>
            <a:endParaRPr lang="en-US" altLang="en-US" dirty="0"/>
          </a:p>
        </p:txBody>
      </p:sp>
    </p:spTree>
    <p:extLst>
      <p:ext uri="{BB962C8B-B14F-4D97-AF65-F5344CB8AC3E}">
        <p14:creationId xmlns:p14="http://schemas.microsoft.com/office/powerpoint/2010/main" val="4153150303"/>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FCE50FE-3CF4-4B51-A1E1-0002AC05606D}" type="slidenum">
              <a:rPr lang="en-US" altLang="en-US"/>
              <a:pPr/>
              <a:t>‹#›</a:t>
            </a:fld>
            <a:endParaRPr lang="en-US" altLang="en-US" dirty="0"/>
          </a:p>
        </p:txBody>
      </p:sp>
    </p:spTree>
    <p:extLst>
      <p:ext uri="{BB962C8B-B14F-4D97-AF65-F5344CB8AC3E}">
        <p14:creationId xmlns:p14="http://schemas.microsoft.com/office/powerpoint/2010/main" val="2454482276"/>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F139F18-066D-48C4-8C20-80E6E09FBEB0}" type="slidenum">
              <a:rPr lang="en-US" altLang="en-US"/>
              <a:pPr/>
              <a:t>‹#›</a:t>
            </a:fld>
            <a:endParaRPr lang="en-US" altLang="en-US" dirty="0"/>
          </a:p>
        </p:txBody>
      </p:sp>
    </p:spTree>
    <p:extLst>
      <p:ext uri="{BB962C8B-B14F-4D97-AF65-F5344CB8AC3E}">
        <p14:creationId xmlns:p14="http://schemas.microsoft.com/office/powerpoint/2010/main" val="2986213011"/>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C:\Users\Paula\Documents\CNG Services\Pictures\Pictures\CNG Services 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15818" y="6353176"/>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8737600" y="6356350"/>
            <a:ext cx="3454400" cy="501650"/>
          </a:xfrm>
        </p:spPr>
        <p:txBody>
          <a:bodyPr/>
          <a:lstStyle>
            <a:lvl1pPr>
              <a:defRPr/>
            </a:lvl1pPr>
          </a:lstStyle>
          <a:p>
            <a:fld id="{911038C7-4D1A-4FAE-AD08-A0B16652557F}" type="slidenum">
              <a:rPr lang="en-US" altLang="en-US"/>
              <a:pPr/>
              <a:t>‹#›</a:t>
            </a:fld>
            <a:endParaRPr lang="en-US" altLang="en-US" dirty="0"/>
          </a:p>
        </p:txBody>
      </p:sp>
    </p:spTree>
    <p:extLst>
      <p:ext uri="{BB962C8B-B14F-4D97-AF65-F5344CB8AC3E}">
        <p14:creationId xmlns:p14="http://schemas.microsoft.com/office/powerpoint/2010/main" val="3869451292"/>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129385-331D-4319-85F7-A02EA22B2ECE}" type="slidenum">
              <a:rPr lang="en-US" altLang="en-US"/>
              <a:pPr/>
              <a:t>‹#›</a:t>
            </a:fld>
            <a:endParaRPr lang="en-US" altLang="en-US" dirty="0"/>
          </a:p>
        </p:txBody>
      </p:sp>
    </p:spTree>
    <p:extLst>
      <p:ext uri="{BB962C8B-B14F-4D97-AF65-F5344CB8AC3E}">
        <p14:creationId xmlns:p14="http://schemas.microsoft.com/office/powerpoint/2010/main" val="3152865992"/>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3445" y="1844825"/>
            <a:ext cx="10363200" cy="1362075"/>
          </a:xfrm>
        </p:spPr>
        <p:txBody>
          <a:bodyPr anchor="t">
            <a:normAutofit/>
          </a:bodyPr>
          <a:lstStyle>
            <a:lvl1pPr algn="r">
              <a:defRPr sz="3200" b="1" cap="all"/>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290F108-5AFA-49B9-978D-06BAC4A0214F}" type="slidenum">
              <a:rPr lang="en-US" altLang="en-US"/>
              <a:pPr/>
              <a:t>‹#›</a:t>
            </a:fld>
            <a:endParaRPr lang="en-US" altLang="en-US" dirty="0"/>
          </a:p>
        </p:txBody>
      </p:sp>
    </p:spTree>
    <p:extLst>
      <p:ext uri="{BB962C8B-B14F-4D97-AF65-F5344CB8AC3E}">
        <p14:creationId xmlns:p14="http://schemas.microsoft.com/office/powerpoint/2010/main" val="3968813772"/>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0578AD9E-7F82-440F-8AB1-557B3ADFAD71}" type="slidenum">
              <a:rPr lang="en-US" altLang="en-US"/>
              <a:pPr/>
              <a:t>‹#›</a:t>
            </a:fld>
            <a:endParaRPr lang="en-US" altLang="en-US" dirty="0"/>
          </a:p>
        </p:txBody>
      </p:sp>
    </p:spTree>
    <p:extLst>
      <p:ext uri="{BB962C8B-B14F-4D97-AF65-F5344CB8AC3E}">
        <p14:creationId xmlns:p14="http://schemas.microsoft.com/office/powerpoint/2010/main" val="334012898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4F95258D-C15D-4AE2-B24A-0A4707AF15D2}" type="slidenum">
              <a:rPr lang="en-US" altLang="en-US"/>
              <a:pPr/>
              <a:t>‹#›</a:t>
            </a:fld>
            <a:endParaRPr lang="en-US" altLang="en-US" dirty="0"/>
          </a:p>
        </p:txBody>
      </p:sp>
    </p:spTree>
    <p:extLst>
      <p:ext uri="{BB962C8B-B14F-4D97-AF65-F5344CB8AC3E}">
        <p14:creationId xmlns:p14="http://schemas.microsoft.com/office/powerpoint/2010/main" val="91936762"/>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fld id="{3A37385E-817F-4303-A940-73763953AD50}" type="slidenum">
              <a:rPr lang="en-US" altLang="en-US"/>
              <a:pPr/>
              <a:t>‹#›</a:t>
            </a:fld>
            <a:endParaRPr lang="en-US" altLang="en-US" dirty="0"/>
          </a:p>
        </p:txBody>
      </p:sp>
    </p:spTree>
    <p:extLst>
      <p:ext uri="{BB962C8B-B14F-4D97-AF65-F5344CB8AC3E}">
        <p14:creationId xmlns:p14="http://schemas.microsoft.com/office/powerpoint/2010/main" val="2151521733"/>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6" name="Slide Number Placeholder 4"/>
          <p:cNvSpPr>
            <a:spLocks noGrp="1"/>
          </p:cNvSpPr>
          <p:nvPr>
            <p:ph type="sldNum" sz="quarter" idx="12"/>
          </p:nvPr>
        </p:nvSpPr>
        <p:spPr/>
        <p:txBody>
          <a:bodyPr/>
          <a:lstStyle>
            <a:lvl1pPr>
              <a:defRPr/>
            </a:lvl1pPr>
          </a:lstStyle>
          <a:p>
            <a:fld id="{29C6ED43-6FE7-4C6A-B822-5B64295F38AA}" type="slidenum">
              <a:rPr lang="en-US" altLang="en-US"/>
              <a:pPr/>
              <a:t>‹#›</a:t>
            </a:fld>
            <a:endParaRPr lang="en-US" altLang="en-US" dirty="0"/>
          </a:p>
        </p:txBody>
      </p:sp>
    </p:spTree>
    <p:extLst>
      <p:ext uri="{BB962C8B-B14F-4D97-AF65-F5344CB8AC3E}">
        <p14:creationId xmlns:p14="http://schemas.microsoft.com/office/powerpoint/2010/main" val="1672540818"/>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D0C769A1-672A-401F-AEAE-0A17F4BD52F6}" type="slidenum">
              <a:rPr lang="en-US" altLang="en-US"/>
              <a:pPr/>
              <a:t>‹#›</a:t>
            </a:fld>
            <a:endParaRPr lang="en-US" altLang="en-US" dirty="0"/>
          </a:p>
        </p:txBody>
      </p:sp>
    </p:spTree>
    <p:extLst>
      <p:ext uri="{BB962C8B-B14F-4D97-AF65-F5344CB8AC3E}">
        <p14:creationId xmlns:p14="http://schemas.microsoft.com/office/powerpoint/2010/main" val="3733831500"/>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ormAutofit/>
          </a:bodyPr>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2907F5EA-D6CD-4E8A-88A4-C98DD3543397}" type="slidenum">
              <a:rPr lang="en-US" altLang="en-US"/>
              <a:pPr/>
              <a:t>‹#›</a:t>
            </a:fld>
            <a:endParaRPr lang="en-US" altLang="en-US" dirty="0"/>
          </a:p>
        </p:txBody>
      </p:sp>
    </p:spTree>
    <p:extLst>
      <p:ext uri="{BB962C8B-B14F-4D97-AF65-F5344CB8AC3E}">
        <p14:creationId xmlns:p14="http://schemas.microsoft.com/office/powerpoint/2010/main" val="162689210"/>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ormAutofit/>
          </a:bodyPr>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a:ln w="19050">
            <a:solidFill>
              <a:schemeClr val="accent6"/>
            </a:solidFill>
          </a:ln>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7EF2144D-E91A-47C5-A207-521602C8E169}" type="slidenum">
              <a:rPr lang="en-US" altLang="en-US"/>
              <a:pPr/>
              <a:t>‹#›</a:t>
            </a:fld>
            <a:endParaRPr lang="en-US" altLang="en-US" dirty="0"/>
          </a:p>
        </p:txBody>
      </p:sp>
    </p:spTree>
    <p:extLst>
      <p:ext uri="{BB962C8B-B14F-4D97-AF65-F5344CB8AC3E}">
        <p14:creationId xmlns:p14="http://schemas.microsoft.com/office/powerpoint/2010/main" val="1795581142"/>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FCE50FE-3CF4-4B51-A1E1-0002AC05606D}" type="slidenum">
              <a:rPr lang="en-US" altLang="en-US"/>
              <a:pPr/>
              <a:t>‹#›</a:t>
            </a:fld>
            <a:endParaRPr lang="en-US" altLang="en-US" dirty="0"/>
          </a:p>
        </p:txBody>
      </p:sp>
    </p:spTree>
    <p:extLst>
      <p:ext uri="{BB962C8B-B14F-4D97-AF65-F5344CB8AC3E}">
        <p14:creationId xmlns:p14="http://schemas.microsoft.com/office/powerpoint/2010/main" val="396964074"/>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5F139F18-066D-48C4-8C20-80E6E09FBEB0}" type="slidenum">
              <a:rPr lang="en-US" altLang="en-US"/>
              <a:pPr/>
              <a:t>‹#›</a:t>
            </a:fld>
            <a:endParaRPr lang="en-US" altLang="en-US" dirty="0"/>
          </a:p>
        </p:txBody>
      </p:sp>
    </p:spTree>
    <p:extLst>
      <p:ext uri="{BB962C8B-B14F-4D97-AF65-F5344CB8AC3E}">
        <p14:creationId xmlns:p14="http://schemas.microsoft.com/office/powerpoint/2010/main" val="1684828791"/>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defRPr sz="3323"/>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5" name="Footer Placeholder 4"/>
          <p:cNvSpPr>
            <a:spLocks noGrp="1"/>
          </p:cNvSpPr>
          <p:nvPr>
            <p:ph type="ftr" sz="quarter" idx="11"/>
          </p:nvPr>
        </p:nvSpPr>
        <p:spPr/>
        <p:txBody>
          <a:bodyPr/>
          <a:lstStyle/>
          <a:p>
            <a:endParaRPr lang="en-GB">
              <a:solidFill>
                <a:srgbClr val="003399">
                  <a:tint val="75000"/>
                </a:srgbClr>
              </a:solidFill>
            </a:endParaRPr>
          </a:p>
        </p:txBody>
      </p:sp>
      <p:sp>
        <p:nvSpPr>
          <p:cNvPr id="6" name="Slide Number Placeholder 5"/>
          <p:cNvSpPr>
            <a:spLocks noGrp="1"/>
          </p:cNvSpPr>
          <p:nvPr>
            <p:ph type="sldNum" sz="quarter" idx="12"/>
          </p:nvPr>
        </p:nvSpPr>
        <p:spPr>
          <a:xfrm>
            <a:off x="8737600" y="6356350"/>
            <a:ext cx="3454400" cy="501650"/>
          </a:xfrm>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7"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549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215"/>
            </a:lvl1pPr>
            <a:lvl2pPr>
              <a:defRPr sz="1846"/>
            </a:lvl2pPr>
            <a:lvl3pPr>
              <a:defRPr sz="1662"/>
            </a:lvl3pPr>
            <a:lvl4pPr>
              <a:defRPr sz="1477"/>
            </a:lvl4pPr>
            <a:lvl5pPr>
              <a:defRPr sz="147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5" name="Footer Placeholder 4"/>
          <p:cNvSpPr>
            <a:spLocks noGrp="1"/>
          </p:cNvSpPr>
          <p:nvPr>
            <p:ph type="ftr" sz="quarter" idx="11"/>
          </p:nvPr>
        </p:nvSpPr>
        <p:spPr/>
        <p:txBody>
          <a:bodyPr/>
          <a:lstStyle/>
          <a:p>
            <a:endParaRPr lang="en-GB">
              <a:solidFill>
                <a:srgbClr val="003399">
                  <a:tint val="75000"/>
                </a:srgbClr>
              </a:solidFill>
            </a:endParaRPr>
          </a:p>
        </p:txBody>
      </p:sp>
      <p:sp>
        <p:nvSpPr>
          <p:cNvPr id="6" name="Slide Number Placeholder 5"/>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7"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2137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3445" y="1844827"/>
            <a:ext cx="10363200" cy="1362075"/>
          </a:xfrm>
        </p:spPr>
        <p:txBody>
          <a:bodyPr anchor="t">
            <a:normAutofit/>
          </a:bodyPr>
          <a:lstStyle>
            <a:lvl1pPr algn="r">
              <a:defRPr sz="2954" b="1" cap="all"/>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5" name="Footer Placeholder 4"/>
          <p:cNvSpPr>
            <a:spLocks noGrp="1"/>
          </p:cNvSpPr>
          <p:nvPr>
            <p:ph type="ftr" sz="quarter" idx="11"/>
          </p:nvPr>
        </p:nvSpPr>
        <p:spPr/>
        <p:txBody>
          <a:bodyPr/>
          <a:lstStyle/>
          <a:p>
            <a:endParaRPr lang="en-GB">
              <a:solidFill>
                <a:srgbClr val="003399">
                  <a:tint val="75000"/>
                </a:srgbClr>
              </a:solidFill>
            </a:endParaRPr>
          </a:p>
        </p:txBody>
      </p:sp>
      <p:sp>
        <p:nvSpPr>
          <p:cNvPr id="6" name="Slide Number Placeholder 5"/>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7"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71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fld id="{6AF980EF-D634-406C-8A9D-F9E4B0B6B676}" type="slidenum">
              <a:rPr lang="en-US" altLang="en-US"/>
              <a:pPr/>
              <a:t>‹#›</a:t>
            </a:fld>
            <a:endParaRPr lang="en-US" altLang="en-US" dirty="0"/>
          </a:p>
        </p:txBody>
      </p:sp>
    </p:spTree>
    <p:extLst>
      <p:ext uri="{BB962C8B-B14F-4D97-AF65-F5344CB8AC3E}">
        <p14:creationId xmlns:p14="http://schemas.microsoft.com/office/powerpoint/2010/main" val="547837430"/>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3"/>
            <a:ext cx="5384800" cy="4525963"/>
          </a:xfrm>
        </p:spPr>
        <p:txBody>
          <a:bodyPr>
            <a:normAutofit/>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3"/>
            <a:ext cx="5384800" cy="4525963"/>
          </a:xfrm>
        </p:spPr>
        <p:txBody>
          <a:bodyPr>
            <a:normAutofit/>
          </a:bodyPr>
          <a:lstStyle>
            <a:lvl1pPr>
              <a:defRPr sz="2215"/>
            </a:lvl1pPr>
            <a:lvl2pPr>
              <a:defRPr sz="1846"/>
            </a:lvl2pPr>
            <a:lvl3pPr>
              <a:defRPr sz="1662"/>
            </a:lvl3pPr>
            <a:lvl4pPr>
              <a:defRPr sz="1477"/>
            </a:lvl4pPr>
            <a:lvl5pPr>
              <a:defRPr sz="1477"/>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6" name="Footer Placeholder 5"/>
          <p:cNvSpPr>
            <a:spLocks noGrp="1"/>
          </p:cNvSpPr>
          <p:nvPr>
            <p:ph type="ftr" sz="quarter" idx="11"/>
          </p:nvPr>
        </p:nvSpPr>
        <p:spPr/>
        <p:txBody>
          <a:bodyPr/>
          <a:lstStyle/>
          <a:p>
            <a:endParaRPr lang="en-GB">
              <a:solidFill>
                <a:srgbClr val="003399">
                  <a:tint val="75000"/>
                </a:srgbClr>
              </a:solidFill>
            </a:endParaRPr>
          </a:p>
        </p:txBody>
      </p:sp>
      <p:sp>
        <p:nvSpPr>
          <p:cNvPr id="7" name="Slide Number Placeholder 6"/>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8"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36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ctr"/>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8" name="Footer Placeholder 7"/>
          <p:cNvSpPr>
            <a:spLocks noGrp="1"/>
          </p:cNvSpPr>
          <p:nvPr>
            <p:ph type="ftr" sz="quarter" idx="11"/>
          </p:nvPr>
        </p:nvSpPr>
        <p:spPr/>
        <p:txBody>
          <a:bodyPr/>
          <a:lstStyle/>
          <a:p>
            <a:endParaRPr lang="en-GB">
              <a:solidFill>
                <a:srgbClr val="003399">
                  <a:tint val="75000"/>
                </a:srgbClr>
              </a:solidFill>
            </a:endParaRPr>
          </a:p>
        </p:txBody>
      </p:sp>
      <p:sp>
        <p:nvSpPr>
          <p:cNvPr id="9" name="Slide Number Placeholder 8"/>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10"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0755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4" name="Footer Placeholder 3"/>
          <p:cNvSpPr>
            <a:spLocks noGrp="1"/>
          </p:cNvSpPr>
          <p:nvPr>
            <p:ph type="ftr" sz="quarter" idx="11"/>
          </p:nvPr>
        </p:nvSpPr>
        <p:spPr/>
        <p:txBody>
          <a:bodyPr/>
          <a:lstStyle/>
          <a:p>
            <a:endParaRPr lang="en-GB">
              <a:solidFill>
                <a:srgbClr val="003399">
                  <a:tint val="75000"/>
                </a:srgbClr>
              </a:solidFill>
            </a:endParaRPr>
          </a:p>
        </p:txBody>
      </p:sp>
      <p:sp>
        <p:nvSpPr>
          <p:cNvPr id="5" name="Slide Number Placeholder 4"/>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6"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5849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3" name="Footer Placeholder 2"/>
          <p:cNvSpPr>
            <a:spLocks noGrp="1"/>
          </p:cNvSpPr>
          <p:nvPr>
            <p:ph type="ftr" sz="quarter" idx="11"/>
          </p:nvPr>
        </p:nvSpPr>
        <p:spPr/>
        <p:txBody>
          <a:bodyPr/>
          <a:lstStyle/>
          <a:p>
            <a:endParaRPr lang="en-GB">
              <a:solidFill>
                <a:srgbClr val="003399">
                  <a:tint val="75000"/>
                </a:srgbClr>
              </a:solidFill>
            </a:endParaRPr>
          </a:p>
        </p:txBody>
      </p:sp>
      <p:sp>
        <p:nvSpPr>
          <p:cNvPr id="4" name="Slide Number Placeholder 3"/>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5"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64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ctr">
            <a:normAutofit/>
          </a:bodyPr>
          <a:lstStyle>
            <a:lvl1pPr algn="l">
              <a:defRPr sz="2215" b="1"/>
            </a:lvl1pPr>
          </a:lstStyle>
          <a:p>
            <a:r>
              <a:rPr lang="en-US"/>
              <a:t>Click to edit Master title style</a:t>
            </a:r>
            <a:endParaRPr lang="en-GB" dirty="0"/>
          </a:p>
        </p:txBody>
      </p:sp>
      <p:sp>
        <p:nvSpPr>
          <p:cNvPr id="3" name="Content Placeholder 2"/>
          <p:cNvSpPr>
            <a:spLocks noGrp="1"/>
          </p:cNvSpPr>
          <p:nvPr>
            <p:ph idx="1"/>
          </p:nvPr>
        </p:nvSpPr>
        <p:spPr>
          <a:xfrm>
            <a:off x="4766735" y="273053"/>
            <a:ext cx="6815667" cy="5853113"/>
          </a:xfrm>
        </p:spPr>
        <p:txBody>
          <a:bodyPr>
            <a:normAutofit/>
          </a:bodyPr>
          <a:lstStyle>
            <a:lvl1pPr>
              <a:defRPr sz="2215"/>
            </a:lvl1pPr>
            <a:lvl2pPr>
              <a:defRPr sz="1846"/>
            </a:lvl2pPr>
            <a:lvl3pPr>
              <a:defRPr sz="1662"/>
            </a:lvl3pPr>
            <a:lvl4pPr>
              <a:defRPr sz="1477"/>
            </a:lvl4pPr>
            <a:lvl5pPr>
              <a:defRPr sz="1477"/>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3"/>
            <a:ext cx="4011084" cy="4691063"/>
          </a:xfrm>
        </p:spPr>
        <p:txBody>
          <a:bodyPr>
            <a:normAutofit/>
          </a:bodyPr>
          <a:lstStyle>
            <a:lvl1pPr marL="0" indent="0">
              <a:buNone/>
              <a:defRPr sz="1477"/>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6" name="Footer Placeholder 5"/>
          <p:cNvSpPr>
            <a:spLocks noGrp="1"/>
          </p:cNvSpPr>
          <p:nvPr>
            <p:ph type="ftr" sz="quarter" idx="11"/>
          </p:nvPr>
        </p:nvSpPr>
        <p:spPr/>
        <p:txBody>
          <a:bodyPr/>
          <a:lstStyle/>
          <a:p>
            <a:endParaRPr lang="en-GB">
              <a:solidFill>
                <a:srgbClr val="003399">
                  <a:tint val="75000"/>
                </a:srgbClr>
              </a:solidFill>
            </a:endParaRPr>
          </a:p>
        </p:txBody>
      </p:sp>
      <p:sp>
        <p:nvSpPr>
          <p:cNvPr id="7" name="Slide Number Placeholder 6"/>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8"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1210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ctr">
            <a:normAutofit/>
          </a:bodyPr>
          <a:lstStyle>
            <a:lvl1pPr algn="l">
              <a:defRPr sz="2215"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a:ln w="19050">
            <a:solidFill>
              <a:schemeClr val="accent6"/>
            </a:solidFill>
          </a:ln>
        </p:spPr>
        <p:style>
          <a:lnRef idx="2">
            <a:schemeClr val="accent1"/>
          </a:lnRef>
          <a:fillRef idx="1">
            <a:schemeClr val="lt1"/>
          </a:fillRef>
          <a:effectRef idx="0">
            <a:schemeClr val="accent1"/>
          </a:effectRef>
          <a:fontRef idx="none"/>
        </p:style>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6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6" name="Footer Placeholder 5"/>
          <p:cNvSpPr>
            <a:spLocks noGrp="1"/>
          </p:cNvSpPr>
          <p:nvPr>
            <p:ph type="ftr" sz="quarter" idx="11"/>
          </p:nvPr>
        </p:nvSpPr>
        <p:spPr/>
        <p:txBody>
          <a:bodyPr/>
          <a:lstStyle/>
          <a:p>
            <a:endParaRPr lang="en-GB">
              <a:solidFill>
                <a:srgbClr val="003399">
                  <a:tint val="75000"/>
                </a:srgbClr>
              </a:solidFill>
            </a:endParaRPr>
          </a:p>
        </p:txBody>
      </p:sp>
      <p:sp>
        <p:nvSpPr>
          <p:cNvPr id="7" name="Slide Number Placeholder 6"/>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8"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68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5" name="Footer Placeholder 4"/>
          <p:cNvSpPr>
            <a:spLocks noGrp="1"/>
          </p:cNvSpPr>
          <p:nvPr>
            <p:ph type="ftr" sz="quarter" idx="11"/>
          </p:nvPr>
        </p:nvSpPr>
        <p:spPr/>
        <p:txBody>
          <a:bodyPr/>
          <a:lstStyle/>
          <a:p>
            <a:endParaRPr lang="en-GB">
              <a:solidFill>
                <a:srgbClr val="003399">
                  <a:tint val="75000"/>
                </a:srgbClr>
              </a:solidFill>
            </a:endParaRPr>
          </a:p>
        </p:txBody>
      </p:sp>
      <p:sp>
        <p:nvSpPr>
          <p:cNvPr id="6" name="Slide Number Placeholder 5"/>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7"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1796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5" name="Footer Placeholder 4"/>
          <p:cNvSpPr>
            <a:spLocks noGrp="1"/>
          </p:cNvSpPr>
          <p:nvPr>
            <p:ph type="ftr" sz="quarter" idx="11"/>
          </p:nvPr>
        </p:nvSpPr>
        <p:spPr/>
        <p:txBody>
          <a:bodyPr/>
          <a:lstStyle/>
          <a:p>
            <a:endParaRPr lang="en-GB">
              <a:solidFill>
                <a:srgbClr val="003399">
                  <a:tint val="75000"/>
                </a:srgbClr>
              </a:solidFill>
            </a:endParaRPr>
          </a:p>
        </p:txBody>
      </p:sp>
      <p:sp>
        <p:nvSpPr>
          <p:cNvPr id="6" name="Slide Number Placeholder 5"/>
          <p:cNvSpPr>
            <a:spLocks noGrp="1"/>
          </p:cNvSpPr>
          <p:nvPr>
            <p:ph type="sldNum" sz="quarter" idx="12"/>
          </p:nvPr>
        </p:nvSpPr>
        <p:spPr/>
        <p:txBody>
          <a:body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7"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304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737600" y="6356350"/>
            <a:ext cx="3454400" cy="501650"/>
          </a:xfrm>
        </p:spPr>
        <p:txBody>
          <a:bodyPr/>
          <a:lstStyle/>
          <a:p>
            <a:fld id="{FD66BA3A-1E0B-4127-8D55-015CA2A2867E}" type="slidenum">
              <a:rPr lang="en-GB" smtClean="0"/>
              <a:pPr/>
              <a:t>‹#›</a:t>
            </a:fld>
            <a:endParaRPr lang="en-GB"/>
          </a:p>
        </p:txBody>
      </p:sp>
      <p:pic>
        <p:nvPicPr>
          <p:cNvPr id="7" name="Picture 2" descr="C:\Users\Paula\Documents\CNG Services\Pictures\Pictures\CNG Services logo.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16213" y="6353822"/>
            <a:ext cx="4175787" cy="504179"/>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5524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6BA3A-1E0B-4127-8D55-015CA2A2867E}" type="slidenum">
              <a:rPr lang="en-GB" smtClean="0"/>
              <a:pPr/>
              <a:t>‹#›</a:t>
            </a:fld>
            <a:endParaRPr lang="en-GB"/>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79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04975246-1305-41AD-967A-6A7F61063F7E}" type="slidenum">
              <a:rPr lang="en-US" altLang="en-US"/>
              <a:pPr/>
              <a:t>‹#›</a:t>
            </a:fld>
            <a:endParaRPr lang="en-US" altLang="en-US" dirty="0"/>
          </a:p>
        </p:txBody>
      </p:sp>
    </p:spTree>
    <p:extLst>
      <p:ext uri="{BB962C8B-B14F-4D97-AF65-F5344CB8AC3E}">
        <p14:creationId xmlns:p14="http://schemas.microsoft.com/office/powerpoint/2010/main" val="3451552615"/>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3445" y="1844825"/>
            <a:ext cx="10363200" cy="1362075"/>
          </a:xfrm>
        </p:spPr>
        <p:txBody>
          <a:bodyPr anchor="t">
            <a:normAutofit/>
          </a:bodyPr>
          <a:lstStyle>
            <a:lvl1pPr algn="r">
              <a:defRPr sz="3200" b="1" cap="all"/>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6BA3A-1E0B-4127-8D55-015CA2A2867E}" type="slidenum">
              <a:rPr lang="en-GB" smtClean="0"/>
              <a:pPr/>
              <a:t>‹#›</a:t>
            </a:fld>
            <a:endParaRPr lang="en-GB"/>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1775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6BA3A-1E0B-4127-8D55-015CA2A2867E}" type="slidenum">
              <a:rPr lang="en-GB" smtClean="0"/>
              <a:pPr/>
              <a:t>‹#›</a:t>
            </a:fld>
            <a:endParaRPr lang="en-GB"/>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189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66BA3A-1E0B-4127-8D55-015CA2A2867E}" type="slidenum">
              <a:rPr lang="en-GB" smtClean="0"/>
              <a:pPr/>
              <a:t>‹#›</a:t>
            </a:fld>
            <a:endParaRPr lang="en-GB"/>
          </a:p>
        </p:txBody>
      </p: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587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66BA3A-1E0B-4127-8D55-015CA2A2867E}" type="slidenum">
              <a:rPr lang="en-GB" smtClean="0"/>
              <a:pPr/>
              <a:t>‹#›</a:t>
            </a:fld>
            <a:endParaRPr lang="en-GB"/>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4647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66BA3A-1E0B-4127-8D55-015CA2A2867E}" type="slidenum">
              <a:rPr lang="en-GB" smtClean="0"/>
              <a:pPr/>
              <a:t>‹#›</a:t>
            </a:fld>
            <a:endParaRPr lang="en-GB"/>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9022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ctr">
            <a:normAutofit/>
          </a:bodyPr>
          <a:lstStyle>
            <a:lvl1pPr algn="l">
              <a:defRPr sz="2400" b="1"/>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6BA3A-1E0B-4127-8D55-015CA2A2867E}" type="slidenum">
              <a:rPr lang="en-GB" smtClean="0"/>
              <a:pPr/>
              <a:t>‹#›</a:t>
            </a:fld>
            <a:endParaRPr lang="en-GB"/>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4992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ctr">
            <a:normAutofit/>
          </a:bodyPr>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a:ln w="19050">
            <a:solidFill>
              <a:schemeClr val="accent6"/>
            </a:solidFill>
          </a:ln>
        </p:spPr>
        <p:style>
          <a:lnRef idx="2">
            <a:schemeClr val="accent1"/>
          </a:lnRef>
          <a:fillRef idx="1">
            <a:schemeClr val="lt1"/>
          </a:fillRef>
          <a:effectRef idx="0">
            <a:schemeClr val="accent1"/>
          </a:effectRef>
          <a:fontRef idx="none"/>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66BA3A-1E0B-4127-8D55-015CA2A2867E}" type="slidenum">
              <a:rPr lang="en-GB" smtClean="0"/>
              <a:pPr/>
              <a:t>‹#›</a:t>
            </a:fld>
            <a:endParaRPr lang="en-GB"/>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2160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6BA3A-1E0B-4127-8D55-015CA2A2867E}" type="slidenum">
              <a:rPr lang="en-GB" smtClean="0"/>
              <a:pPr/>
              <a:t>‹#›</a:t>
            </a:fld>
            <a:endParaRPr lang="en-GB"/>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8164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E0DE868-E330-4C6D-A0FF-03CC691F75E0}" type="datetimeFigureOut">
              <a:rPr lang="en-GB" smtClean="0"/>
              <a:pPr/>
              <a:t>22/01/2024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66BA3A-1E0B-4127-8D55-015CA2A2867E}" type="slidenum">
              <a:rPr lang="en-GB" smtClean="0"/>
              <a:pPr/>
              <a:t>‹#›</a:t>
            </a:fld>
            <a:endParaRPr lang="en-GB"/>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02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C:\Users\Paula\Documents\CNG Services\Pictures\Pictures\CNG Services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style>
          <a:lnRef idx="2">
            <a:schemeClr val="accent1"/>
          </a:lnRef>
          <a:fillRef idx="1">
            <a:schemeClr val="lt1"/>
          </a:fillRef>
          <a:effectRef idx="0">
            <a:schemeClr val="accent1"/>
          </a:effectRef>
          <a:fontRef idx="none"/>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4A073FE1-73A3-498A-9A8C-89698D9DED65}" type="slidenum">
              <a:rPr lang="en-US" altLang="en-US"/>
              <a:pPr/>
              <a:t>‹#›</a:t>
            </a:fld>
            <a:endParaRPr lang="en-US" altLang="en-US" dirty="0"/>
          </a:p>
        </p:txBody>
      </p:sp>
    </p:spTree>
    <p:extLst>
      <p:ext uri="{BB962C8B-B14F-4D97-AF65-F5344CB8AC3E}">
        <p14:creationId xmlns:p14="http://schemas.microsoft.com/office/powerpoint/2010/main" val="63014603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95857BF1-4244-44BA-BAEE-27A4B69B527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394" r:id="rId1"/>
    <p:sldLayoutId id="2147485395" r:id="rId2"/>
    <p:sldLayoutId id="2147485396" r:id="rId3"/>
    <p:sldLayoutId id="2147485397" r:id="rId4"/>
    <p:sldLayoutId id="2147485398" r:id="rId5"/>
    <p:sldLayoutId id="2147485399" r:id="rId6"/>
    <p:sldLayoutId id="2147485400" r:id="rId7"/>
    <p:sldLayoutId id="2147485401" r:id="rId8"/>
    <p:sldLayoutId id="2147485402" r:id="rId9"/>
    <p:sldLayoutId id="2147485403" r:id="rId10"/>
    <p:sldLayoutId id="2147485404"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fld id="{B9926CB0-672D-45BD-AB1D-2898EA7C4ADB}" type="datetimeFigureOut">
              <a:rPr lang="en-GB"/>
              <a:pPr>
                <a:defRPr/>
              </a:pPr>
              <a:t>22/01/2024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A116FED-58A1-411C-ADB8-00E6F871A3FB}" type="slidenum">
              <a:rPr lang="en-GB" altLang="en-US"/>
              <a:pPr/>
              <a:t>‹#›</a:t>
            </a:fld>
            <a:endParaRPr lang="en-GB" altLang="en-US" dirty="0"/>
          </a:p>
        </p:txBody>
      </p:sp>
      <p:pic>
        <p:nvPicPr>
          <p:cNvPr id="2055" name="Picture 2" descr="C:\Users\Paula\Documents\CNG Services\Pictures\Pictures\CNG Services log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4" r:id="rId1"/>
    <p:sldLayoutId id="2147485375" r:id="rId2"/>
    <p:sldLayoutId id="2147485376" r:id="rId3"/>
    <p:sldLayoutId id="2147485377" r:id="rId4"/>
    <p:sldLayoutId id="2147485378" r:id="rId5"/>
    <p:sldLayoutId id="2147485379" r:id="rId6"/>
    <p:sldLayoutId id="2147485380" r:id="rId7"/>
    <p:sldLayoutId id="2147485381" r:id="rId8"/>
    <p:sldLayoutId id="2147485382" r:id="rId9"/>
    <p:sldLayoutId id="2147485383" r:id="rId10"/>
    <p:sldLayoutId id="21474853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48F3B2D8-5227-479C-BD16-86946C5419A1}" type="slidenum">
              <a:rPr lang="en-US" altLang="en-US"/>
              <a:pPr/>
              <a:t>‹#›</a:t>
            </a:fld>
            <a:endParaRPr lang="en-US" altLang="en-US" dirty="0"/>
          </a:p>
        </p:txBody>
      </p:sp>
      <p:pic>
        <p:nvPicPr>
          <p:cNvPr id="9" name="Picture 8" descr="A picture containing drawing&#10;&#10;Description automatically generated">
            <a:extLst>
              <a:ext uri="{FF2B5EF4-FFF2-40B4-BE49-F238E27FC236}">
                <a16:creationId xmlns:a16="http://schemas.microsoft.com/office/drawing/2014/main" id="{7F9F4C4E-BD21-4D25-9252-BBB2D19BC69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55753" y="6498000"/>
            <a:ext cx="2136245" cy="360000"/>
          </a:xfrm>
          <a:prstGeom prst="rect">
            <a:avLst/>
          </a:prstGeom>
        </p:spPr>
      </p:pic>
      <p:grpSp>
        <p:nvGrpSpPr>
          <p:cNvPr id="10" name="Group 9">
            <a:extLst>
              <a:ext uri="{FF2B5EF4-FFF2-40B4-BE49-F238E27FC236}">
                <a16:creationId xmlns:a16="http://schemas.microsoft.com/office/drawing/2014/main" id="{EC1D7098-14AC-4B8B-9D23-BF8D2A61F06F}"/>
              </a:ext>
            </a:extLst>
          </p:cNvPr>
          <p:cNvGrpSpPr/>
          <p:nvPr userDrawn="1"/>
        </p:nvGrpSpPr>
        <p:grpSpPr>
          <a:xfrm>
            <a:off x="0" y="-758"/>
            <a:ext cx="335165" cy="6858758"/>
            <a:chOff x="746635" y="-758"/>
            <a:chExt cx="335165" cy="6858758"/>
          </a:xfrm>
        </p:grpSpPr>
        <p:sp>
          <p:nvSpPr>
            <p:cNvPr id="11" name="Rectangle 10">
              <a:extLst>
                <a:ext uri="{FF2B5EF4-FFF2-40B4-BE49-F238E27FC236}">
                  <a16:creationId xmlns:a16="http://schemas.microsoft.com/office/drawing/2014/main" id="{757275D2-8B71-43BB-9369-6B620070F32F}"/>
                </a:ext>
              </a:extLst>
            </p:cNvPr>
            <p:cNvSpPr/>
            <p:nvPr userDrawn="1"/>
          </p:nvSpPr>
          <p:spPr>
            <a:xfrm>
              <a:off x="747000" y="1412776"/>
              <a:ext cx="334800" cy="165696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8FC15D24-5DFD-4144-AF68-814E83AD108A}"/>
                </a:ext>
              </a:extLst>
            </p:cNvPr>
            <p:cNvSpPr/>
            <p:nvPr userDrawn="1"/>
          </p:nvSpPr>
          <p:spPr>
            <a:xfrm>
              <a:off x="747000" y="-758"/>
              <a:ext cx="334800" cy="19080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B7042D9-B22C-4D26-BA12-3B020D4B91E8}"/>
                </a:ext>
              </a:extLst>
            </p:cNvPr>
            <p:cNvSpPr/>
            <p:nvPr userDrawn="1"/>
          </p:nvSpPr>
          <p:spPr>
            <a:xfrm>
              <a:off x="747000" y="2461777"/>
              <a:ext cx="334800" cy="10920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EAE8D44-4C09-4C14-94F3-61855C56615B}"/>
                </a:ext>
              </a:extLst>
            </p:cNvPr>
            <p:cNvSpPr/>
            <p:nvPr userDrawn="1"/>
          </p:nvSpPr>
          <p:spPr>
            <a:xfrm>
              <a:off x="747000" y="3526692"/>
              <a:ext cx="334800" cy="109202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B75821B-B5C5-4C8A-B20A-520C9C10361C}"/>
                </a:ext>
              </a:extLst>
            </p:cNvPr>
            <p:cNvSpPr/>
            <p:nvPr userDrawn="1"/>
          </p:nvSpPr>
          <p:spPr>
            <a:xfrm>
              <a:off x="746635" y="4010755"/>
              <a:ext cx="334800" cy="169998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2530B26-14D3-4CB0-9CD3-5A1DC79D5EA5}"/>
                </a:ext>
              </a:extLst>
            </p:cNvPr>
            <p:cNvSpPr/>
            <p:nvPr userDrawn="1"/>
          </p:nvSpPr>
          <p:spPr>
            <a:xfrm>
              <a:off x="746635" y="5075670"/>
              <a:ext cx="334800" cy="178233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 bg1="lt1" tx1="dk1" bg2="lt2" tx2="dk2" accent1="accent1" accent2="accent2" accent3="accent3" accent4="accent4" accent5="accent5" accent6="accent6" hlink="hlink" folHlink="folHlink"/>
  <p:sldLayoutIdLst>
    <p:sldLayoutId id="2147485405" r:id="rId1"/>
    <p:sldLayoutId id="2147485406" r:id="rId2"/>
    <p:sldLayoutId id="2147485407" r:id="rId3"/>
    <p:sldLayoutId id="2147485408" r:id="rId4"/>
    <p:sldLayoutId id="2147485409" r:id="rId5"/>
    <p:sldLayoutId id="2147485410" r:id="rId6"/>
    <p:sldLayoutId id="2147485411" r:id="rId7"/>
    <p:sldLayoutId id="2147485412" r:id="rId8"/>
    <p:sldLayoutId id="2147485413" r:id="rId9"/>
    <p:sldLayoutId id="2147485414" r:id="rId10"/>
    <p:sldLayoutId id="2147485415"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34" charset="-128"/>
              </a:defRPr>
            </a:lvl1pPr>
          </a:lstStyle>
          <a:p>
            <a:pPr>
              <a:defRPr/>
            </a:pPr>
            <a:fld id="{C810C529-B3A9-4F75-B98A-4257712FBD60}" type="datetimeFigureOut">
              <a:rPr lang="en-GB"/>
              <a:pPr>
                <a:defRPr/>
              </a:pPr>
              <a:t>22/01/2024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34" charset="-128"/>
              </a:defRPr>
            </a:lvl1pPr>
          </a:lstStyle>
          <a:p>
            <a:pPr>
              <a:defRPr/>
            </a:pPr>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62FA10C-6365-4916-A62F-ECAD000C5A15}" type="slidenum">
              <a:rPr lang="en-GB" altLang="en-US"/>
              <a:pPr/>
              <a:t>‹#›</a:t>
            </a:fld>
            <a:endParaRPr lang="en-GB" altLang="en-US" dirty="0"/>
          </a:p>
        </p:txBody>
      </p:sp>
      <p:pic>
        <p:nvPicPr>
          <p:cNvPr id="4103" name="Picture 2" descr="C:\Users\Paula\Documents\CNG Services\Pictures\Pictures\CNG Services logo.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408584" y="6521450"/>
            <a:ext cx="278341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
          <p:cNvPicPr>
            <a:picLocks noChangeAspect="1" noChangeArrowheads="1"/>
          </p:cNvPicPr>
          <p:nvPr/>
        </p:nvPicPr>
        <p:blipFill>
          <a:blip r:embed="rId14"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16" r:id="rId1"/>
    <p:sldLayoutId id="2147485417" r:id="rId2"/>
    <p:sldLayoutId id="2147485385" r:id="rId3"/>
    <p:sldLayoutId id="2147485386" r:id="rId4"/>
    <p:sldLayoutId id="2147485387" r:id="rId5"/>
    <p:sldLayoutId id="2147485388" r:id="rId6"/>
    <p:sldLayoutId id="2147485389" r:id="rId7"/>
    <p:sldLayoutId id="2147485390" r:id="rId8"/>
    <p:sldLayoutId id="2147485391" r:id="rId9"/>
    <p:sldLayoutId id="2147485392" r:id="rId10"/>
    <p:sldLayoutId id="21474853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0C531019-98D1-4687-A946-1D0B963CD301}" type="slidenum">
              <a:rPr lang="en-US" altLang="en-US"/>
              <a:pPr/>
              <a:t>‹#›</a:t>
            </a:fld>
            <a:endParaRPr lang="en-US" altLang="en-US" dirty="0"/>
          </a:p>
        </p:txBody>
      </p:sp>
      <p:pic>
        <p:nvPicPr>
          <p:cNvPr id="5127"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t="1590"/>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C:\Users\Paula\Documents\CNG Services\Pictures\Pictures\CNG Services log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015818" y="6353176"/>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transition spd="slow"/>
  <p:txStyles>
    <p:titleStyle>
      <a:lvl1pPr algn="ctr" rtl="0" eaLnBrk="0" fontAlgn="base" hangingPunct="0">
        <a:spcBef>
          <a:spcPct val="0"/>
        </a:spcBef>
        <a:spcAft>
          <a:spcPct val="0"/>
        </a:spcAft>
        <a:defRPr sz="3200" b="1" kern="1200">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Calibri" pitchFamily="34" charset="0"/>
        </a:defRPr>
      </a:lvl2pPr>
      <a:lvl3pPr algn="ctr" rtl="0" eaLnBrk="0" fontAlgn="base" hangingPunct="0">
        <a:spcBef>
          <a:spcPct val="0"/>
        </a:spcBef>
        <a:spcAft>
          <a:spcPct val="0"/>
        </a:spcAft>
        <a:defRPr sz="3200" b="1">
          <a:solidFill>
            <a:schemeClr val="tx1"/>
          </a:solidFill>
          <a:latin typeface="Calibri" pitchFamily="34" charset="0"/>
        </a:defRPr>
      </a:lvl3pPr>
      <a:lvl4pPr algn="ctr" rtl="0" eaLnBrk="0" fontAlgn="base" hangingPunct="0">
        <a:spcBef>
          <a:spcPct val="0"/>
        </a:spcBef>
        <a:spcAft>
          <a:spcPct val="0"/>
        </a:spcAft>
        <a:defRPr sz="3200" b="1">
          <a:solidFill>
            <a:schemeClr val="tx1"/>
          </a:solidFill>
          <a:latin typeface="Calibri" pitchFamily="34" charset="0"/>
        </a:defRPr>
      </a:lvl4pPr>
      <a:lvl5pPr algn="ctr" rtl="0" eaLnBrk="0" fontAlgn="base" hangingPunct="0">
        <a:spcBef>
          <a:spcPct val="0"/>
        </a:spcBef>
        <a:spcAft>
          <a:spcPct val="0"/>
        </a:spcAft>
        <a:defRPr sz="3200" b="1">
          <a:solidFill>
            <a:schemeClr val="tx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rgbClr val="003399">
                    <a:tint val="75000"/>
                  </a:srgbClr>
                </a:solidFill>
                <a:latin typeface="Arial" pitchFamily="34" charset="0"/>
                <a:ea typeface="MS PGothic" pitchFamily="34" charset="-128"/>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FBA"/>
                </a:solidFill>
              </a:defRPr>
            </a:lvl1pPr>
          </a:lstStyle>
          <a:p>
            <a:fld id="{0C531019-98D1-4687-A946-1D0B963CD301}" type="slidenum">
              <a:rPr lang="en-US" altLang="en-US"/>
              <a:pPr/>
              <a:t>‹#›</a:t>
            </a:fld>
            <a:endParaRPr lang="en-US" altLang="en-US" dirty="0"/>
          </a:p>
        </p:txBody>
      </p:sp>
      <p:pic>
        <p:nvPicPr>
          <p:cNvPr id="5127"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 y="0"/>
            <a:ext cx="334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C:\Users\Paula\Documents\CNG Services\Pictures\Pictures\CNG Services logo.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015818" y="6353176"/>
            <a:ext cx="417618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462288"/>
      </p:ext>
    </p:extLst>
  </p:cSld>
  <p:clrMap bg1="lt1" tx1="dk1" bg2="lt2" tx2="dk2" accent1="accent1" accent2="accent2" accent3="accent3" accent4="accent4" accent5="accent5" accent6="accent6" hlink="hlink" folHlink="folHlink"/>
  <p:sldLayoutIdLst>
    <p:sldLayoutId id="2147485430" r:id="rId1"/>
    <p:sldLayoutId id="2147485431" r:id="rId2"/>
    <p:sldLayoutId id="2147485432" r:id="rId3"/>
    <p:sldLayoutId id="2147485433" r:id="rId4"/>
    <p:sldLayoutId id="2147485434" r:id="rId5"/>
    <p:sldLayoutId id="2147485435" r:id="rId6"/>
    <p:sldLayoutId id="2147485436" r:id="rId7"/>
    <p:sldLayoutId id="2147485437" r:id="rId8"/>
    <p:sldLayoutId id="2147485438" r:id="rId9"/>
    <p:sldLayoutId id="2147485439" r:id="rId10"/>
    <p:sldLayoutId id="2147485440" r:id="rId11"/>
  </p:sldLayoutIdLst>
  <p:transition spd="slow"/>
  <p:txStyles>
    <p:titleStyle>
      <a:lvl1pPr algn="ctr" rtl="0" eaLnBrk="0" fontAlgn="base" hangingPunct="0">
        <a:spcBef>
          <a:spcPct val="0"/>
        </a:spcBef>
        <a:spcAft>
          <a:spcPct val="0"/>
        </a:spcAft>
        <a:defRPr sz="3200" b="1" kern="1200">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Calibri" pitchFamily="34" charset="0"/>
        </a:defRPr>
      </a:lvl2pPr>
      <a:lvl3pPr algn="ctr" rtl="0" eaLnBrk="0" fontAlgn="base" hangingPunct="0">
        <a:spcBef>
          <a:spcPct val="0"/>
        </a:spcBef>
        <a:spcAft>
          <a:spcPct val="0"/>
        </a:spcAft>
        <a:defRPr sz="3200" b="1">
          <a:solidFill>
            <a:schemeClr val="tx1"/>
          </a:solidFill>
          <a:latin typeface="Calibri" pitchFamily="34" charset="0"/>
        </a:defRPr>
      </a:lvl3pPr>
      <a:lvl4pPr algn="ctr" rtl="0" eaLnBrk="0" fontAlgn="base" hangingPunct="0">
        <a:spcBef>
          <a:spcPct val="0"/>
        </a:spcBef>
        <a:spcAft>
          <a:spcPct val="0"/>
        </a:spcAft>
        <a:defRPr sz="3200" b="1">
          <a:solidFill>
            <a:schemeClr val="tx1"/>
          </a:solidFill>
          <a:latin typeface="Calibri" pitchFamily="34" charset="0"/>
        </a:defRPr>
      </a:lvl4pPr>
      <a:lvl5pPr algn="ctr" rtl="0" eaLnBrk="0" fontAlgn="base" hangingPunct="0">
        <a:spcBef>
          <a:spcPct val="0"/>
        </a:spcBef>
        <a:spcAft>
          <a:spcPct val="0"/>
        </a:spcAft>
        <a:defRPr sz="3200" b="1">
          <a:solidFill>
            <a:schemeClr val="tx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2FDC8A87-86F8-4173-B4BC-35E6C5800AEA}" type="datetimeFigureOut">
              <a:rPr lang="en-GB" smtClean="0">
                <a:solidFill>
                  <a:srgbClr val="003399">
                    <a:tint val="75000"/>
                  </a:srgbClr>
                </a:solidFill>
              </a:rPr>
              <a:pPr/>
              <a:t>22/01/2024</a:t>
            </a:fld>
            <a:endParaRPr lang="en-GB">
              <a:solidFill>
                <a:srgbClr val="003399">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GB">
              <a:solidFill>
                <a:srgbClr val="003399">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74575E17-A4B0-410A-BA64-459F719C44D0}" type="slidenum">
              <a:rPr lang="en-GB" smtClean="0">
                <a:solidFill>
                  <a:srgbClr val="003399">
                    <a:tint val="75000"/>
                  </a:srgbClr>
                </a:solidFill>
              </a:rPr>
              <a:pPr/>
              <a:t>‹#›</a:t>
            </a:fld>
            <a:endParaRPr lang="en-GB">
              <a:solidFill>
                <a:srgbClr val="003399">
                  <a:tint val="75000"/>
                </a:srgbClr>
              </a:solidFill>
            </a:endParaRPr>
          </a:p>
        </p:txBody>
      </p:sp>
      <p:pic>
        <p:nvPicPr>
          <p:cNvPr id="7"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1590"/>
          <a:stretch/>
        </p:blipFill>
        <p:spPr bwMode="auto">
          <a:xfrm rot="5400000">
            <a:off x="-3261322"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Paula\Documents\CNG Services\Pictures\Pictures\CNG Services logo.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9407692" y="6521826"/>
            <a:ext cx="2784309" cy="33617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2957"/>
      </p:ext>
    </p:extLst>
  </p:cSld>
  <p:clrMap bg1="lt1" tx1="dk1" bg2="lt2" tx2="dk2" accent1="accent1" accent2="accent2" accent3="accent3" accent4="accent4" accent5="accent5" accent6="accent6" hlink="hlink" folHlink="folHlink"/>
  <p:sldLayoutIdLst>
    <p:sldLayoutId id="2147485442" r:id="rId1"/>
    <p:sldLayoutId id="2147485443" r:id="rId2"/>
    <p:sldLayoutId id="2147485444" r:id="rId3"/>
    <p:sldLayoutId id="2147485445" r:id="rId4"/>
    <p:sldLayoutId id="2147485446" r:id="rId5"/>
    <p:sldLayoutId id="2147485447" r:id="rId6"/>
    <p:sldLayoutId id="2147485448" r:id="rId7"/>
    <p:sldLayoutId id="2147485449" r:id="rId8"/>
    <p:sldLayoutId id="2147485450" r:id="rId9"/>
    <p:sldLayoutId id="2147485451" r:id="rId10"/>
    <p:sldLayoutId id="2147485452" r:id="rId11"/>
  </p:sldLayoutIdLst>
  <p:txStyles>
    <p:titleStyle>
      <a:lvl1pPr algn="ctr" defTabSz="844083" rtl="0" eaLnBrk="1" latinLnBrk="0" hangingPunct="1">
        <a:spcBef>
          <a:spcPct val="0"/>
        </a:spcBef>
        <a:buNone/>
        <a:defRPr sz="2585" b="1"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215"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sz="1662"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sz="1477"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sz="1477"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DE868-E330-4C6D-A0FF-03CC691F75E0}" type="datetimeFigureOut">
              <a:rPr lang="en-GB" smtClean="0"/>
              <a:pPr/>
              <a:t>22/01/2024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6BA3A-1E0B-4127-8D55-015CA2A2867E}" type="slidenum">
              <a:rPr lang="en-GB" smtClean="0"/>
              <a:pPr/>
              <a:t>‹#›</a:t>
            </a:fld>
            <a:endParaRPr lang="en-GB"/>
          </a:p>
        </p:txBody>
      </p:sp>
      <p:pic>
        <p:nvPicPr>
          <p:cNvPr id="7" name="Picture 2"/>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l="1590"/>
          <a:stretch/>
        </p:blipFill>
        <p:spPr bwMode="auto">
          <a:xfrm rot="5400000">
            <a:off x="-3261323" y="3261323"/>
            <a:ext cx="6858003" cy="33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Paula\Documents\CNG Services\Pictures\Pictures\CNG Services logo.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8016213" y="6353822"/>
            <a:ext cx="4175787" cy="50417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768561"/>
      </p:ext>
    </p:extLst>
  </p:cSld>
  <p:clrMap bg1="lt1" tx1="dk1" bg2="lt2" tx2="dk2" accent1="accent1" accent2="accent2" accent3="accent3" accent4="accent4" accent5="accent5" accent6="accent6" hlink="hlink" folHlink="folHlink"/>
  <p:sldLayoutIdLst>
    <p:sldLayoutId id="2147485459" r:id="rId1"/>
    <p:sldLayoutId id="2147485460" r:id="rId2"/>
    <p:sldLayoutId id="2147485461" r:id="rId3"/>
    <p:sldLayoutId id="2147485462" r:id="rId4"/>
    <p:sldLayoutId id="2147485463" r:id="rId5"/>
    <p:sldLayoutId id="2147485464" r:id="rId6"/>
    <p:sldLayoutId id="2147485465" r:id="rId7"/>
    <p:sldLayoutId id="2147485466" r:id="rId8"/>
    <p:sldLayoutId id="2147485467" r:id="rId9"/>
    <p:sldLayoutId id="2147485468" r:id="rId10"/>
    <p:sldLayoutId id="2147485469" r:id="rId11"/>
  </p:sldLayoutIdLst>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ngservices.co.uk/"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2279651" y="3707643"/>
            <a:ext cx="7920037" cy="2313196"/>
          </a:xfrm>
        </p:spPr>
        <p:txBody>
          <a:bodyPr>
            <a:normAutofit fontScale="90000"/>
          </a:bodyPr>
          <a:lstStyle/>
          <a:p>
            <a:br>
              <a:rPr lang="en-GB" altLang="en-US" sz="2000" dirty="0">
                <a:solidFill>
                  <a:srgbClr val="001B84"/>
                </a:solidFill>
                <a:ea typeface="ＭＳ Ｐゴシック" panose="020B0600070205080204" pitchFamily="34" charset="-128"/>
              </a:rPr>
            </a:br>
            <a:br>
              <a:rPr lang="en-GB" altLang="en-US" sz="2000" dirty="0">
                <a:solidFill>
                  <a:srgbClr val="001B84"/>
                </a:solidFill>
                <a:ea typeface="ＭＳ Ｐゴシック" panose="020B0600070205080204" pitchFamily="34" charset="-128"/>
              </a:rPr>
            </a:br>
            <a:r>
              <a:rPr lang="en-GB" altLang="en-US" sz="2700" b="1" dirty="0">
                <a:solidFill>
                  <a:srgbClr val="001B84"/>
                </a:solidFill>
                <a:ea typeface="ＭＳ Ｐゴシック" panose="020B0600070205080204" pitchFamily="34" charset="-128"/>
              </a:rPr>
              <a:t>Improving Access to the Gas Grid</a:t>
            </a:r>
            <a:br>
              <a:rPr lang="en-GB" altLang="en-US" sz="2700" b="1" dirty="0">
                <a:solidFill>
                  <a:srgbClr val="001B84"/>
                </a:solidFill>
                <a:ea typeface="ＭＳ Ｐゴシック" panose="020B0600070205080204" pitchFamily="34" charset="-128"/>
              </a:rPr>
            </a:br>
            <a:br>
              <a:rPr lang="en-US" altLang="en-US" sz="2700" b="1" dirty="0">
                <a:solidFill>
                  <a:srgbClr val="001B84"/>
                </a:solidFill>
                <a:ea typeface="ＭＳ Ｐゴシック" panose="020B0600070205080204" pitchFamily="34" charset="-128"/>
              </a:rPr>
            </a:br>
            <a:r>
              <a:rPr lang="en-GB" altLang="en-US" sz="1300" b="1" dirty="0">
                <a:solidFill>
                  <a:srgbClr val="001B84"/>
                </a:solidFill>
                <a:ea typeface="ＭＳ Ｐゴシック" panose="020B0600070205080204" pitchFamily="34" charset="-128"/>
              </a:rPr>
              <a:t>Alison Cartwright</a:t>
            </a:r>
            <a:br>
              <a:rPr lang="en-GB" altLang="en-US" sz="1300" dirty="0">
                <a:solidFill>
                  <a:srgbClr val="001B84"/>
                </a:solidFill>
                <a:ea typeface="ＭＳ Ｐゴシック" panose="020B0600070205080204" pitchFamily="34" charset="-128"/>
              </a:rPr>
            </a:br>
            <a:r>
              <a:rPr lang="en-GB" altLang="en-US" sz="1300" dirty="0">
                <a:solidFill>
                  <a:srgbClr val="001B84"/>
                </a:solidFill>
                <a:ea typeface="ＭＳ Ｐゴシック" panose="020B0600070205080204" pitchFamily="34" charset="-128"/>
              </a:rPr>
              <a:t>Senior Project Manager</a:t>
            </a:r>
            <a:br>
              <a:rPr lang="en-GB" altLang="en-US" sz="1300" dirty="0">
                <a:solidFill>
                  <a:srgbClr val="001B84"/>
                </a:solidFill>
                <a:ea typeface="ＭＳ Ｐゴシック" panose="020B0600070205080204" pitchFamily="34" charset="-128"/>
              </a:rPr>
            </a:br>
            <a:r>
              <a:rPr lang="en-GB" altLang="en-US" sz="1300" dirty="0">
                <a:solidFill>
                  <a:srgbClr val="001B84"/>
                </a:solidFill>
                <a:ea typeface="ＭＳ Ｐゴシック" panose="020B0600070205080204" pitchFamily="34" charset="-128"/>
              </a:rPr>
              <a:t>CNG Services Ltd</a:t>
            </a:r>
            <a:br>
              <a:rPr lang="en-GB" altLang="en-US" sz="1300" dirty="0">
                <a:solidFill>
                  <a:srgbClr val="001B84"/>
                </a:solidFill>
                <a:ea typeface="ＭＳ Ｐゴシック" panose="020B0600070205080204" pitchFamily="34" charset="-128"/>
              </a:rPr>
            </a:br>
            <a:br>
              <a:rPr lang="en-GB" altLang="en-US" sz="1300" dirty="0">
                <a:solidFill>
                  <a:srgbClr val="001B84"/>
                </a:solidFill>
                <a:ea typeface="ＭＳ Ｐゴシック" panose="020B0600070205080204" pitchFamily="34" charset="-128"/>
              </a:rPr>
            </a:br>
            <a:r>
              <a:rPr lang="en-GB" altLang="en-US" sz="1300" dirty="0">
                <a:solidFill>
                  <a:srgbClr val="001B84"/>
                </a:solidFill>
                <a:ea typeface="ＭＳ Ｐゴシック" panose="020B0600070205080204" pitchFamily="34" charset="-128"/>
              </a:rPr>
              <a:t>alison.cartwright@cngservices.co.uk</a:t>
            </a:r>
            <a:br>
              <a:rPr lang="en-GB" altLang="en-US" sz="1300" dirty="0">
                <a:solidFill>
                  <a:srgbClr val="001B84"/>
                </a:solidFill>
                <a:ea typeface="ＭＳ Ｐゴシック" panose="020B0600070205080204" pitchFamily="34" charset="-128"/>
              </a:rPr>
            </a:br>
            <a:r>
              <a:rPr lang="en-GB" altLang="en-US" sz="1300" dirty="0">
                <a:solidFill>
                  <a:srgbClr val="001B84"/>
                </a:solidFill>
                <a:ea typeface="ＭＳ Ｐゴシック" panose="020B0600070205080204" pitchFamily="34" charset="-128"/>
                <a:hlinkClick r:id="rId3"/>
              </a:rPr>
              <a:t>www.cngservices.co.uk</a:t>
            </a:r>
            <a:br>
              <a:rPr lang="en-GB" altLang="en-US" sz="1300" dirty="0">
                <a:solidFill>
                  <a:srgbClr val="001B84"/>
                </a:solidFill>
                <a:ea typeface="ＭＳ Ｐゴシック" panose="020B0600070205080204" pitchFamily="34" charset="-128"/>
              </a:rPr>
            </a:br>
            <a:r>
              <a:rPr lang="en-GB" altLang="en-US" sz="1300" dirty="0">
                <a:solidFill>
                  <a:srgbClr val="001B84"/>
                </a:solidFill>
                <a:ea typeface="ＭＳ Ｐゴシック" panose="020B0600070205080204" pitchFamily="34" charset="-128"/>
              </a:rPr>
              <a:t>07746 812649</a:t>
            </a:r>
            <a:br>
              <a:rPr lang="en-GB" altLang="en-US" sz="1300" dirty="0">
                <a:solidFill>
                  <a:srgbClr val="001B84"/>
                </a:solidFill>
                <a:ea typeface="ＭＳ Ｐゴシック" panose="020B0600070205080204" pitchFamily="34" charset="-128"/>
              </a:rPr>
            </a:br>
            <a:endParaRPr lang="en-GB" altLang="en-US" sz="1300" dirty="0">
              <a:solidFill>
                <a:srgbClr val="001B84"/>
              </a:solidFill>
              <a:ea typeface="ＭＳ Ｐゴシック" panose="020B0600070205080204" pitchFamily="34" charset="-128"/>
            </a:endParaRPr>
          </a:p>
        </p:txBody>
      </p:sp>
      <p:sp>
        <p:nvSpPr>
          <p:cNvPr id="32771" name="Title 1"/>
          <p:cNvSpPr txBox="1">
            <a:spLocks/>
          </p:cNvSpPr>
          <p:nvPr/>
        </p:nvSpPr>
        <p:spPr bwMode="auto">
          <a:xfrm>
            <a:off x="2279650" y="260351"/>
            <a:ext cx="79200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br>
              <a:rPr lang="en-GB" altLang="en-US" sz="2000">
                <a:solidFill>
                  <a:srgbClr val="001B84"/>
                </a:solidFill>
              </a:rPr>
            </a:br>
            <a:br>
              <a:rPr lang="en-GB" altLang="en-US" sz="2000">
                <a:solidFill>
                  <a:srgbClr val="001B84"/>
                </a:solidFill>
              </a:rPr>
            </a:br>
            <a:r>
              <a:rPr lang="en-GB" altLang="en-US" sz="2000">
                <a:solidFill>
                  <a:srgbClr val="001B84"/>
                </a:solidFill>
              </a:rPr>
              <a:t> </a:t>
            </a:r>
            <a:br>
              <a:rPr lang="en-GB" altLang="en-US" sz="2000" b="1">
                <a:solidFill>
                  <a:srgbClr val="001B84"/>
                </a:solidFill>
              </a:rPr>
            </a:br>
            <a:br>
              <a:rPr lang="en-GB" altLang="en-US" sz="2800" b="1">
                <a:solidFill>
                  <a:srgbClr val="001B84"/>
                </a:solidFill>
              </a:rPr>
            </a:br>
            <a:br>
              <a:rPr lang="en-GB" altLang="en-US" sz="2800" b="1">
                <a:solidFill>
                  <a:srgbClr val="001B84"/>
                </a:solidFill>
              </a:rPr>
            </a:br>
            <a:br>
              <a:rPr lang="en-GB" altLang="en-US" sz="2800" b="1">
                <a:solidFill>
                  <a:srgbClr val="001B84"/>
                </a:solidFill>
              </a:rPr>
            </a:br>
            <a:r>
              <a:rPr lang="en-GB" altLang="en-US" sz="3600" b="1">
                <a:solidFill>
                  <a:srgbClr val="001B84"/>
                </a:solidFill>
              </a:rPr>
              <a:t> </a:t>
            </a:r>
            <a:endParaRPr lang="en-GB" altLang="en-US" sz="2800" i="1">
              <a:solidFill>
                <a:srgbClr val="001B84"/>
              </a:solidFill>
            </a:endParaRPr>
          </a:p>
        </p:txBody>
      </p:sp>
      <p:pic>
        <p:nvPicPr>
          <p:cNvPr id="7" name="Picture 6">
            <a:extLst>
              <a:ext uri="{FF2B5EF4-FFF2-40B4-BE49-F238E27FC236}">
                <a16:creationId xmlns:a16="http://schemas.microsoft.com/office/drawing/2014/main" id="{4B75A783-FA47-4670-844C-51CCAD6AB2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408" y="270038"/>
            <a:ext cx="5236400" cy="3230970"/>
          </a:xfrm>
          <a:prstGeom prst="rect">
            <a:avLst/>
          </a:prstGeom>
        </p:spPr>
      </p:pic>
      <p:pic>
        <p:nvPicPr>
          <p:cNvPr id="8" name="Picture 7">
            <a:extLst>
              <a:ext uri="{FF2B5EF4-FFF2-40B4-BE49-F238E27FC236}">
                <a16:creationId xmlns:a16="http://schemas.microsoft.com/office/drawing/2014/main" id="{B466EFE7-87CE-4339-8D9F-25BFD6E9D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5691" y="270038"/>
            <a:ext cx="5126239" cy="2880320"/>
          </a:xfrm>
          <a:prstGeom prst="rect">
            <a:avLst/>
          </a:prstGeom>
        </p:spPr>
      </p:pic>
    </p:spTree>
    <p:extLst>
      <p:ext uri="{BB962C8B-B14F-4D97-AF65-F5344CB8AC3E}">
        <p14:creationId xmlns:p14="http://schemas.microsoft.com/office/powerpoint/2010/main" val="63207145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A26A3D6-26DF-404F-83E9-E940BB1CFD98}"/>
              </a:ext>
            </a:extLst>
          </p:cNvPr>
          <p:cNvSpPr txBox="1">
            <a:spLocks/>
          </p:cNvSpPr>
          <p:nvPr/>
        </p:nvSpPr>
        <p:spPr bwMode="auto">
          <a:xfrm>
            <a:off x="1271464" y="159876"/>
            <a:ext cx="964907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pPr>
            <a:r>
              <a:rPr lang="en-US" altLang="en-US" sz="2400" b="1" dirty="0">
                <a:latin typeface="Calibri (Body)"/>
              </a:rPr>
              <a:t>CNG Services Ltd</a:t>
            </a:r>
          </a:p>
        </p:txBody>
      </p:sp>
      <p:sp>
        <p:nvSpPr>
          <p:cNvPr id="5" name="Rectangle 3">
            <a:extLst>
              <a:ext uri="{FF2B5EF4-FFF2-40B4-BE49-F238E27FC236}">
                <a16:creationId xmlns:a16="http://schemas.microsoft.com/office/drawing/2014/main" id="{CCC7FB7D-3DEA-4CBD-BC04-35D32130E3A8}"/>
              </a:ext>
            </a:extLst>
          </p:cNvPr>
          <p:cNvSpPr txBox="1">
            <a:spLocks noChangeArrowheads="1"/>
          </p:cNvSpPr>
          <p:nvPr/>
        </p:nvSpPr>
        <p:spPr bwMode="auto">
          <a:xfrm>
            <a:off x="4439816" y="1048639"/>
            <a:ext cx="7503222" cy="354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lnSpc>
                <a:spcPct val="80000"/>
              </a:lnSpc>
              <a:buClr>
                <a:srgbClr val="1B3664"/>
              </a:buClr>
              <a:defRPr/>
            </a:pPr>
            <a:r>
              <a:rPr lang="en-GB" altLang="en-US" sz="1200" dirty="0">
                <a:latin typeface="Calibri (Body)"/>
                <a:cs typeface="Arial" panose="020B0604020202020204" pitchFamily="34" charset="0"/>
              </a:rPr>
              <a:t>CNG Services Limited (CSL) provides consultancy, design and build services to the biomethane industry, all focused on reducing Greenhouse Gas (GHG) emissions</a:t>
            </a:r>
          </a:p>
          <a:p>
            <a:pPr marL="0" indent="0" algn="just" eaLnBrk="1" hangingPunct="1">
              <a:lnSpc>
                <a:spcPct val="80000"/>
              </a:lnSpc>
              <a:buClr>
                <a:srgbClr val="1B3664"/>
              </a:buClr>
              <a:buNone/>
              <a:defRPr/>
            </a:pPr>
            <a:endParaRPr lang="en-GB" altLang="en-US" sz="1200" dirty="0">
              <a:latin typeface="Calibri (Body)"/>
              <a:cs typeface="Arial" panose="020B0604020202020204" pitchFamily="34" charset="0"/>
            </a:endParaRPr>
          </a:p>
          <a:p>
            <a:pPr algn="just" eaLnBrk="1" hangingPunct="1">
              <a:lnSpc>
                <a:spcPct val="80000"/>
              </a:lnSpc>
              <a:spcAft>
                <a:spcPts val="600"/>
              </a:spcAft>
              <a:buClr>
                <a:srgbClr val="1B3664"/>
              </a:buClr>
              <a:defRPr/>
            </a:pPr>
            <a:r>
              <a:rPr lang="en-GB" altLang="en-US" sz="1200" dirty="0">
                <a:latin typeface="Calibri (Body)"/>
                <a:cs typeface="Arial" panose="020B0604020202020204" pitchFamily="34" charset="0"/>
              </a:rPr>
              <a:t>In the past 10 years our efforts have produced a material impact with an estimated 20 year project life reduction in CO2 emissions of 17,500,000 tonnes through:</a:t>
            </a:r>
          </a:p>
          <a:p>
            <a:pPr lvl="1" algn="just" eaLnBrk="1" hangingPunct="1">
              <a:lnSpc>
                <a:spcPct val="80000"/>
              </a:lnSpc>
              <a:buClr>
                <a:srgbClr val="1B3664"/>
              </a:buClr>
              <a:defRPr/>
            </a:pPr>
            <a:r>
              <a:rPr lang="en-GB" altLang="en-US" sz="1200" dirty="0">
                <a:latin typeface="Calibri (Body)"/>
                <a:cs typeface="Arial" panose="020B0604020202020204" pitchFamily="34" charset="0"/>
              </a:rPr>
              <a:t>Biomethane injection into the gas grid</a:t>
            </a:r>
          </a:p>
          <a:p>
            <a:pPr lvl="1" algn="just" eaLnBrk="1" hangingPunct="1">
              <a:lnSpc>
                <a:spcPct val="80000"/>
              </a:lnSpc>
              <a:buClr>
                <a:srgbClr val="1B3664"/>
              </a:buClr>
              <a:defRPr/>
            </a:pPr>
            <a:r>
              <a:rPr lang="en-GB" altLang="en-US" sz="1200" dirty="0">
                <a:latin typeface="Calibri (Body)"/>
                <a:cs typeface="Arial" panose="020B0604020202020204" pitchFamily="34" charset="0"/>
              </a:rPr>
              <a:t>Running trucks on Bio-CNG</a:t>
            </a:r>
          </a:p>
          <a:p>
            <a:pPr lvl="1" algn="just" eaLnBrk="1" hangingPunct="1">
              <a:lnSpc>
                <a:spcPct val="80000"/>
              </a:lnSpc>
              <a:buClr>
                <a:srgbClr val="1B3664"/>
              </a:buClr>
              <a:defRPr/>
            </a:pPr>
            <a:r>
              <a:rPr lang="en-GB" altLang="en-US" sz="1200" dirty="0">
                <a:latin typeface="Calibri (Body)"/>
                <a:cs typeface="Arial" panose="020B0604020202020204" pitchFamily="34" charset="0"/>
              </a:rPr>
              <a:t>Acting as developer and design and build contractor for the Highlands CNG Project</a:t>
            </a:r>
          </a:p>
          <a:p>
            <a:pPr algn="just" eaLnBrk="1" hangingPunct="1">
              <a:lnSpc>
                <a:spcPct val="80000"/>
              </a:lnSpc>
              <a:buClr>
                <a:srgbClr val="1B3664"/>
              </a:buClr>
              <a:defRPr/>
            </a:pPr>
            <a:endParaRPr lang="en-GB" altLang="en-US" sz="1200" dirty="0">
              <a:latin typeface="Calibri (Body)"/>
              <a:cs typeface="Arial" panose="020B0604020202020204" pitchFamily="34" charset="0"/>
            </a:endParaRPr>
          </a:p>
          <a:p>
            <a:pPr algn="just">
              <a:lnSpc>
                <a:spcPct val="80000"/>
              </a:lnSpc>
              <a:buClr>
                <a:srgbClr val="1B3664"/>
              </a:buClr>
              <a:defRPr/>
            </a:pPr>
            <a:r>
              <a:rPr lang="en-GB" altLang="en-US" sz="1200" dirty="0">
                <a:latin typeface="Calibri (Body)"/>
                <a:cs typeface="Arial" panose="020B0604020202020204" pitchFamily="34" charset="0"/>
              </a:rPr>
              <a:t>Working on a number of Biomethane, H2 and CCUS innovation projects including:</a:t>
            </a:r>
          </a:p>
          <a:p>
            <a:pPr algn="just">
              <a:lnSpc>
                <a:spcPct val="80000"/>
              </a:lnSpc>
              <a:buClr>
                <a:srgbClr val="1B3664"/>
              </a:buClr>
              <a:defRPr/>
            </a:pPr>
            <a:endParaRPr lang="en-GB" altLang="en-US" sz="1200" dirty="0">
              <a:latin typeface="Calibri (Body)"/>
              <a:cs typeface="Arial" panose="020B0604020202020204" pitchFamily="34" charset="0"/>
            </a:endParaRPr>
          </a:p>
          <a:p>
            <a:pPr lvl="1" algn="just" eaLnBrk="1" hangingPunct="1">
              <a:lnSpc>
                <a:spcPct val="80000"/>
              </a:lnSpc>
              <a:buClr>
                <a:srgbClr val="1B3664"/>
              </a:buClr>
              <a:defRPr/>
            </a:pPr>
            <a:r>
              <a:rPr lang="en-GB" altLang="en-US" sz="1200" dirty="0">
                <a:latin typeface="Calibri (Body)"/>
                <a:cs typeface="Arial" panose="020B0604020202020204" pitchFamily="34" charset="0"/>
              </a:rPr>
              <a:t>Biomethane from manure with CCS</a:t>
            </a:r>
          </a:p>
          <a:p>
            <a:pPr lvl="1" algn="just" eaLnBrk="1" hangingPunct="1">
              <a:lnSpc>
                <a:spcPct val="80000"/>
              </a:lnSpc>
              <a:buClr>
                <a:srgbClr val="1B3664"/>
              </a:buClr>
              <a:defRPr/>
            </a:pPr>
            <a:r>
              <a:rPr lang="en-GB" altLang="en-US" sz="1200" dirty="0">
                <a:latin typeface="Calibri (Body)"/>
                <a:cs typeface="Arial" panose="020B0604020202020204" pitchFamily="34" charset="0"/>
              </a:rPr>
              <a:t>Biomethane direct into the NTS </a:t>
            </a:r>
          </a:p>
          <a:p>
            <a:pPr lvl="1" algn="just" eaLnBrk="1" hangingPunct="1">
              <a:lnSpc>
                <a:spcPct val="80000"/>
              </a:lnSpc>
              <a:buClr>
                <a:srgbClr val="1B3664"/>
              </a:buClr>
              <a:defRPr/>
            </a:pPr>
            <a:r>
              <a:rPr lang="en-GB" altLang="en-US" sz="1200" dirty="0">
                <a:latin typeface="Calibri (Body)"/>
                <a:cs typeface="Arial" panose="020B0604020202020204" pitchFamily="34" charset="0"/>
              </a:rPr>
              <a:t>Green H2 into the NTS and Hydrogen Business Model Projects</a:t>
            </a:r>
          </a:p>
          <a:p>
            <a:pPr lvl="1" algn="just" eaLnBrk="1" hangingPunct="1">
              <a:lnSpc>
                <a:spcPct val="80000"/>
              </a:lnSpc>
              <a:buClr>
                <a:srgbClr val="1B3664"/>
              </a:buClr>
              <a:defRPr/>
            </a:pPr>
            <a:r>
              <a:rPr lang="en-GB" altLang="en-US" sz="1200" dirty="0">
                <a:latin typeface="Calibri (Body)"/>
                <a:cs typeface="Arial" panose="020B0604020202020204" pitchFamily="34" charset="0"/>
              </a:rPr>
              <a:t>Reverse Compression to Create Capacity for Biomethane Injection</a:t>
            </a:r>
          </a:p>
          <a:p>
            <a:pPr marL="457200" lvl="1" indent="0" algn="just" eaLnBrk="1" hangingPunct="1">
              <a:lnSpc>
                <a:spcPct val="80000"/>
              </a:lnSpc>
              <a:buClr>
                <a:srgbClr val="1B3664"/>
              </a:buClr>
              <a:buNone/>
              <a:defRPr/>
            </a:pPr>
            <a:endParaRPr lang="en-GB" altLang="en-US" sz="1200" dirty="0">
              <a:latin typeface="Calibri (Body)"/>
              <a:cs typeface="Arial" panose="020B0604020202020204" pitchFamily="34" charset="0"/>
            </a:endParaRPr>
          </a:p>
          <a:p>
            <a:pPr algn="just" eaLnBrk="1" hangingPunct="1">
              <a:lnSpc>
                <a:spcPct val="80000"/>
              </a:lnSpc>
              <a:buClr>
                <a:srgbClr val="1B3664"/>
              </a:buClr>
              <a:buFont typeface="Arial" panose="020B0604020202020204" pitchFamily="34" charset="0"/>
              <a:buChar char="•"/>
              <a:defRPr/>
            </a:pPr>
            <a:r>
              <a:rPr lang="en-GB" altLang="en-US" sz="1200" dirty="0">
                <a:latin typeface="Calibri (Body)"/>
                <a:cs typeface="Arial" panose="020B0604020202020204" pitchFamily="34" charset="0"/>
              </a:rPr>
              <a:t>CSL is an ISO 9001, 14001 and 45001 approved company and has also achieved Achilles certification. CSL is GIRS accredited for design and project management </a:t>
            </a:r>
            <a:r>
              <a:rPr lang="en-GB" sz="1200" dirty="0">
                <a:latin typeface="Calibri (Body)"/>
                <a:cs typeface="Arial" panose="020B0604020202020204" pitchFamily="34" charset="0"/>
              </a:rPr>
              <a:t>and has been certified as a competent design organisation for high pressure UK onshore natural gas works by DNVGL</a:t>
            </a:r>
            <a:endParaRPr lang="en-GB" altLang="en-US" sz="1200" dirty="0">
              <a:latin typeface="Calibri (Body)"/>
              <a:cs typeface="Arial" panose="020B0604020202020204" pitchFamily="34" charset="0"/>
            </a:endParaRPr>
          </a:p>
          <a:p>
            <a:pPr marL="0" indent="0" algn="just">
              <a:lnSpc>
                <a:spcPct val="90000"/>
              </a:lnSpc>
              <a:buClr>
                <a:srgbClr val="1B3664"/>
              </a:buClr>
              <a:buNone/>
              <a:defRPr/>
            </a:pPr>
            <a:endParaRPr lang="en-GB" altLang="en-US" sz="1200" dirty="0">
              <a:solidFill>
                <a:srgbClr val="001B84"/>
              </a:solidFill>
              <a:ea typeface="ＭＳ Ｐゴシック" panose="020B0600070205080204" pitchFamily="34" charset="-128"/>
              <a:cs typeface="Arial" panose="020B0604020202020204" pitchFamily="34" charset="0"/>
            </a:endParaRPr>
          </a:p>
          <a:p>
            <a:pPr lvl="1" algn="just" eaLnBrk="1" hangingPunct="1">
              <a:lnSpc>
                <a:spcPct val="80000"/>
              </a:lnSpc>
              <a:buClr>
                <a:srgbClr val="1B3664"/>
              </a:buClr>
              <a:buFontTx/>
              <a:buNone/>
              <a:defRPr/>
            </a:pPr>
            <a:endParaRPr lang="en-GB" altLang="en-US" sz="1200" dirty="0">
              <a:solidFill>
                <a:srgbClr val="001B84"/>
              </a:solidFill>
              <a:ea typeface="ＭＳ Ｐゴシック" panose="020B0600070205080204" pitchFamily="34" charset="-128"/>
            </a:endParaRPr>
          </a:p>
        </p:txBody>
      </p:sp>
      <p:pic>
        <p:nvPicPr>
          <p:cNvPr id="7" name="Picture 6">
            <a:extLst>
              <a:ext uri="{FF2B5EF4-FFF2-40B4-BE49-F238E27FC236}">
                <a16:creationId xmlns:a16="http://schemas.microsoft.com/office/drawing/2014/main" id="{E5AD0063-DE66-4C82-9FE5-9ED0A7C375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908720"/>
            <a:ext cx="3775572" cy="5328144"/>
          </a:xfrm>
          <a:prstGeom prst="rect">
            <a:avLst/>
          </a:prstGeom>
        </p:spPr>
      </p:pic>
      <p:pic>
        <p:nvPicPr>
          <p:cNvPr id="2" name="Picture 1">
            <a:extLst>
              <a:ext uri="{FF2B5EF4-FFF2-40B4-BE49-F238E27FC236}">
                <a16:creationId xmlns:a16="http://schemas.microsoft.com/office/drawing/2014/main" id="{B9E23BB5-5436-B723-A5AB-049E6D71C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4072" y="4504327"/>
            <a:ext cx="1276571" cy="1804993"/>
          </a:xfrm>
          <a:prstGeom prst="rect">
            <a:avLst/>
          </a:prstGeom>
        </p:spPr>
      </p:pic>
      <p:pic>
        <p:nvPicPr>
          <p:cNvPr id="3" name="Picture 2">
            <a:extLst>
              <a:ext uri="{FF2B5EF4-FFF2-40B4-BE49-F238E27FC236}">
                <a16:creationId xmlns:a16="http://schemas.microsoft.com/office/drawing/2014/main" id="{8ACB7B19-5FE5-1945-E1F5-E171C54543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0002" y="4884439"/>
            <a:ext cx="1276572" cy="1804994"/>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4AD07578-B13B-6CC5-7A68-68EAE357EC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2010" y="4565748"/>
            <a:ext cx="1286506" cy="1804994"/>
          </a:xfrm>
          <a:prstGeom prst="rect">
            <a:avLst/>
          </a:prstGeom>
        </p:spPr>
      </p:pic>
      <p:pic>
        <p:nvPicPr>
          <p:cNvPr id="12" name="Picture 11">
            <a:extLst>
              <a:ext uri="{FF2B5EF4-FFF2-40B4-BE49-F238E27FC236}">
                <a16:creationId xmlns:a16="http://schemas.microsoft.com/office/drawing/2014/main" id="{1D10C013-CB11-55E3-B1D5-21575AFA4D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8582" y="4939518"/>
            <a:ext cx="1197968" cy="1694835"/>
          </a:xfrm>
          <a:prstGeom prst="rect">
            <a:avLst/>
          </a:prstGeom>
        </p:spPr>
      </p:pic>
      <p:pic>
        <p:nvPicPr>
          <p:cNvPr id="13" name="Picture 12">
            <a:extLst>
              <a:ext uri="{FF2B5EF4-FFF2-40B4-BE49-F238E27FC236}">
                <a16:creationId xmlns:a16="http://schemas.microsoft.com/office/drawing/2014/main" id="{E6776B01-2A83-6A97-637F-6AFB7E071D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38610" y="4475855"/>
            <a:ext cx="1440728" cy="2037402"/>
          </a:xfrm>
          <a:prstGeom prst="rect">
            <a:avLst/>
          </a:prstGeom>
        </p:spPr>
      </p:pic>
      <p:pic>
        <p:nvPicPr>
          <p:cNvPr id="14" name="Picture 13" descr="Diagram&#10;&#10;Description automatically generated with medium confidence">
            <a:extLst>
              <a:ext uri="{FF2B5EF4-FFF2-40B4-BE49-F238E27FC236}">
                <a16:creationId xmlns:a16="http://schemas.microsoft.com/office/drawing/2014/main" id="{A1B02CEC-6E8D-327B-1ED3-D1F8C0B5E4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51398" y="4825651"/>
            <a:ext cx="1193274" cy="1687606"/>
          </a:xfrm>
          <a:prstGeom prst="rect">
            <a:avLst/>
          </a:prstGeom>
        </p:spPr>
      </p:pic>
    </p:spTree>
    <p:extLst>
      <p:ext uri="{BB962C8B-B14F-4D97-AF65-F5344CB8AC3E}">
        <p14:creationId xmlns:p14="http://schemas.microsoft.com/office/powerpoint/2010/main" val="21745337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213" y="503836"/>
            <a:ext cx="10297144" cy="562074"/>
          </a:xfrm>
        </p:spPr>
        <p:txBody>
          <a:bodyPr/>
          <a:lstStyle/>
          <a:p>
            <a:pPr marL="0" indent="0">
              <a:lnSpc>
                <a:spcPct val="150000"/>
              </a:lnSpc>
              <a:buClr>
                <a:srgbClr val="1B3664"/>
              </a:buClr>
              <a:buNone/>
            </a:pPr>
            <a:r>
              <a:rPr lang="en-GB" altLang="en-US" sz="2800" b="1" dirty="0">
                <a:solidFill>
                  <a:srgbClr val="001B84"/>
                </a:solidFill>
                <a:latin typeface="Calibri Body"/>
                <a:cs typeface="Calibri Light" panose="020F0302020204030204" pitchFamily="34" charset="0"/>
              </a:rPr>
              <a:t>Summary</a:t>
            </a:r>
            <a:br>
              <a:rPr lang="en-GB" altLang="en-US" sz="2800" b="1" dirty="0">
                <a:solidFill>
                  <a:srgbClr val="001B84"/>
                </a:solidFill>
                <a:latin typeface="Calibri Body"/>
                <a:cs typeface="Calibri Light" panose="020F0302020204030204" pitchFamily="34" charset="0"/>
              </a:rPr>
            </a:br>
            <a:endParaRPr lang="en-GB" sz="2800" b="1" dirty="0">
              <a:solidFill>
                <a:srgbClr val="001B84"/>
              </a:solidFill>
              <a:latin typeface="Calibri Body"/>
              <a:cs typeface="Calibri Light" panose="020F0302020204030204" pitchFamily="34" charset="0"/>
            </a:endParaRPr>
          </a:p>
        </p:txBody>
      </p:sp>
      <p:sp>
        <p:nvSpPr>
          <p:cNvPr id="3" name="Content Placeholder 1"/>
          <p:cNvSpPr txBox="1">
            <a:spLocks/>
          </p:cNvSpPr>
          <p:nvPr/>
        </p:nvSpPr>
        <p:spPr bwMode="auto">
          <a:xfrm>
            <a:off x="728334" y="1077329"/>
            <a:ext cx="2991402" cy="1343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rgbClr val="1B3664"/>
              </a:buClr>
              <a:buNone/>
            </a:pPr>
            <a:r>
              <a:rPr lang="en-GB" altLang="en-US" sz="1600" dirty="0">
                <a:solidFill>
                  <a:srgbClr val="001B84"/>
                </a:solidFill>
                <a:latin typeface="Calibri Body"/>
                <a:cs typeface="Calibri Light" panose="020F0302020204030204" pitchFamily="34" charset="0"/>
              </a:rPr>
              <a:t>Issues – 4 C’s</a:t>
            </a:r>
          </a:p>
          <a:p>
            <a:pPr>
              <a:lnSpc>
                <a:spcPct val="150000"/>
              </a:lnSpc>
              <a:buClr>
                <a:srgbClr val="1B3664"/>
              </a:buClr>
            </a:pPr>
            <a:r>
              <a:rPr lang="en-GB" altLang="en-US" sz="1600" b="1" dirty="0">
                <a:solidFill>
                  <a:srgbClr val="001B84"/>
                </a:solidFill>
                <a:latin typeface="Calibri Body"/>
                <a:cs typeface="Calibri Light" panose="020F0302020204030204" pitchFamily="34" charset="0"/>
              </a:rPr>
              <a:t>C</a:t>
            </a:r>
            <a:r>
              <a:rPr lang="en-GB" altLang="en-US" sz="1600" dirty="0">
                <a:solidFill>
                  <a:srgbClr val="001B84"/>
                </a:solidFill>
                <a:latin typeface="Calibri Body"/>
                <a:cs typeface="Calibri Light" panose="020F0302020204030204" pitchFamily="34" charset="0"/>
              </a:rPr>
              <a:t>omplexity</a:t>
            </a:r>
          </a:p>
          <a:p>
            <a:pPr>
              <a:lnSpc>
                <a:spcPct val="150000"/>
              </a:lnSpc>
              <a:buClr>
                <a:srgbClr val="1B3664"/>
              </a:buClr>
            </a:pPr>
            <a:r>
              <a:rPr lang="en-GB" altLang="en-US" sz="1600" b="1" dirty="0">
                <a:solidFill>
                  <a:srgbClr val="001B84"/>
                </a:solidFill>
                <a:latin typeface="Calibri Body"/>
                <a:cs typeface="Calibri Light" panose="020F0302020204030204" pitchFamily="34" charset="0"/>
              </a:rPr>
              <a:t>C</a:t>
            </a:r>
            <a:r>
              <a:rPr lang="en-GB" altLang="en-US" sz="1600" dirty="0">
                <a:solidFill>
                  <a:srgbClr val="001B84"/>
                </a:solidFill>
                <a:latin typeface="Calibri Body"/>
                <a:cs typeface="Calibri Light" panose="020F0302020204030204" pitchFamily="34" charset="0"/>
              </a:rPr>
              <a:t>ost of Connection</a:t>
            </a:r>
          </a:p>
          <a:p>
            <a:pPr>
              <a:lnSpc>
                <a:spcPct val="150000"/>
              </a:lnSpc>
              <a:buClr>
                <a:srgbClr val="1B3664"/>
              </a:buClr>
            </a:pPr>
            <a:r>
              <a:rPr lang="en-GB" altLang="en-US" sz="1600" b="1" dirty="0">
                <a:solidFill>
                  <a:srgbClr val="001B84"/>
                </a:solidFill>
                <a:latin typeface="Calibri Body"/>
                <a:cs typeface="Calibri Light" panose="020F0302020204030204" pitchFamily="34" charset="0"/>
              </a:rPr>
              <a:t>C</a:t>
            </a:r>
            <a:r>
              <a:rPr lang="en-GB" altLang="en-US" sz="1600" dirty="0">
                <a:solidFill>
                  <a:srgbClr val="001B84"/>
                </a:solidFill>
                <a:latin typeface="Calibri Body"/>
                <a:cs typeface="Calibri Light" panose="020F0302020204030204" pitchFamily="34" charset="0"/>
              </a:rPr>
              <a:t>apacity</a:t>
            </a:r>
          </a:p>
          <a:p>
            <a:pPr>
              <a:lnSpc>
                <a:spcPct val="150000"/>
              </a:lnSpc>
              <a:buClr>
                <a:srgbClr val="1B3664"/>
              </a:buClr>
            </a:pPr>
            <a:r>
              <a:rPr lang="en-GB" altLang="en-US" sz="1600" b="1" dirty="0">
                <a:solidFill>
                  <a:srgbClr val="001B84"/>
                </a:solidFill>
                <a:latin typeface="Calibri Body"/>
                <a:cs typeface="Calibri Light" panose="020F0302020204030204" pitchFamily="34" charset="0"/>
              </a:rPr>
              <a:t>C</a:t>
            </a:r>
            <a:r>
              <a:rPr lang="en-GB" altLang="en-US" sz="1600" dirty="0">
                <a:solidFill>
                  <a:srgbClr val="001B84"/>
                </a:solidFill>
                <a:latin typeface="Calibri Body"/>
                <a:cs typeface="Calibri Light" panose="020F0302020204030204" pitchFamily="34" charset="0"/>
              </a:rPr>
              <a:t>ompetition – the NTS</a:t>
            </a:r>
          </a:p>
        </p:txBody>
      </p:sp>
      <p:sp>
        <p:nvSpPr>
          <p:cNvPr id="8" name="Content Placeholder 1">
            <a:extLst>
              <a:ext uri="{FF2B5EF4-FFF2-40B4-BE49-F238E27FC236}">
                <a16:creationId xmlns:a16="http://schemas.microsoft.com/office/drawing/2014/main" id="{231AE378-8252-C99D-4DD8-405C4FE30CB7}"/>
              </a:ext>
            </a:extLst>
          </p:cNvPr>
          <p:cNvSpPr txBox="1">
            <a:spLocks/>
          </p:cNvSpPr>
          <p:nvPr/>
        </p:nvSpPr>
        <p:spPr bwMode="auto">
          <a:xfrm>
            <a:off x="4439816" y="1434217"/>
            <a:ext cx="7171504" cy="48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Clr>
                <a:srgbClr val="1B3664"/>
              </a:buClr>
              <a:buNone/>
            </a:pPr>
            <a:r>
              <a:rPr lang="en-GB" altLang="en-US" sz="1200" dirty="0">
                <a:solidFill>
                  <a:srgbClr val="001B84"/>
                </a:solidFill>
                <a:latin typeface="Calibri Body"/>
                <a:cs typeface="Calibri Light" panose="020F0302020204030204" pitchFamily="34" charset="0"/>
              </a:rPr>
              <a:t>If you make it too difficult or do not provide the capacity then customers will move the gas by road instead</a:t>
            </a:r>
          </a:p>
        </p:txBody>
      </p:sp>
      <p:pic>
        <p:nvPicPr>
          <p:cNvPr id="9" name="Picture 8">
            <a:extLst>
              <a:ext uri="{FF2B5EF4-FFF2-40B4-BE49-F238E27FC236}">
                <a16:creationId xmlns:a16="http://schemas.microsoft.com/office/drawing/2014/main" id="{0B8F4794-38E6-58FC-8763-34F5B1A159CB}"/>
              </a:ext>
            </a:extLst>
          </p:cNvPr>
          <p:cNvPicPr>
            <a:picLocks noChangeAspect="1"/>
          </p:cNvPicPr>
          <p:nvPr/>
        </p:nvPicPr>
        <p:blipFill>
          <a:blip r:embed="rId2"/>
          <a:stretch>
            <a:fillRect/>
          </a:stretch>
        </p:blipFill>
        <p:spPr>
          <a:xfrm>
            <a:off x="4655840" y="2027027"/>
            <a:ext cx="6582820" cy="3706229"/>
          </a:xfrm>
          <a:prstGeom prst="rect">
            <a:avLst/>
          </a:prstGeom>
        </p:spPr>
      </p:pic>
    </p:spTree>
    <p:extLst>
      <p:ext uri="{BB962C8B-B14F-4D97-AF65-F5344CB8AC3E}">
        <p14:creationId xmlns:p14="http://schemas.microsoft.com/office/powerpoint/2010/main" val="25204028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0362" y="211337"/>
            <a:ext cx="10441160" cy="729549"/>
          </a:xfrm>
        </p:spPr>
        <p:txBody>
          <a:bodyPr/>
          <a:lstStyle/>
          <a:p>
            <a:r>
              <a:rPr lang="en-GB" altLang="en-US" sz="2800" b="1" dirty="0">
                <a:solidFill>
                  <a:srgbClr val="001B84"/>
                </a:solidFill>
                <a:latin typeface="Calibri Body"/>
                <a:cs typeface="Calibri Light" panose="020F0302020204030204" pitchFamily="34" charset="0"/>
              </a:rPr>
              <a:t>Complexity</a:t>
            </a:r>
            <a:endParaRPr lang="en-GB" sz="2800" b="1" dirty="0">
              <a:solidFill>
                <a:srgbClr val="001B84"/>
              </a:solidFill>
              <a:ea typeface="ＭＳ Ｐゴシック" panose="020B0600070205080204" pitchFamily="34" charset="-128"/>
            </a:endParaRPr>
          </a:p>
        </p:txBody>
      </p:sp>
      <p:sp>
        <p:nvSpPr>
          <p:cNvPr id="3" name="Content Placeholder 1"/>
          <p:cNvSpPr txBox="1">
            <a:spLocks/>
          </p:cNvSpPr>
          <p:nvPr/>
        </p:nvSpPr>
        <p:spPr bwMode="auto">
          <a:xfrm>
            <a:off x="479376" y="1181093"/>
            <a:ext cx="6840760" cy="515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1B3664"/>
              </a:buClr>
            </a:pPr>
            <a:r>
              <a:rPr lang="en-GB" altLang="en-US" sz="2400" dirty="0">
                <a:solidFill>
                  <a:srgbClr val="001B84"/>
                </a:solidFill>
                <a:latin typeface="Calibri Body"/>
                <a:cs typeface="Calibri Light" panose="020F0302020204030204" pitchFamily="34" charset="0"/>
              </a:rPr>
              <a:t>Some GDNs adopt RTU &amp; ROV</a:t>
            </a:r>
          </a:p>
          <a:p>
            <a:pPr lvl="1">
              <a:lnSpc>
                <a:spcPct val="150000"/>
              </a:lnSpc>
              <a:buClr>
                <a:srgbClr val="1B3664"/>
              </a:buClr>
            </a:pPr>
            <a:r>
              <a:rPr lang="en-GB" altLang="en-US" sz="1600" dirty="0">
                <a:solidFill>
                  <a:srgbClr val="001B84"/>
                </a:solidFill>
                <a:latin typeface="Calibri Body"/>
                <a:cs typeface="Calibri Light" panose="020F0302020204030204" pitchFamily="34" charset="0"/>
              </a:rPr>
              <a:t>Any changes to design, communication, flow rate requires full design approval and appraisal</a:t>
            </a:r>
          </a:p>
          <a:p>
            <a:pPr lvl="2">
              <a:lnSpc>
                <a:spcPct val="150000"/>
              </a:lnSpc>
              <a:buClr>
                <a:srgbClr val="1B3664"/>
              </a:buClr>
            </a:pPr>
            <a:r>
              <a:rPr lang="en-GB" altLang="en-US" sz="1200" dirty="0">
                <a:solidFill>
                  <a:srgbClr val="001B84"/>
                </a:solidFill>
                <a:latin typeface="Calibri Body"/>
                <a:cs typeface="Calibri Light" panose="020F0302020204030204" pitchFamily="34" charset="0"/>
              </a:rPr>
              <a:t>Every project treated like the first</a:t>
            </a:r>
          </a:p>
          <a:p>
            <a:pPr lvl="2">
              <a:lnSpc>
                <a:spcPct val="150000"/>
              </a:lnSpc>
              <a:buClr>
                <a:srgbClr val="1B3664"/>
              </a:buClr>
            </a:pPr>
            <a:r>
              <a:rPr lang="en-GB" altLang="en-US" sz="1200" dirty="0">
                <a:solidFill>
                  <a:srgbClr val="001B84"/>
                </a:solidFill>
                <a:latin typeface="Calibri Body"/>
                <a:cs typeface="Calibri Light" panose="020F0302020204030204" pitchFamily="34" charset="0"/>
              </a:rPr>
              <a:t>Lack of available Approvers and Appraisers to complete in a timely manner</a:t>
            </a:r>
          </a:p>
          <a:p>
            <a:pPr lvl="1">
              <a:lnSpc>
                <a:spcPct val="150000"/>
              </a:lnSpc>
              <a:buClr>
                <a:srgbClr val="1B3664"/>
              </a:buClr>
            </a:pPr>
            <a:r>
              <a:rPr lang="en-GB" altLang="en-US" sz="1600" dirty="0">
                <a:solidFill>
                  <a:srgbClr val="001B84"/>
                </a:solidFill>
                <a:latin typeface="Calibri Body"/>
                <a:cs typeface="Calibri Light" panose="020F0302020204030204" pitchFamily="34" charset="0"/>
              </a:rPr>
              <a:t>Do not have the process to be able to sign off anything outside of this</a:t>
            </a:r>
          </a:p>
          <a:p>
            <a:pPr lvl="2">
              <a:lnSpc>
                <a:spcPct val="150000"/>
              </a:lnSpc>
              <a:buClr>
                <a:srgbClr val="1B3664"/>
              </a:buClr>
            </a:pPr>
            <a:r>
              <a:rPr lang="en-GB" altLang="en-US" sz="1200" dirty="0">
                <a:solidFill>
                  <a:srgbClr val="001B84"/>
                </a:solidFill>
                <a:latin typeface="Calibri Body"/>
                <a:cs typeface="Calibri Light" panose="020F0302020204030204" pitchFamily="34" charset="0"/>
              </a:rPr>
              <a:t>Electrical light switch change – 6 months</a:t>
            </a:r>
          </a:p>
          <a:p>
            <a:pPr lvl="2">
              <a:lnSpc>
                <a:spcPct val="150000"/>
              </a:lnSpc>
              <a:buClr>
                <a:srgbClr val="1B3664"/>
              </a:buClr>
            </a:pPr>
            <a:r>
              <a:rPr lang="en-GB" altLang="en-US" sz="1200" dirty="0">
                <a:solidFill>
                  <a:srgbClr val="001B84"/>
                </a:solidFill>
                <a:latin typeface="Calibri Body"/>
                <a:cs typeface="Calibri Light" panose="020F0302020204030204" pitchFamily="34" charset="0"/>
              </a:rPr>
              <a:t>ROV welding to be designed to  -20</a:t>
            </a:r>
            <a:r>
              <a:rPr lang="en-GB" altLang="en-US" sz="1200" baseline="30000" dirty="0">
                <a:solidFill>
                  <a:srgbClr val="001B84"/>
                </a:solidFill>
                <a:latin typeface="Calibri Body"/>
                <a:cs typeface="Calibri Light" panose="020F0302020204030204" pitchFamily="34" charset="0"/>
              </a:rPr>
              <a:t>0</a:t>
            </a:r>
            <a:r>
              <a:rPr lang="en-GB" altLang="en-US" sz="1200" dirty="0">
                <a:solidFill>
                  <a:srgbClr val="001B84"/>
                </a:solidFill>
                <a:latin typeface="Calibri Body"/>
                <a:cs typeface="Calibri Light" panose="020F0302020204030204" pitchFamily="34" charset="0"/>
              </a:rPr>
              <a:t>C even though it is in a room</a:t>
            </a:r>
          </a:p>
          <a:p>
            <a:pPr>
              <a:lnSpc>
                <a:spcPct val="150000"/>
              </a:lnSpc>
              <a:buClr>
                <a:srgbClr val="1B3664"/>
              </a:buClr>
            </a:pPr>
            <a:r>
              <a:rPr lang="en-GB" altLang="en-US" sz="2400" dirty="0">
                <a:solidFill>
                  <a:srgbClr val="001B84"/>
                </a:solidFill>
                <a:latin typeface="Calibri Body"/>
                <a:cs typeface="Calibri Light" panose="020F0302020204030204" pitchFamily="34" charset="0"/>
              </a:rPr>
              <a:t>Above means longer lead times and more time in meetings for GDN and developer</a:t>
            </a:r>
          </a:p>
          <a:p>
            <a:pPr lvl="1">
              <a:lnSpc>
                <a:spcPct val="150000"/>
              </a:lnSpc>
              <a:buClr>
                <a:srgbClr val="1B3664"/>
              </a:buClr>
            </a:pPr>
            <a:r>
              <a:rPr lang="en-GB" altLang="en-US" sz="1600" dirty="0">
                <a:solidFill>
                  <a:srgbClr val="001B84"/>
                </a:solidFill>
                <a:latin typeface="Calibri Body"/>
                <a:cs typeface="Calibri Light" panose="020F0302020204030204" pitchFamily="34" charset="0"/>
              </a:rPr>
              <a:t>For no customer benefit</a:t>
            </a:r>
            <a:endParaRPr lang="en-GB" altLang="en-US" sz="1600" dirty="0">
              <a:latin typeface="Calibri Body"/>
              <a:cs typeface="Calibri Light" panose="020F0302020204030204" pitchFamily="34" charset="0"/>
            </a:endParaRPr>
          </a:p>
          <a:p>
            <a:pPr marL="0" indent="0">
              <a:lnSpc>
                <a:spcPct val="150000"/>
              </a:lnSpc>
              <a:buClr>
                <a:srgbClr val="1B3664"/>
              </a:buClr>
              <a:buNone/>
            </a:pPr>
            <a:endParaRPr lang="en-GB" altLang="en-US" sz="2000" dirty="0">
              <a:solidFill>
                <a:srgbClr val="001B84"/>
              </a:solidFill>
              <a:latin typeface="Calibri Body"/>
              <a:cs typeface="Calibri Light" panose="020F0302020204030204" pitchFamily="34" charset="0"/>
            </a:endParaRPr>
          </a:p>
        </p:txBody>
      </p:sp>
      <p:sp>
        <p:nvSpPr>
          <p:cNvPr id="4" name="Content Placeholder 1">
            <a:extLst>
              <a:ext uri="{FF2B5EF4-FFF2-40B4-BE49-F238E27FC236}">
                <a16:creationId xmlns:a16="http://schemas.microsoft.com/office/drawing/2014/main" id="{37EF122E-0ADE-30AC-D7AA-FBB3D9EB2B3B}"/>
              </a:ext>
            </a:extLst>
          </p:cNvPr>
          <p:cNvSpPr txBox="1">
            <a:spLocks/>
          </p:cNvSpPr>
          <p:nvPr/>
        </p:nvSpPr>
        <p:spPr>
          <a:xfrm>
            <a:off x="617252" y="2609748"/>
            <a:ext cx="11167380" cy="3744416"/>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200" dirty="0">
              <a:solidFill>
                <a:srgbClr val="001B84"/>
              </a:solidFill>
              <a:highlight>
                <a:srgbClr val="FFFF00"/>
              </a:highlight>
            </a:endParaRPr>
          </a:p>
        </p:txBody>
      </p:sp>
      <p:pic>
        <p:nvPicPr>
          <p:cNvPr id="7" name="Picture 6">
            <a:extLst>
              <a:ext uri="{FF2B5EF4-FFF2-40B4-BE49-F238E27FC236}">
                <a16:creationId xmlns:a16="http://schemas.microsoft.com/office/drawing/2014/main" id="{EE06D370-07A5-FB72-269A-8434E18932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6416" y="2153939"/>
            <a:ext cx="4126208" cy="2328017"/>
          </a:xfrm>
          <a:prstGeom prst="rect">
            <a:avLst/>
          </a:prstGeom>
        </p:spPr>
      </p:pic>
    </p:spTree>
    <p:extLst>
      <p:ext uri="{BB962C8B-B14F-4D97-AF65-F5344CB8AC3E}">
        <p14:creationId xmlns:p14="http://schemas.microsoft.com/office/powerpoint/2010/main" val="180609996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D37A51-E4EC-DDF3-1953-0A32D0FD7504}"/>
              </a:ext>
            </a:extLst>
          </p:cNvPr>
          <p:cNvPicPr>
            <a:picLocks noChangeAspect="1"/>
          </p:cNvPicPr>
          <p:nvPr/>
        </p:nvPicPr>
        <p:blipFill>
          <a:blip r:embed="rId3"/>
          <a:stretch>
            <a:fillRect/>
          </a:stretch>
        </p:blipFill>
        <p:spPr>
          <a:xfrm>
            <a:off x="1487488" y="1772816"/>
            <a:ext cx="10504648" cy="4394675"/>
          </a:xfrm>
          <a:prstGeom prst="rect">
            <a:avLst/>
          </a:prstGeom>
        </p:spPr>
      </p:pic>
      <p:sp>
        <p:nvSpPr>
          <p:cNvPr id="2" name="Title 1"/>
          <p:cNvSpPr>
            <a:spLocks noGrp="1"/>
          </p:cNvSpPr>
          <p:nvPr>
            <p:ph type="title"/>
          </p:nvPr>
        </p:nvSpPr>
        <p:spPr>
          <a:xfrm>
            <a:off x="980362" y="211337"/>
            <a:ext cx="10441160" cy="729549"/>
          </a:xfrm>
        </p:spPr>
        <p:txBody>
          <a:bodyPr/>
          <a:lstStyle/>
          <a:p>
            <a:r>
              <a:rPr lang="en-GB" altLang="en-US" sz="2800" b="1" dirty="0">
                <a:solidFill>
                  <a:srgbClr val="001B84"/>
                </a:solidFill>
                <a:latin typeface="Calibri Body"/>
                <a:cs typeface="Calibri Light" panose="020F0302020204030204" pitchFamily="34" charset="0"/>
              </a:rPr>
              <a:t>Cost of GDN auditing the Connection Works</a:t>
            </a:r>
            <a:endParaRPr lang="en-GB" sz="2800" b="1" dirty="0">
              <a:solidFill>
                <a:srgbClr val="001B84"/>
              </a:solidFill>
              <a:ea typeface="ＭＳ Ｐゴシック" panose="020B0600070205080204" pitchFamily="34" charset="-128"/>
            </a:endParaRPr>
          </a:p>
        </p:txBody>
      </p:sp>
      <p:sp>
        <p:nvSpPr>
          <p:cNvPr id="3" name="Content Placeholder 1"/>
          <p:cNvSpPr txBox="1">
            <a:spLocks/>
          </p:cNvSpPr>
          <p:nvPr/>
        </p:nvSpPr>
        <p:spPr bwMode="auto">
          <a:xfrm>
            <a:off x="617252" y="1340768"/>
            <a:ext cx="5832648" cy="195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1B3664"/>
              </a:buClr>
            </a:pPr>
            <a:r>
              <a:rPr lang="en-GB" altLang="en-US" sz="2400" dirty="0">
                <a:solidFill>
                  <a:srgbClr val="001B84"/>
                </a:solidFill>
                <a:latin typeface="Calibri Body"/>
                <a:cs typeface="Calibri Light" panose="020F0302020204030204" pitchFamily="34" charset="0"/>
              </a:rPr>
              <a:t>Range of costs across the GDNs</a:t>
            </a:r>
          </a:p>
          <a:p>
            <a:pPr lvl="1">
              <a:lnSpc>
                <a:spcPct val="150000"/>
              </a:lnSpc>
              <a:buClr>
                <a:srgbClr val="1B3664"/>
              </a:buClr>
            </a:pPr>
            <a:r>
              <a:rPr lang="en-GB" altLang="en-US" sz="1600" dirty="0">
                <a:solidFill>
                  <a:srgbClr val="001B84"/>
                </a:solidFill>
                <a:latin typeface="Calibri Body"/>
                <a:cs typeface="Calibri Light" panose="020F0302020204030204" pitchFamily="34" charset="0"/>
              </a:rPr>
              <a:t>Cadent c. £100k 	</a:t>
            </a:r>
          </a:p>
          <a:p>
            <a:pPr lvl="1">
              <a:lnSpc>
                <a:spcPct val="150000"/>
              </a:lnSpc>
              <a:buClr>
                <a:srgbClr val="1B3664"/>
              </a:buClr>
            </a:pPr>
            <a:r>
              <a:rPr lang="en-GB" altLang="en-US" sz="1600" dirty="0">
                <a:solidFill>
                  <a:srgbClr val="001B84"/>
                </a:solidFill>
                <a:latin typeface="Calibri Body"/>
                <a:cs typeface="Calibri Light" panose="020F0302020204030204" pitchFamily="34" charset="0"/>
              </a:rPr>
              <a:t>WWU c. £15k 	</a:t>
            </a:r>
          </a:p>
          <a:p>
            <a:pPr>
              <a:lnSpc>
                <a:spcPct val="150000"/>
              </a:lnSpc>
              <a:buClr>
                <a:srgbClr val="1B3664"/>
              </a:buClr>
            </a:pPr>
            <a:r>
              <a:rPr lang="en-GB" altLang="en-US" sz="2400" dirty="0">
                <a:solidFill>
                  <a:srgbClr val="001B84"/>
                </a:solidFill>
                <a:latin typeface="Calibri Body"/>
                <a:cs typeface="Calibri Light" panose="020F0302020204030204" pitchFamily="34" charset="0"/>
              </a:rPr>
              <a:t>Adoption of assets leads to higher costs</a:t>
            </a:r>
          </a:p>
        </p:txBody>
      </p:sp>
      <p:sp>
        <p:nvSpPr>
          <p:cNvPr id="4" name="Content Placeholder 1">
            <a:extLst>
              <a:ext uri="{FF2B5EF4-FFF2-40B4-BE49-F238E27FC236}">
                <a16:creationId xmlns:a16="http://schemas.microsoft.com/office/drawing/2014/main" id="{37EF122E-0ADE-30AC-D7AA-FBB3D9EB2B3B}"/>
              </a:ext>
            </a:extLst>
          </p:cNvPr>
          <p:cNvSpPr txBox="1">
            <a:spLocks/>
          </p:cNvSpPr>
          <p:nvPr/>
        </p:nvSpPr>
        <p:spPr>
          <a:xfrm>
            <a:off x="617252" y="2609748"/>
            <a:ext cx="11167380" cy="3744416"/>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200" dirty="0">
              <a:solidFill>
                <a:srgbClr val="001B84"/>
              </a:solidFill>
              <a:highlight>
                <a:srgbClr val="FFFF00"/>
              </a:highlight>
            </a:endParaRPr>
          </a:p>
        </p:txBody>
      </p:sp>
    </p:spTree>
    <p:extLst>
      <p:ext uri="{BB962C8B-B14F-4D97-AF65-F5344CB8AC3E}">
        <p14:creationId xmlns:p14="http://schemas.microsoft.com/office/powerpoint/2010/main" val="3534433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0362" y="211337"/>
            <a:ext cx="10441160" cy="729549"/>
          </a:xfrm>
        </p:spPr>
        <p:txBody>
          <a:bodyPr/>
          <a:lstStyle/>
          <a:p>
            <a:r>
              <a:rPr lang="en-GB" altLang="en-US" sz="2800" b="1" dirty="0">
                <a:solidFill>
                  <a:srgbClr val="001B84"/>
                </a:solidFill>
                <a:latin typeface="Calibri Body"/>
                <a:cs typeface="Calibri Light" panose="020F0302020204030204" pitchFamily="34" charset="0"/>
              </a:rPr>
              <a:t>Capacity</a:t>
            </a:r>
            <a:endParaRPr lang="en-GB" sz="2800" b="1" dirty="0">
              <a:solidFill>
                <a:srgbClr val="001B84"/>
              </a:solidFill>
              <a:ea typeface="ＭＳ Ｐゴシック" panose="020B0600070205080204" pitchFamily="34" charset="-128"/>
            </a:endParaRPr>
          </a:p>
        </p:txBody>
      </p:sp>
      <p:sp>
        <p:nvSpPr>
          <p:cNvPr id="3" name="Content Placeholder 1"/>
          <p:cNvSpPr txBox="1">
            <a:spLocks/>
          </p:cNvSpPr>
          <p:nvPr/>
        </p:nvSpPr>
        <p:spPr bwMode="auto">
          <a:xfrm>
            <a:off x="479376" y="1181093"/>
            <a:ext cx="5832648" cy="515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1B3664"/>
              </a:buClr>
            </a:pPr>
            <a:r>
              <a:rPr lang="en-GB" altLang="en-US" sz="2400" dirty="0">
                <a:solidFill>
                  <a:srgbClr val="001B84"/>
                </a:solidFill>
                <a:latin typeface="Calibri Body"/>
                <a:cs typeface="Calibri Light" panose="020F0302020204030204" pitchFamily="34" charset="0"/>
              </a:rPr>
              <a:t>Capacity issues in GDNs</a:t>
            </a:r>
          </a:p>
          <a:p>
            <a:pPr lvl="1">
              <a:lnSpc>
                <a:spcPct val="150000"/>
              </a:lnSpc>
              <a:buClr>
                <a:srgbClr val="1B3664"/>
              </a:buClr>
            </a:pPr>
            <a:r>
              <a:rPr lang="en-GB" altLang="en-US" sz="1800" dirty="0">
                <a:latin typeface="Calibri Body"/>
                <a:cs typeface="Calibri Light" panose="020F0302020204030204" pitchFamily="34" charset="0"/>
              </a:rPr>
              <a:t>Grid in many areas can no longer offer capacity on summer nights or if local industry closed</a:t>
            </a:r>
          </a:p>
          <a:p>
            <a:pPr>
              <a:lnSpc>
                <a:spcPct val="150000"/>
              </a:lnSpc>
              <a:buClr>
                <a:srgbClr val="1B3664"/>
              </a:buClr>
            </a:pPr>
            <a:r>
              <a:rPr lang="en-GB" altLang="en-US" sz="2400" dirty="0">
                <a:latin typeface="Calibri Body"/>
                <a:cs typeface="Calibri Light" panose="020F0302020204030204" pitchFamily="34" charset="0"/>
              </a:rPr>
              <a:t>Electrification of heat including district heating </a:t>
            </a:r>
          </a:p>
          <a:p>
            <a:pPr>
              <a:lnSpc>
                <a:spcPct val="150000"/>
              </a:lnSpc>
              <a:buClr>
                <a:srgbClr val="1B3664"/>
              </a:buClr>
            </a:pPr>
            <a:r>
              <a:rPr lang="en-GB" altLang="en-US" sz="2400" dirty="0">
                <a:latin typeface="Calibri Body"/>
                <a:cs typeface="Calibri Light" panose="020F0302020204030204" pitchFamily="34" charset="0"/>
              </a:rPr>
              <a:t>H2 use by major gas users</a:t>
            </a:r>
          </a:p>
          <a:p>
            <a:pPr lvl="1">
              <a:lnSpc>
                <a:spcPct val="150000"/>
              </a:lnSpc>
              <a:buClr>
                <a:srgbClr val="1B3664"/>
              </a:buClr>
            </a:pPr>
            <a:r>
              <a:rPr lang="en-GB" altLang="en-US" sz="1800" dirty="0">
                <a:latin typeface="Calibri Body"/>
                <a:cs typeface="Calibri Light" panose="020F0302020204030204" pitchFamily="34" charset="0"/>
              </a:rPr>
              <a:t>Reduction in fossil gas use to reduce ETS</a:t>
            </a:r>
          </a:p>
          <a:p>
            <a:pPr lvl="1">
              <a:lnSpc>
                <a:spcPct val="150000"/>
              </a:lnSpc>
              <a:buClr>
                <a:srgbClr val="1B3664"/>
              </a:buClr>
            </a:pPr>
            <a:r>
              <a:rPr lang="en-GB" altLang="en-US" sz="1800" dirty="0">
                <a:latin typeface="Calibri Body"/>
                <a:cs typeface="Calibri Light" panose="020F0302020204030204" pitchFamily="34" charset="0"/>
              </a:rPr>
              <a:t>HBM incentive to help them switch</a:t>
            </a:r>
          </a:p>
          <a:p>
            <a:pPr marL="0" indent="0">
              <a:lnSpc>
                <a:spcPct val="150000"/>
              </a:lnSpc>
              <a:buClr>
                <a:srgbClr val="1B3664"/>
              </a:buClr>
              <a:buNone/>
            </a:pPr>
            <a:endParaRPr lang="en-GB" altLang="en-US" sz="2000" dirty="0">
              <a:solidFill>
                <a:srgbClr val="001B84"/>
              </a:solidFill>
              <a:latin typeface="Calibri Body"/>
              <a:cs typeface="Calibri Light" panose="020F0302020204030204" pitchFamily="34" charset="0"/>
            </a:endParaRPr>
          </a:p>
        </p:txBody>
      </p:sp>
      <p:sp>
        <p:nvSpPr>
          <p:cNvPr id="4" name="Content Placeholder 1">
            <a:extLst>
              <a:ext uri="{FF2B5EF4-FFF2-40B4-BE49-F238E27FC236}">
                <a16:creationId xmlns:a16="http://schemas.microsoft.com/office/drawing/2014/main" id="{37EF122E-0ADE-30AC-D7AA-FBB3D9EB2B3B}"/>
              </a:ext>
            </a:extLst>
          </p:cNvPr>
          <p:cNvSpPr txBox="1">
            <a:spLocks/>
          </p:cNvSpPr>
          <p:nvPr/>
        </p:nvSpPr>
        <p:spPr>
          <a:xfrm>
            <a:off x="617252" y="2609748"/>
            <a:ext cx="11167380" cy="3744416"/>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200" dirty="0">
              <a:solidFill>
                <a:srgbClr val="001B84"/>
              </a:solidFill>
              <a:highlight>
                <a:srgbClr val="FFFF00"/>
              </a:highlight>
            </a:endParaRPr>
          </a:p>
        </p:txBody>
      </p:sp>
      <p:pic>
        <p:nvPicPr>
          <p:cNvPr id="7" name="Picture 6">
            <a:extLst>
              <a:ext uri="{FF2B5EF4-FFF2-40B4-BE49-F238E27FC236}">
                <a16:creationId xmlns:a16="http://schemas.microsoft.com/office/drawing/2014/main" id="{EEAEFF12-2251-19AE-CBE7-8F0DA1FF6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03959" y="1505101"/>
            <a:ext cx="4598720" cy="3847797"/>
          </a:xfrm>
          <a:prstGeom prst="rect">
            <a:avLst/>
          </a:prstGeom>
        </p:spPr>
      </p:pic>
    </p:spTree>
    <p:extLst>
      <p:ext uri="{BB962C8B-B14F-4D97-AF65-F5344CB8AC3E}">
        <p14:creationId xmlns:p14="http://schemas.microsoft.com/office/powerpoint/2010/main" val="19541497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518B-2394-D477-838E-3A4A3B9B2E8A}"/>
              </a:ext>
            </a:extLst>
          </p:cNvPr>
          <p:cNvSpPr txBox="1">
            <a:spLocks/>
          </p:cNvSpPr>
          <p:nvPr/>
        </p:nvSpPr>
        <p:spPr bwMode="auto">
          <a:xfrm>
            <a:off x="267544" y="819808"/>
            <a:ext cx="10972800" cy="3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b="1" dirty="0">
                <a:solidFill>
                  <a:srgbClr val="4EB004"/>
                </a:solidFill>
                <a:latin typeface="Tenorite" panose="00000500000000000000" pitchFamily="2" charset="0"/>
                <a:ea typeface="Calibri" panose="020F0502020204030204" pitchFamily="34" charset="0"/>
                <a:cs typeface="Arial" panose="020B0604020202020204" pitchFamily="34" charset="0"/>
              </a:rPr>
              <a:t>NGT Response to Requests from the Industry</a:t>
            </a:r>
          </a:p>
        </p:txBody>
      </p:sp>
      <p:sp>
        <p:nvSpPr>
          <p:cNvPr id="7" name="TextBox 6">
            <a:extLst>
              <a:ext uri="{FF2B5EF4-FFF2-40B4-BE49-F238E27FC236}">
                <a16:creationId xmlns:a16="http://schemas.microsoft.com/office/drawing/2014/main" id="{BE133D0C-D114-6101-2858-1929CEA077FC}"/>
              </a:ext>
            </a:extLst>
          </p:cNvPr>
          <p:cNvSpPr txBox="1"/>
          <p:nvPr/>
        </p:nvSpPr>
        <p:spPr>
          <a:xfrm>
            <a:off x="551384" y="1532216"/>
            <a:ext cx="7603740" cy="4524315"/>
          </a:xfrm>
          <a:prstGeom prst="rect">
            <a:avLst/>
          </a:prstGeom>
          <a:noFill/>
          <a:ln>
            <a:noFill/>
          </a:ln>
        </p:spPr>
        <p:txBody>
          <a:bodyPr wrap="square" rtlCol="0">
            <a:spAutoFit/>
          </a:bodyPr>
          <a:lstStyle/>
          <a:p>
            <a:pPr marL="228600" indent="-228600">
              <a:buFont typeface="+mj-lt"/>
              <a:buAutoNum type="arabicPeriod"/>
            </a:pPr>
            <a:r>
              <a:rPr lang="en-GB" sz="1200" dirty="0">
                <a:latin typeface="+mn-lt"/>
              </a:rPr>
              <a:t>Can the NTS connection be made standard and simpler to reduce capex and delivery time. </a:t>
            </a:r>
            <a:r>
              <a:rPr lang="en-GB" sz="1200" b="1" dirty="0">
                <a:solidFill>
                  <a:srgbClr val="4EB004"/>
                </a:solidFill>
                <a:latin typeface="+mn-lt"/>
                <a:ea typeface="Calibri" panose="020F0502020204030204" pitchFamily="34" charset="0"/>
                <a:cs typeface="Arial" panose="020B0604020202020204" pitchFamily="34" charset="0"/>
              </a:rPr>
              <a:t>YES, good progress has been made with &gt;75% reduction in number of valves and flexibility to have joint customer-NGT compound</a:t>
            </a:r>
          </a:p>
          <a:p>
            <a:pPr marL="228600" indent="-228600">
              <a:buFont typeface="+mj-lt"/>
              <a:buAutoNum type="arabicPeriod"/>
            </a:pPr>
            <a:endParaRPr lang="en-GB" sz="1200" dirty="0">
              <a:latin typeface="+mn-lt"/>
            </a:endParaRPr>
          </a:p>
          <a:p>
            <a:pPr marL="228600" indent="-228600">
              <a:buFont typeface="+mj-lt"/>
              <a:buAutoNum type="arabicPeriod"/>
            </a:pPr>
            <a:r>
              <a:rPr lang="en-GB" sz="1200" dirty="0">
                <a:latin typeface="+mn-lt"/>
              </a:rPr>
              <a:t>Can a below ground NTS connection be designed to avoid planning in rural areas for the NTS connection assets? </a:t>
            </a:r>
            <a:r>
              <a:rPr lang="en-GB" sz="1200" b="1" dirty="0">
                <a:solidFill>
                  <a:srgbClr val="4EB004"/>
                </a:solidFill>
                <a:latin typeface="+mn-lt"/>
                <a:ea typeface="Calibri" panose="020F0502020204030204" pitchFamily="34" charset="0"/>
                <a:cs typeface="Arial" panose="020B0604020202020204" pitchFamily="34" charset="0"/>
              </a:rPr>
              <a:t>YES, whilst this is not our normal practice for large diameter assets, we can see the planning benefit for biomethane and we are working on modifying our standard design to provide this option to support developers </a:t>
            </a:r>
          </a:p>
          <a:p>
            <a:pPr marL="228600" indent="-228600">
              <a:buFont typeface="+mj-lt"/>
              <a:buAutoNum type="arabicPeriod"/>
            </a:pPr>
            <a:endParaRPr lang="en-GB" sz="1200" b="1" dirty="0">
              <a:solidFill>
                <a:schemeClr val="accent6"/>
              </a:solidFill>
              <a:latin typeface="+mn-lt"/>
              <a:ea typeface="Calibri" panose="020F0502020204030204" pitchFamily="34" charset="0"/>
              <a:cs typeface="Arial" panose="020B0604020202020204" pitchFamily="34" charset="0"/>
            </a:endParaRPr>
          </a:p>
          <a:p>
            <a:pPr marL="228600" indent="-228600">
              <a:buFont typeface="+mj-lt"/>
              <a:buAutoNum type="arabicPeriod"/>
            </a:pPr>
            <a:r>
              <a:rPr lang="en-GB" sz="1200" dirty="0">
                <a:latin typeface="+mn-lt"/>
              </a:rPr>
              <a:t>Can 1% Oxygen be allowed </a:t>
            </a:r>
            <a:r>
              <a:rPr lang="en-GB" sz="1200" b="1" dirty="0">
                <a:solidFill>
                  <a:srgbClr val="4EB004"/>
                </a:solidFill>
                <a:latin typeface="+mn-lt"/>
                <a:ea typeface="Calibri" panose="020F0502020204030204" pitchFamily="34" charset="0"/>
                <a:cs typeface="Arial" panose="020B0604020202020204" pitchFamily="34" charset="0"/>
              </a:rPr>
              <a:t>YES, subject to review of impact on salt cavern gas storage</a:t>
            </a:r>
          </a:p>
          <a:p>
            <a:pPr marL="228600" indent="-228600">
              <a:buFont typeface="+mj-lt"/>
              <a:buAutoNum type="arabicPeriod"/>
            </a:pPr>
            <a:endParaRPr lang="en-GB" sz="1200" b="1" dirty="0">
              <a:solidFill>
                <a:schemeClr val="accent6"/>
              </a:solidFill>
              <a:latin typeface="+mn-lt"/>
              <a:ea typeface="Calibri" panose="020F0502020204030204" pitchFamily="34" charset="0"/>
              <a:cs typeface="Arial" panose="020B0604020202020204" pitchFamily="34" charset="0"/>
            </a:endParaRPr>
          </a:p>
          <a:p>
            <a:pPr marL="228600" indent="-228600">
              <a:buFont typeface="+mj-lt"/>
              <a:buAutoNum type="arabicPeriod"/>
            </a:pPr>
            <a:r>
              <a:rPr lang="en-GB" sz="1200" dirty="0">
                <a:latin typeface="+mn-lt"/>
              </a:rPr>
              <a:t>Can a low cost gas quality monitoring scheme be used to give assurance to NGT over gas quality at lowest reasonable cost? </a:t>
            </a:r>
            <a:r>
              <a:rPr lang="en-GB" sz="1200" b="1" dirty="0">
                <a:solidFill>
                  <a:srgbClr val="4EB004"/>
                </a:solidFill>
                <a:latin typeface="+mn-lt"/>
                <a:ea typeface="Calibri" panose="020F0502020204030204" pitchFamily="34" charset="0"/>
                <a:cs typeface="Arial" panose="020B0604020202020204" pitchFamily="34" charset="0"/>
              </a:rPr>
              <a:t>YES, duplication of fast acting devices for </a:t>
            </a:r>
            <a:r>
              <a:rPr lang="en-GB" sz="1200" b="1" dirty="0" err="1">
                <a:solidFill>
                  <a:srgbClr val="4EB004"/>
                </a:solidFill>
                <a:latin typeface="+mn-lt"/>
                <a:ea typeface="Calibri" panose="020F0502020204030204" pitchFamily="34" charset="0"/>
                <a:cs typeface="Arial" panose="020B0604020202020204" pitchFamily="34" charset="0"/>
              </a:rPr>
              <a:t>Wobbe</a:t>
            </a:r>
            <a:r>
              <a:rPr lang="en-GB" sz="1200" b="1" dirty="0">
                <a:solidFill>
                  <a:srgbClr val="4EB004"/>
                </a:solidFill>
                <a:latin typeface="+mn-lt"/>
                <a:ea typeface="Calibri" panose="020F0502020204030204" pitchFamily="34" charset="0"/>
                <a:cs typeface="Arial" panose="020B0604020202020204" pitchFamily="34" charset="0"/>
              </a:rPr>
              <a:t>, H2S, O2 and H2O can be used subject to final NGT review taking into account overall design including the Diverter Valve and Compressors</a:t>
            </a:r>
            <a:endParaRPr lang="en-GB" sz="1200" dirty="0">
              <a:solidFill>
                <a:srgbClr val="4EB004"/>
              </a:solidFill>
              <a:latin typeface="+mn-lt"/>
            </a:endParaRPr>
          </a:p>
          <a:p>
            <a:pPr marL="228600" indent="-228600">
              <a:buFont typeface="+mj-lt"/>
              <a:buAutoNum type="arabicPeriod"/>
            </a:pPr>
            <a:endParaRPr lang="en-GB" sz="1200" dirty="0">
              <a:latin typeface="+mn-lt"/>
            </a:endParaRPr>
          </a:p>
          <a:p>
            <a:pPr marL="228600" indent="-228600">
              <a:buFont typeface="+mj-lt"/>
              <a:buAutoNum type="arabicPeriod"/>
            </a:pPr>
            <a:r>
              <a:rPr lang="en-GB" sz="1200" dirty="0">
                <a:latin typeface="+mn-lt"/>
              </a:rPr>
              <a:t>Can the gas quality assurance scheme remove the need for an ROV?</a:t>
            </a:r>
            <a:r>
              <a:rPr lang="en-GB" sz="1200" b="1" dirty="0">
                <a:solidFill>
                  <a:schemeClr val="accent6"/>
                </a:solidFill>
                <a:latin typeface="+mn-lt"/>
                <a:ea typeface="Calibri" panose="020F0502020204030204" pitchFamily="34" charset="0"/>
                <a:cs typeface="Arial" panose="020B0604020202020204" pitchFamily="34" charset="0"/>
              </a:rPr>
              <a:t>   </a:t>
            </a:r>
            <a:r>
              <a:rPr lang="en-GB" sz="1200" b="1" dirty="0">
                <a:solidFill>
                  <a:srgbClr val="4EB004"/>
                </a:solidFill>
                <a:latin typeface="+mn-lt"/>
                <a:ea typeface="Calibri" panose="020F0502020204030204" pitchFamily="34" charset="0"/>
                <a:cs typeface="Arial" panose="020B0604020202020204" pitchFamily="34" charset="0"/>
              </a:rPr>
              <a:t>YES, subject to 4 above</a:t>
            </a:r>
          </a:p>
          <a:p>
            <a:pPr marL="228600" indent="-228600">
              <a:buFont typeface="+mj-lt"/>
              <a:buAutoNum type="arabicPeriod"/>
            </a:pPr>
            <a:endParaRPr lang="en-GB" sz="1200" dirty="0">
              <a:latin typeface="+mn-lt"/>
            </a:endParaRPr>
          </a:p>
          <a:p>
            <a:pPr marL="228600" indent="-228600">
              <a:buFont typeface="+mj-lt"/>
              <a:buAutoNum type="arabicPeriod"/>
            </a:pPr>
            <a:r>
              <a:rPr lang="en-GB" sz="1200" dirty="0">
                <a:latin typeface="+mn-lt"/>
              </a:rPr>
              <a:t>Can the biomethane meter be at inlet of gas compressor to reduce costs for the biomethane producer </a:t>
            </a:r>
            <a:r>
              <a:rPr lang="en-GB" sz="1200" b="1" dirty="0">
                <a:solidFill>
                  <a:srgbClr val="4EB004"/>
                </a:solidFill>
                <a:latin typeface="+mn-lt"/>
                <a:ea typeface="Calibri" panose="020F0502020204030204" pitchFamily="34" charset="0"/>
                <a:cs typeface="Arial" panose="020B0604020202020204" pitchFamily="34" charset="0"/>
              </a:rPr>
              <a:t>Yes</a:t>
            </a:r>
            <a:endParaRPr lang="en-GB" sz="1200" dirty="0">
              <a:solidFill>
                <a:srgbClr val="4EB004"/>
              </a:solidFill>
              <a:latin typeface="+mn-lt"/>
            </a:endParaRPr>
          </a:p>
          <a:p>
            <a:pPr marL="228600" indent="-228600">
              <a:buFont typeface="+mj-lt"/>
              <a:buAutoNum type="arabicPeriod"/>
            </a:pPr>
            <a:endParaRPr lang="en-GB" sz="1200" dirty="0">
              <a:latin typeface="+mn-lt"/>
            </a:endParaRPr>
          </a:p>
          <a:p>
            <a:pPr marL="228600" indent="-228600">
              <a:buFont typeface="+mj-lt"/>
              <a:buAutoNum type="arabicPeriod"/>
            </a:pPr>
            <a:r>
              <a:rPr lang="en-GB" sz="1200" dirty="0">
                <a:latin typeface="+mn-lt"/>
              </a:rPr>
              <a:t>Can there be a new simple process from Feasibility through to Delivery of the connection </a:t>
            </a:r>
            <a:r>
              <a:rPr lang="en-GB" sz="1200" b="1" dirty="0">
                <a:solidFill>
                  <a:srgbClr val="4EB004"/>
                </a:solidFill>
                <a:latin typeface="+mn-lt"/>
                <a:ea typeface="Calibri" panose="020F0502020204030204" pitchFamily="34" charset="0"/>
                <a:cs typeface="Arial" panose="020B0604020202020204" pitchFamily="34" charset="0"/>
              </a:rPr>
              <a:t>YES, we are developing this. At a high level, should always be feasible to inject biomethane into the NTS and capacity should always be available. A trial hole will be required to confirm the key elements of the connection and then  standard design </a:t>
            </a:r>
            <a:r>
              <a:rPr lang="en-GB" sz="1200" b="1" dirty="0">
                <a:solidFill>
                  <a:srgbClr val="00B050"/>
                </a:solidFill>
                <a:latin typeface="+mn-lt"/>
                <a:ea typeface="Calibri" panose="020F0502020204030204" pitchFamily="34" charset="0"/>
                <a:cs typeface="Arial" panose="020B0604020202020204" pitchFamily="34" charset="0"/>
              </a:rPr>
              <a:t>and cost</a:t>
            </a:r>
          </a:p>
          <a:p>
            <a:pPr marL="228600" indent="-228600">
              <a:buFont typeface="+mj-lt"/>
              <a:buAutoNum type="arabicPeriod"/>
            </a:pPr>
            <a:endParaRPr lang="en-GB" sz="1200" b="1" dirty="0">
              <a:solidFill>
                <a:schemeClr val="accent6"/>
              </a:solidFill>
              <a:latin typeface="+mn-lt"/>
              <a:ea typeface="Calibri" panose="020F0502020204030204" pitchFamily="34" charset="0"/>
              <a:cs typeface="Arial" panose="020B0604020202020204" pitchFamily="34" charset="0"/>
            </a:endParaRPr>
          </a:p>
          <a:p>
            <a:pPr marL="228600" indent="-228600">
              <a:buFont typeface="+mj-lt"/>
              <a:buAutoNum type="arabicPeriod"/>
            </a:pPr>
            <a:r>
              <a:rPr lang="en-GB" sz="1200" dirty="0">
                <a:latin typeface="+mn-lt"/>
              </a:rPr>
              <a:t>Can there be flexibility on installation window and notice period? </a:t>
            </a:r>
            <a:r>
              <a:rPr lang="en-GB" sz="1200" b="1" dirty="0">
                <a:solidFill>
                  <a:srgbClr val="4EB004"/>
                </a:solidFill>
                <a:latin typeface="+mn-lt"/>
                <a:ea typeface="Calibri" panose="020F0502020204030204" pitchFamily="34" charset="0"/>
                <a:cs typeface="Arial" panose="020B0604020202020204" pitchFamily="34" charset="0"/>
              </a:rPr>
              <a:t>YES, the aim of NGT is to install the connection within a 2 – 3 week period with NGT working with the customer to identify the window for the installation</a:t>
            </a:r>
          </a:p>
        </p:txBody>
      </p:sp>
      <p:sp>
        <p:nvSpPr>
          <p:cNvPr id="3" name="Title 1">
            <a:extLst>
              <a:ext uri="{FF2B5EF4-FFF2-40B4-BE49-F238E27FC236}">
                <a16:creationId xmlns:a16="http://schemas.microsoft.com/office/drawing/2014/main" id="{22C4FBCD-F9DD-44B7-573C-E6326EA66954}"/>
              </a:ext>
            </a:extLst>
          </p:cNvPr>
          <p:cNvSpPr>
            <a:spLocks noGrp="1"/>
          </p:cNvSpPr>
          <p:nvPr>
            <p:ph type="title"/>
          </p:nvPr>
        </p:nvSpPr>
        <p:spPr>
          <a:xfrm>
            <a:off x="875420" y="43662"/>
            <a:ext cx="10441160" cy="729549"/>
          </a:xfrm>
        </p:spPr>
        <p:txBody>
          <a:bodyPr/>
          <a:lstStyle/>
          <a:p>
            <a:r>
              <a:rPr lang="en-GB" altLang="en-US" sz="2800" b="1" dirty="0">
                <a:solidFill>
                  <a:srgbClr val="001B84"/>
                </a:solidFill>
                <a:latin typeface="Calibri Body"/>
                <a:cs typeface="Calibri Light" panose="020F0302020204030204" pitchFamily="34" charset="0"/>
              </a:rPr>
              <a:t>Competition from the NTS </a:t>
            </a:r>
            <a:endParaRPr lang="en-GB" sz="2800" b="1" dirty="0">
              <a:solidFill>
                <a:srgbClr val="001B84"/>
              </a:solidFill>
              <a:ea typeface="ＭＳ Ｐゴシック" panose="020B0600070205080204" pitchFamily="34" charset="-128"/>
            </a:endParaRPr>
          </a:p>
        </p:txBody>
      </p:sp>
      <p:sp>
        <p:nvSpPr>
          <p:cNvPr id="4" name="Content Placeholder 1">
            <a:extLst>
              <a:ext uri="{FF2B5EF4-FFF2-40B4-BE49-F238E27FC236}">
                <a16:creationId xmlns:a16="http://schemas.microsoft.com/office/drawing/2014/main" id="{F5BD8218-BB83-F3C5-F15E-278509BAF2A4}"/>
              </a:ext>
            </a:extLst>
          </p:cNvPr>
          <p:cNvSpPr txBox="1">
            <a:spLocks/>
          </p:cNvSpPr>
          <p:nvPr/>
        </p:nvSpPr>
        <p:spPr bwMode="auto">
          <a:xfrm>
            <a:off x="8155124" y="1988840"/>
            <a:ext cx="3692187" cy="31683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1B3664"/>
              </a:buClr>
            </a:pPr>
            <a:r>
              <a:rPr lang="en-GB" altLang="en-US" sz="1200" dirty="0">
                <a:solidFill>
                  <a:srgbClr val="001B84"/>
                </a:solidFill>
                <a:latin typeface="Calibri Body"/>
                <a:cs typeface="Calibri Light" panose="020F0302020204030204" pitchFamily="34" charset="0"/>
              </a:rPr>
              <a:t>Check if your project can inject into NTS</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No ROV</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No RTU</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No propane</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No odorant</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No chromatographs</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No Capacity issues</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No Letter of Direction</a:t>
            </a:r>
          </a:p>
          <a:p>
            <a:pPr lvl="1">
              <a:lnSpc>
                <a:spcPct val="150000"/>
              </a:lnSpc>
              <a:buClr>
                <a:srgbClr val="1B3664"/>
              </a:buClr>
            </a:pPr>
            <a:r>
              <a:rPr lang="en-GB" altLang="en-US" sz="1200" dirty="0">
                <a:solidFill>
                  <a:srgbClr val="001B84"/>
                </a:solidFill>
                <a:latin typeface="Calibri Body"/>
                <a:cs typeface="Calibri Light" panose="020F0302020204030204" pitchFamily="34" charset="0"/>
              </a:rPr>
              <a:t>Smaller new compound to reduce planning issues</a:t>
            </a:r>
          </a:p>
          <a:p>
            <a:pPr lvl="1">
              <a:lnSpc>
                <a:spcPct val="150000"/>
              </a:lnSpc>
              <a:buClr>
                <a:srgbClr val="1B3664"/>
              </a:buClr>
            </a:pPr>
            <a:endParaRPr lang="en-GB" altLang="en-US" sz="1200" dirty="0">
              <a:latin typeface="Calibri Body"/>
              <a:cs typeface="Calibri Light" panose="020F0302020204030204" pitchFamily="34" charset="0"/>
            </a:endParaRPr>
          </a:p>
          <a:p>
            <a:pPr marL="0" indent="0">
              <a:lnSpc>
                <a:spcPct val="150000"/>
              </a:lnSpc>
              <a:buClr>
                <a:srgbClr val="1B3664"/>
              </a:buClr>
              <a:buNone/>
            </a:pPr>
            <a:endParaRPr lang="en-GB" altLang="en-US" sz="1200" dirty="0">
              <a:solidFill>
                <a:srgbClr val="001B84"/>
              </a:solidFill>
              <a:latin typeface="Calibri Body"/>
              <a:cs typeface="Calibri Light" panose="020F0302020204030204" pitchFamily="34" charset="0"/>
            </a:endParaRPr>
          </a:p>
        </p:txBody>
      </p:sp>
    </p:spTree>
    <p:extLst>
      <p:ext uri="{BB962C8B-B14F-4D97-AF65-F5344CB8AC3E}">
        <p14:creationId xmlns:p14="http://schemas.microsoft.com/office/powerpoint/2010/main" val="25728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0362" y="211337"/>
            <a:ext cx="10441160" cy="729549"/>
          </a:xfrm>
        </p:spPr>
        <p:txBody>
          <a:bodyPr/>
          <a:lstStyle/>
          <a:p>
            <a:r>
              <a:rPr lang="en-GB" altLang="en-US" sz="2800" b="1" dirty="0">
                <a:solidFill>
                  <a:srgbClr val="001B84"/>
                </a:solidFill>
                <a:latin typeface="Calibri Body"/>
                <a:cs typeface="Calibri Light" panose="020F0302020204030204" pitchFamily="34" charset="0"/>
              </a:rPr>
              <a:t>Solutions</a:t>
            </a:r>
            <a:endParaRPr lang="en-GB" sz="2800" b="1" dirty="0">
              <a:solidFill>
                <a:srgbClr val="001B84"/>
              </a:solidFill>
              <a:ea typeface="ＭＳ Ｐゴシック" panose="020B0600070205080204" pitchFamily="34" charset="-128"/>
            </a:endParaRPr>
          </a:p>
        </p:txBody>
      </p:sp>
      <p:sp>
        <p:nvSpPr>
          <p:cNvPr id="3" name="Content Placeholder 1"/>
          <p:cNvSpPr txBox="1">
            <a:spLocks/>
          </p:cNvSpPr>
          <p:nvPr/>
        </p:nvSpPr>
        <p:spPr bwMode="auto">
          <a:xfrm>
            <a:off x="479376" y="1181093"/>
            <a:ext cx="7776864" cy="517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1B3664"/>
              </a:buClr>
            </a:pPr>
            <a:r>
              <a:rPr lang="en-GB" altLang="en-US" sz="2400" dirty="0">
                <a:solidFill>
                  <a:srgbClr val="001B84"/>
                </a:solidFill>
                <a:latin typeface="Calibri Body"/>
                <a:cs typeface="Calibri Light" panose="020F0302020204030204" pitchFamily="34" charset="0"/>
              </a:rPr>
              <a:t>Work with GDNs, IGEM and Ofgem to change the regime</a:t>
            </a:r>
          </a:p>
          <a:p>
            <a:pPr lvl="1">
              <a:lnSpc>
                <a:spcPct val="150000"/>
              </a:lnSpc>
              <a:buClr>
                <a:srgbClr val="1B3664"/>
              </a:buClr>
            </a:pPr>
            <a:r>
              <a:rPr lang="en-GB" altLang="en-US" sz="2000" dirty="0">
                <a:solidFill>
                  <a:srgbClr val="001B84"/>
                </a:solidFill>
                <a:latin typeface="Calibri Body"/>
                <a:cs typeface="Calibri Light" panose="020F0302020204030204" pitchFamily="34" charset="0"/>
              </a:rPr>
              <a:t>Start with  Netherlands model (&lt;£200k GEU) and work up to assess if anything further is actually needed</a:t>
            </a:r>
          </a:p>
          <a:p>
            <a:pPr lvl="1">
              <a:lnSpc>
                <a:spcPct val="150000"/>
              </a:lnSpc>
              <a:buClr>
                <a:srgbClr val="1B3664"/>
              </a:buClr>
            </a:pPr>
            <a:r>
              <a:rPr lang="en-GB" altLang="en-US" sz="2000" dirty="0">
                <a:solidFill>
                  <a:srgbClr val="001B84"/>
                </a:solidFill>
                <a:latin typeface="Calibri Body"/>
                <a:cs typeface="Calibri Light" panose="020F0302020204030204" pitchFamily="34" charset="0"/>
              </a:rPr>
              <a:t>Reassess work completed in 2015 around Letter of Direction and ensure a compelling argument is communicated to enable change of the regime</a:t>
            </a:r>
          </a:p>
          <a:p>
            <a:pPr>
              <a:lnSpc>
                <a:spcPct val="150000"/>
              </a:lnSpc>
              <a:buClr>
                <a:srgbClr val="1B3664"/>
              </a:buClr>
            </a:pPr>
            <a:r>
              <a:rPr lang="en-GB" altLang="en-US" sz="2400" dirty="0">
                <a:solidFill>
                  <a:srgbClr val="001B84"/>
                </a:solidFill>
                <a:latin typeface="Calibri Body"/>
                <a:cs typeface="Calibri Light" panose="020F0302020204030204" pitchFamily="34" charset="0"/>
              </a:rPr>
              <a:t>CSL believes the industry should start this work in Feb 24 and give an update to Ofgem by June 24 </a:t>
            </a:r>
          </a:p>
          <a:p>
            <a:pPr marL="0" indent="0">
              <a:lnSpc>
                <a:spcPct val="150000"/>
              </a:lnSpc>
              <a:buClr>
                <a:srgbClr val="1B3664"/>
              </a:buClr>
              <a:buNone/>
            </a:pPr>
            <a:endParaRPr lang="en-GB" altLang="en-US" sz="2000" dirty="0">
              <a:solidFill>
                <a:srgbClr val="001B84"/>
              </a:solidFill>
              <a:latin typeface="Calibri Body"/>
              <a:cs typeface="Calibri Light" panose="020F0302020204030204" pitchFamily="34" charset="0"/>
            </a:endParaRPr>
          </a:p>
        </p:txBody>
      </p:sp>
      <p:sp>
        <p:nvSpPr>
          <p:cNvPr id="4" name="Content Placeholder 1">
            <a:extLst>
              <a:ext uri="{FF2B5EF4-FFF2-40B4-BE49-F238E27FC236}">
                <a16:creationId xmlns:a16="http://schemas.microsoft.com/office/drawing/2014/main" id="{37EF122E-0ADE-30AC-D7AA-FBB3D9EB2B3B}"/>
              </a:ext>
            </a:extLst>
          </p:cNvPr>
          <p:cNvSpPr txBox="1">
            <a:spLocks/>
          </p:cNvSpPr>
          <p:nvPr/>
        </p:nvSpPr>
        <p:spPr>
          <a:xfrm>
            <a:off x="617252" y="2609748"/>
            <a:ext cx="11167380" cy="3744416"/>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200" dirty="0">
              <a:solidFill>
                <a:srgbClr val="001B84"/>
              </a:solidFill>
              <a:highlight>
                <a:srgbClr val="FFFF00"/>
              </a:highlight>
            </a:endParaRPr>
          </a:p>
        </p:txBody>
      </p:sp>
      <p:pic>
        <p:nvPicPr>
          <p:cNvPr id="5" name="Picture 4">
            <a:extLst>
              <a:ext uri="{FF2B5EF4-FFF2-40B4-BE49-F238E27FC236}">
                <a16:creationId xmlns:a16="http://schemas.microsoft.com/office/drawing/2014/main" id="{22ED4696-89A0-88DB-F8EB-F2C02F6309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1866" y="1766136"/>
            <a:ext cx="3090758" cy="3325728"/>
          </a:xfrm>
          <a:prstGeom prst="rect">
            <a:avLst/>
          </a:prstGeom>
        </p:spPr>
      </p:pic>
    </p:spTree>
    <p:extLst>
      <p:ext uri="{BB962C8B-B14F-4D97-AF65-F5344CB8AC3E}">
        <p14:creationId xmlns:p14="http://schemas.microsoft.com/office/powerpoint/2010/main" val="25872205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0362" y="211337"/>
            <a:ext cx="10441160" cy="729549"/>
          </a:xfrm>
        </p:spPr>
        <p:txBody>
          <a:bodyPr/>
          <a:lstStyle/>
          <a:p>
            <a:r>
              <a:rPr lang="en-GB" altLang="en-US" sz="2800" b="1" dirty="0">
                <a:solidFill>
                  <a:srgbClr val="001B84"/>
                </a:solidFill>
                <a:latin typeface="Calibri Body"/>
                <a:cs typeface="Calibri Light" panose="020F0302020204030204" pitchFamily="34" charset="0"/>
              </a:rPr>
              <a:t>Solutions</a:t>
            </a:r>
            <a:endParaRPr lang="en-GB" sz="2800" b="1" dirty="0">
              <a:solidFill>
                <a:srgbClr val="001B84"/>
              </a:solidFill>
              <a:ea typeface="ＭＳ Ｐゴシック" panose="020B0600070205080204" pitchFamily="34" charset="-128"/>
            </a:endParaRPr>
          </a:p>
        </p:txBody>
      </p:sp>
      <p:sp>
        <p:nvSpPr>
          <p:cNvPr id="3" name="Content Placeholder 1"/>
          <p:cNvSpPr txBox="1">
            <a:spLocks/>
          </p:cNvSpPr>
          <p:nvPr/>
        </p:nvSpPr>
        <p:spPr bwMode="auto">
          <a:xfrm>
            <a:off x="643018" y="1116024"/>
            <a:ext cx="5862139" cy="462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1B3664"/>
              </a:buClr>
            </a:pPr>
            <a:r>
              <a:rPr lang="en-GB" altLang="en-US" sz="2400" dirty="0">
                <a:solidFill>
                  <a:srgbClr val="001B84"/>
                </a:solidFill>
                <a:latin typeface="Calibri Body"/>
                <a:cs typeface="Calibri Light" panose="020F0302020204030204" pitchFamily="34" charset="0"/>
              </a:rPr>
              <a:t>Reverse compression</a:t>
            </a:r>
          </a:p>
          <a:p>
            <a:pPr lvl="1">
              <a:lnSpc>
                <a:spcPct val="150000"/>
              </a:lnSpc>
              <a:buClr>
                <a:srgbClr val="1B3664"/>
              </a:buClr>
            </a:pPr>
            <a:r>
              <a:rPr lang="en-GB" altLang="en-US" sz="2000" dirty="0">
                <a:solidFill>
                  <a:srgbClr val="001B84"/>
                </a:solidFill>
                <a:latin typeface="Calibri Body"/>
                <a:cs typeface="Calibri Light" panose="020F0302020204030204" pitchFamily="34" charset="0"/>
              </a:rPr>
              <a:t>Allows capacity and runs at reduced hours</a:t>
            </a:r>
          </a:p>
          <a:p>
            <a:pPr lvl="1">
              <a:lnSpc>
                <a:spcPct val="150000"/>
              </a:lnSpc>
              <a:buClr>
                <a:srgbClr val="1B3664"/>
              </a:buClr>
            </a:pPr>
            <a:r>
              <a:rPr lang="en-GB" altLang="en-US" sz="2000" dirty="0">
                <a:solidFill>
                  <a:srgbClr val="001B84"/>
                </a:solidFill>
                <a:latin typeface="Calibri Body"/>
                <a:cs typeface="Calibri Light" panose="020F0302020204030204" pitchFamily="34" charset="0"/>
              </a:rPr>
              <a:t>Widely installed across France by GRTF </a:t>
            </a:r>
          </a:p>
          <a:p>
            <a:pPr lvl="2">
              <a:lnSpc>
                <a:spcPct val="150000"/>
              </a:lnSpc>
              <a:buClr>
                <a:srgbClr val="1B3664"/>
              </a:buClr>
            </a:pPr>
            <a:r>
              <a:rPr lang="en-GB" altLang="en-US" sz="1600" dirty="0">
                <a:solidFill>
                  <a:srgbClr val="001B84"/>
                </a:solidFill>
                <a:latin typeface="Calibri Body"/>
                <a:cs typeface="Calibri Light" panose="020F0302020204030204" pitchFamily="34" charset="0"/>
              </a:rPr>
              <a:t>Off the shelf compressors</a:t>
            </a:r>
          </a:p>
          <a:p>
            <a:pPr lvl="2">
              <a:lnSpc>
                <a:spcPct val="150000"/>
              </a:lnSpc>
              <a:buClr>
                <a:srgbClr val="1B3664"/>
              </a:buClr>
            </a:pPr>
            <a:r>
              <a:rPr lang="en-GB" altLang="en-US" sz="1600" dirty="0">
                <a:solidFill>
                  <a:srgbClr val="001B84"/>
                </a:solidFill>
                <a:latin typeface="Calibri Body"/>
                <a:cs typeface="Calibri Light" panose="020F0302020204030204" pitchFamily="34" charset="0"/>
              </a:rPr>
              <a:t>Hoses allowed – helps with vibration </a:t>
            </a:r>
          </a:p>
          <a:p>
            <a:pPr lvl="1">
              <a:lnSpc>
                <a:spcPct val="150000"/>
              </a:lnSpc>
              <a:buClr>
                <a:srgbClr val="1B3664"/>
              </a:buClr>
            </a:pPr>
            <a:r>
              <a:rPr lang="en-GB" altLang="en-US" sz="2000" dirty="0">
                <a:solidFill>
                  <a:srgbClr val="001B84"/>
                </a:solidFill>
                <a:latin typeface="Calibri Body"/>
                <a:cs typeface="Calibri Light" panose="020F0302020204030204" pitchFamily="34" charset="0"/>
              </a:rPr>
              <a:t>UNC modification 0808 in place to allow </a:t>
            </a:r>
            <a:r>
              <a:rPr lang="en-GB" altLang="en-US" sz="2000" dirty="0" err="1">
                <a:solidFill>
                  <a:srgbClr val="001B84"/>
                </a:solidFill>
                <a:latin typeface="Calibri Body"/>
                <a:cs typeface="Calibri Light" panose="020F0302020204030204" pitchFamily="34" charset="0"/>
              </a:rPr>
              <a:t>iGT</a:t>
            </a:r>
            <a:r>
              <a:rPr lang="en-GB" altLang="en-US" sz="2000" dirty="0">
                <a:solidFill>
                  <a:srgbClr val="001B84"/>
                </a:solidFill>
                <a:latin typeface="Calibri Body"/>
                <a:cs typeface="Calibri Light" panose="020F0302020204030204" pitchFamily="34" charset="0"/>
              </a:rPr>
              <a:t> to implement reverse compression</a:t>
            </a:r>
          </a:p>
          <a:p>
            <a:pPr lvl="2">
              <a:lnSpc>
                <a:spcPct val="150000"/>
              </a:lnSpc>
              <a:buClr>
                <a:srgbClr val="1B3664"/>
              </a:buClr>
            </a:pPr>
            <a:r>
              <a:rPr lang="en-GB" altLang="en-US" sz="1600" dirty="0">
                <a:solidFill>
                  <a:srgbClr val="001B84"/>
                </a:solidFill>
                <a:latin typeface="Calibri Body"/>
                <a:cs typeface="Calibri Light" panose="020F0302020204030204" pitchFamily="34" charset="0"/>
              </a:rPr>
              <a:t>Discussions ongoing re the specification to allow adoption option</a:t>
            </a:r>
          </a:p>
          <a:p>
            <a:pPr lvl="2">
              <a:lnSpc>
                <a:spcPct val="150000"/>
              </a:lnSpc>
              <a:buClr>
                <a:srgbClr val="1B3664"/>
              </a:buClr>
            </a:pPr>
            <a:r>
              <a:rPr lang="en-GB" altLang="en-US" sz="1600" dirty="0">
                <a:solidFill>
                  <a:srgbClr val="001B84"/>
                </a:solidFill>
                <a:latin typeface="Calibri Body"/>
                <a:cs typeface="Calibri Light" panose="020F0302020204030204" pitchFamily="34" charset="0"/>
              </a:rPr>
              <a:t>First 0808 project in build (in WWU area)</a:t>
            </a:r>
          </a:p>
          <a:p>
            <a:pPr marL="0" indent="0">
              <a:lnSpc>
                <a:spcPct val="150000"/>
              </a:lnSpc>
              <a:buClr>
                <a:srgbClr val="1B3664"/>
              </a:buClr>
              <a:buNone/>
            </a:pPr>
            <a:endParaRPr lang="en-GB" altLang="en-US" sz="2000" dirty="0">
              <a:solidFill>
                <a:srgbClr val="001B84"/>
              </a:solidFill>
              <a:latin typeface="Calibri Body"/>
              <a:cs typeface="Calibri Light" panose="020F0302020204030204" pitchFamily="34" charset="0"/>
            </a:endParaRPr>
          </a:p>
        </p:txBody>
      </p:sp>
      <p:sp>
        <p:nvSpPr>
          <p:cNvPr id="4" name="Content Placeholder 1">
            <a:extLst>
              <a:ext uri="{FF2B5EF4-FFF2-40B4-BE49-F238E27FC236}">
                <a16:creationId xmlns:a16="http://schemas.microsoft.com/office/drawing/2014/main" id="{37EF122E-0ADE-30AC-D7AA-FBB3D9EB2B3B}"/>
              </a:ext>
            </a:extLst>
          </p:cNvPr>
          <p:cNvSpPr txBox="1">
            <a:spLocks/>
          </p:cNvSpPr>
          <p:nvPr/>
        </p:nvSpPr>
        <p:spPr>
          <a:xfrm>
            <a:off x="617252" y="2609748"/>
            <a:ext cx="11167380" cy="3744416"/>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200" dirty="0">
              <a:solidFill>
                <a:srgbClr val="001B84"/>
              </a:solidFill>
              <a:highlight>
                <a:srgbClr val="FFFF00"/>
              </a:highlight>
            </a:endParaRPr>
          </a:p>
        </p:txBody>
      </p:sp>
      <p:pic>
        <p:nvPicPr>
          <p:cNvPr id="7" name="Picture 6">
            <a:extLst>
              <a:ext uri="{FF2B5EF4-FFF2-40B4-BE49-F238E27FC236}">
                <a16:creationId xmlns:a16="http://schemas.microsoft.com/office/drawing/2014/main" id="{944F7DA5-8ED1-2FD4-08FC-E0ED46A62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9514" y="3232946"/>
            <a:ext cx="4651623" cy="3155333"/>
          </a:xfrm>
          <a:prstGeom prst="rect">
            <a:avLst/>
          </a:prstGeom>
        </p:spPr>
      </p:pic>
      <p:pic>
        <p:nvPicPr>
          <p:cNvPr id="5" name="Picture 4">
            <a:extLst>
              <a:ext uri="{FF2B5EF4-FFF2-40B4-BE49-F238E27FC236}">
                <a16:creationId xmlns:a16="http://schemas.microsoft.com/office/drawing/2014/main" id="{4B8C8441-8326-3466-0541-483F906A99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9136" y="503836"/>
            <a:ext cx="3871338" cy="2177264"/>
          </a:xfrm>
          <a:prstGeom prst="rect">
            <a:avLst/>
          </a:prstGeom>
        </p:spPr>
      </p:pic>
    </p:spTree>
    <p:extLst>
      <p:ext uri="{BB962C8B-B14F-4D97-AF65-F5344CB8AC3E}">
        <p14:creationId xmlns:p14="http://schemas.microsoft.com/office/powerpoint/2010/main" val="3169402804"/>
      </p:ext>
    </p:extLst>
  </p:cSld>
  <p:clrMapOvr>
    <a:masterClrMapping/>
  </p:clrMapOvr>
  <p:transition spd="slow"/>
</p:sld>
</file>

<file path=ppt/theme/theme1.xml><?xml version="1.0" encoding="utf-8"?>
<a:theme xmlns:a="http://schemas.openxmlformats.org/drawingml/2006/main" name="CNG Presentation Theme">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NG Presentation Theme 2">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NG Presentation Theme 3">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NG Presentation Theme 3">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NG Presentation Theme 2">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NG Presentation Theme 3">
  <a:themeElements>
    <a:clrScheme name="Custom 6">
      <a:dk1>
        <a:srgbClr val="003399"/>
      </a:dk1>
      <a:lt1>
        <a:sysClr val="window" lastClr="FFFFFF"/>
      </a:lt1>
      <a:dk2>
        <a:srgbClr val="1F497D"/>
      </a:dk2>
      <a:lt2>
        <a:srgbClr val="EEECE1"/>
      </a:lt2>
      <a:accent1>
        <a:srgbClr val="FFC000"/>
      </a:accent1>
      <a:accent2>
        <a:srgbClr val="9BBB59"/>
      </a:accent2>
      <a:accent3>
        <a:srgbClr val="8064A2"/>
      </a:accent3>
      <a:accent4>
        <a:srgbClr val="4BACC6"/>
      </a:accent4>
      <a:accent5>
        <a:srgbClr val="C000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67B921FA26845A467BC387B1CB75F" ma:contentTypeVersion="15" ma:contentTypeDescription="Create a new document." ma:contentTypeScope="" ma:versionID="9930edceeac99d9c502635eaaaca2646">
  <xsd:schema xmlns:xsd="http://www.w3.org/2001/XMLSchema" xmlns:xs="http://www.w3.org/2001/XMLSchema" xmlns:p="http://schemas.microsoft.com/office/2006/metadata/properties" xmlns:ns2="08b28fe2-aad7-446e-968d-b56429c2090b" xmlns:ns3="3bbbe167-487c-408d-acef-8d2427bd1be5" targetNamespace="http://schemas.microsoft.com/office/2006/metadata/properties" ma:root="true" ma:fieldsID="a5341fb8250472aaa169c552ffb5a282" ns2:_="" ns3:_="">
    <xsd:import namespace="08b28fe2-aad7-446e-968d-b56429c2090b"/>
    <xsd:import namespace="3bbbe167-487c-408d-acef-8d2427bd1b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b28fe2-aad7-446e-968d-b56429c209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30c0f61-5948-43bc-a271-85f0a6a6477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be167-487c-408d-acef-8d2427bd1be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91515b0-2a35-4da5-8b7e-44c2b7a78b9d}" ma:internalName="TaxCatchAll" ma:showField="CatchAllData" ma:web="3bbbe167-487c-408d-acef-8d2427bd1be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FB64D-2F6A-4EAF-89E6-CE29E4C5A87B}"/>
</file>

<file path=customXml/itemProps2.xml><?xml version="1.0" encoding="utf-8"?>
<ds:datastoreItem xmlns:ds="http://schemas.openxmlformats.org/officeDocument/2006/customXml" ds:itemID="{8DFC92B2-F1D7-403D-8DE7-B0C3DC44E885}"/>
</file>

<file path=docProps/app.xml><?xml version="1.0" encoding="utf-8"?>
<Properties xmlns="http://schemas.openxmlformats.org/officeDocument/2006/extended-properties" xmlns:vt="http://schemas.openxmlformats.org/officeDocument/2006/docPropsVTypes">
  <TotalTime>25683</TotalTime>
  <Words>927</Words>
  <Application>Microsoft Office PowerPoint</Application>
  <PresentationFormat>Widescreen</PresentationFormat>
  <Paragraphs>94</Paragraphs>
  <Slides>9</Slides>
  <Notes>7</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9</vt:i4>
      </vt:variant>
    </vt:vector>
  </HeadingPairs>
  <TitlesOfParts>
    <vt:vector size="23" baseType="lpstr">
      <vt:lpstr>ＭＳ Ｐゴシック</vt:lpstr>
      <vt:lpstr>Arial</vt:lpstr>
      <vt:lpstr>Calibri</vt:lpstr>
      <vt:lpstr>Calibri (Body)</vt:lpstr>
      <vt:lpstr>Calibri Body</vt:lpstr>
      <vt:lpstr>Tenorite</vt:lpstr>
      <vt:lpstr>CNG Presentation Theme</vt:lpstr>
      <vt:lpstr>Custom Design</vt:lpstr>
      <vt:lpstr>CNG Presentation Theme 2</vt:lpstr>
      <vt:lpstr>1_Custom Design</vt:lpstr>
      <vt:lpstr>1_CNG Presentation Theme 3</vt:lpstr>
      <vt:lpstr>2_CNG Presentation Theme 3</vt:lpstr>
      <vt:lpstr>1_CNG Presentation Theme 2</vt:lpstr>
      <vt:lpstr>CNG Presentation Theme 3</vt:lpstr>
      <vt:lpstr>  Improving Access to the Gas Grid  Alison Cartwright Senior Project Manager CNG Services Ltd  alison.cartwright@cngservices.co.uk www.cngservices.co.uk 07746 812649 </vt:lpstr>
      <vt:lpstr>PowerPoint Presentation</vt:lpstr>
      <vt:lpstr>Summary </vt:lpstr>
      <vt:lpstr>Complexity</vt:lpstr>
      <vt:lpstr>Cost of GDN auditing the Connection Works</vt:lpstr>
      <vt:lpstr>Capacity</vt:lpstr>
      <vt:lpstr>Competition from the NTS </vt:lpstr>
      <vt:lpstr>Solutions</vt:lpstr>
      <vt:lpstr>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barriers to biomethane injection</dc:title>
  <dc:creator>Alison.Cartwright@cngservices.co.uk</dc:creator>
  <cp:lastModifiedBy>Sara Bartle</cp:lastModifiedBy>
  <cp:revision>581</cp:revision>
  <dcterms:created xsi:type="dcterms:W3CDTF">2020-05-04T18:16:50Z</dcterms:created>
  <dcterms:modified xsi:type="dcterms:W3CDTF">2024-01-22T09:47:58Z</dcterms:modified>
</cp:coreProperties>
</file>