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Lst>
  <p:notesMasterIdLst>
    <p:notesMasterId r:id="rId21"/>
  </p:notesMasterIdLst>
  <p:sldIdLst>
    <p:sldId id="256" r:id="rId6"/>
    <p:sldId id="258" r:id="rId7"/>
    <p:sldId id="257" r:id="rId8"/>
    <p:sldId id="260" r:id="rId9"/>
    <p:sldId id="705" r:id="rId10"/>
    <p:sldId id="701" r:id="rId11"/>
    <p:sldId id="259" r:id="rId12"/>
    <p:sldId id="710" r:id="rId13"/>
    <p:sldId id="703" r:id="rId14"/>
    <p:sldId id="262" r:id="rId15"/>
    <p:sldId id="702" r:id="rId16"/>
    <p:sldId id="711" r:id="rId17"/>
    <p:sldId id="706" r:id="rId18"/>
    <p:sldId id="709" r:id="rId19"/>
    <p:sldId id="6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6E62E2-D8E1-ECE0-7329-A9511CE01F6E}" name="Megan Muller-Girard" initials="MM" userId="S::megan@realschemes.org.uk::a7a1759a-e53d-49e7-b0f6-77429a9fd4e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528B"/>
    <a:srgbClr val="1D8E88"/>
    <a:srgbClr val="ECF1F9"/>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4B0FC8-847B-4A1F-9172-D941309C93EA}" v="1311" dt="2024-03-14T15:37:26.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146" autoAdjust="0"/>
  </p:normalViewPr>
  <p:slideViewPr>
    <p:cSldViewPr snapToGrid="0">
      <p:cViewPr varScale="1">
        <p:scale>
          <a:sx n="34" d="100"/>
          <a:sy n="34" d="100"/>
        </p:scale>
        <p:origin x="19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F91C17-E195-4E0E-8964-9263A3C402EF}"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B1C9668F-551A-411B-BCEC-026EE1010DEA}">
      <dgm:prSet phldrT="[Text]" custT="1"/>
      <dgm:spPr>
        <a:solidFill>
          <a:srgbClr val="008080"/>
        </a:solidFill>
        <a:ln>
          <a:solidFill>
            <a:srgbClr val="006666"/>
          </a:solidFill>
        </a:ln>
      </dgm:spPr>
      <dgm:t>
        <a:bodyPr/>
        <a:lstStyle/>
        <a:p>
          <a:r>
            <a:rPr lang="en-GB" sz="2400" b="1"/>
            <a:t>Call for Proposals</a:t>
          </a:r>
        </a:p>
      </dgm:t>
    </dgm:pt>
    <dgm:pt modelId="{924EF261-50F1-43D7-9B43-C604C6B2A75B}" type="parTrans" cxnId="{33524877-C7B3-4E93-B205-F11AA4E89F03}">
      <dgm:prSet/>
      <dgm:spPr/>
      <dgm:t>
        <a:bodyPr/>
        <a:lstStyle/>
        <a:p>
          <a:endParaRPr lang="en-GB"/>
        </a:p>
      </dgm:t>
    </dgm:pt>
    <dgm:pt modelId="{C6539FEB-3AAD-433F-A071-DF546F39B2C3}" type="sibTrans" cxnId="{33524877-C7B3-4E93-B205-F11AA4E89F03}">
      <dgm:prSet custT="1"/>
      <dgm:spPr>
        <a:solidFill>
          <a:srgbClr val="009D96"/>
        </a:solidFill>
      </dgm:spPr>
      <dgm:t>
        <a:bodyPr/>
        <a:lstStyle/>
        <a:p>
          <a:endParaRPr lang="en-GB" sz="1600"/>
        </a:p>
      </dgm:t>
    </dgm:pt>
    <dgm:pt modelId="{30CA1E6F-4356-4A28-83F6-AD9AA96F6425}">
      <dgm:prSet phldrT="[Text]" custT="1"/>
      <dgm:spPr>
        <a:solidFill>
          <a:srgbClr val="008080"/>
        </a:solidFill>
        <a:ln>
          <a:solidFill>
            <a:srgbClr val="006666"/>
          </a:solidFill>
        </a:ln>
      </dgm:spPr>
      <dgm:t>
        <a:bodyPr/>
        <a:lstStyle/>
        <a:p>
          <a:r>
            <a:rPr lang="en-GB" sz="2400" b="1"/>
            <a:t>Proposal Survey</a:t>
          </a:r>
        </a:p>
      </dgm:t>
    </dgm:pt>
    <dgm:pt modelId="{A70B3D6D-F9AE-4B57-95A3-F6BEA5A1A6A6}" type="parTrans" cxnId="{0B38B7DC-09AD-4643-99A6-525328C81855}">
      <dgm:prSet/>
      <dgm:spPr/>
      <dgm:t>
        <a:bodyPr/>
        <a:lstStyle/>
        <a:p>
          <a:endParaRPr lang="en-GB"/>
        </a:p>
      </dgm:t>
    </dgm:pt>
    <dgm:pt modelId="{5379D388-0BA1-434C-8525-26631BBEA4B0}" type="sibTrans" cxnId="{0B38B7DC-09AD-4643-99A6-525328C81855}">
      <dgm:prSet custT="1"/>
      <dgm:spPr>
        <a:solidFill>
          <a:srgbClr val="009D96"/>
        </a:solidFill>
      </dgm:spPr>
      <dgm:t>
        <a:bodyPr/>
        <a:lstStyle/>
        <a:p>
          <a:endParaRPr lang="en-GB" sz="1600"/>
        </a:p>
      </dgm:t>
    </dgm:pt>
    <dgm:pt modelId="{0C2022D7-3A40-499D-889D-D8E4F4FF3CFB}">
      <dgm:prSet phldrT="[Text]" custT="1"/>
      <dgm:spPr>
        <a:solidFill>
          <a:srgbClr val="008080"/>
        </a:solidFill>
        <a:ln>
          <a:solidFill>
            <a:srgbClr val="006666"/>
          </a:solidFill>
        </a:ln>
      </dgm:spPr>
      <dgm:t>
        <a:bodyPr/>
        <a:lstStyle/>
        <a:p>
          <a:r>
            <a:rPr lang="en-GB" sz="2400" b="1"/>
            <a:t>Evaluation Phase 1 </a:t>
          </a:r>
        </a:p>
      </dgm:t>
    </dgm:pt>
    <dgm:pt modelId="{CD280F9B-8930-4C89-9555-F670F70469FE}" type="parTrans" cxnId="{7D185CE5-920D-46A4-9C57-04C274D53F32}">
      <dgm:prSet/>
      <dgm:spPr/>
      <dgm:t>
        <a:bodyPr/>
        <a:lstStyle/>
        <a:p>
          <a:endParaRPr lang="en-GB"/>
        </a:p>
      </dgm:t>
    </dgm:pt>
    <dgm:pt modelId="{2E5C331C-9689-46E5-8A62-42C0D741E28A}" type="sibTrans" cxnId="{7D185CE5-920D-46A4-9C57-04C274D53F32}">
      <dgm:prSet custT="1"/>
      <dgm:spPr>
        <a:solidFill>
          <a:srgbClr val="009D96"/>
        </a:solidFill>
      </dgm:spPr>
      <dgm:t>
        <a:bodyPr/>
        <a:lstStyle/>
        <a:p>
          <a:endParaRPr lang="en-GB" sz="1600"/>
        </a:p>
      </dgm:t>
    </dgm:pt>
    <dgm:pt modelId="{FDEDEB3E-BBCC-47A6-885F-46A094B3E6DF}">
      <dgm:prSet phldrT="[Text]" custT="1"/>
      <dgm:spPr>
        <a:solidFill>
          <a:srgbClr val="008080"/>
        </a:solidFill>
        <a:ln>
          <a:solidFill>
            <a:srgbClr val="006666"/>
          </a:solidFill>
        </a:ln>
      </dgm:spPr>
      <dgm:t>
        <a:bodyPr/>
        <a:lstStyle/>
        <a:p>
          <a:r>
            <a:rPr lang="en-GB" sz="2400" b="1"/>
            <a:t>Evaluation Phase 2  </a:t>
          </a:r>
        </a:p>
      </dgm:t>
    </dgm:pt>
    <dgm:pt modelId="{9B26B6CE-B890-4C48-B8FA-CABE71C7C7EB}" type="parTrans" cxnId="{583C155F-5EA7-407A-A791-53017346CB89}">
      <dgm:prSet/>
      <dgm:spPr/>
      <dgm:t>
        <a:bodyPr/>
        <a:lstStyle/>
        <a:p>
          <a:endParaRPr lang="en-GB"/>
        </a:p>
      </dgm:t>
    </dgm:pt>
    <dgm:pt modelId="{644B9DA9-61E0-4F65-BDAC-489CEF5646F1}" type="sibTrans" cxnId="{583C155F-5EA7-407A-A791-53017346CB89}">
      <dgm:prSet/>
      <dgm:spPr/>
      <dgm:t>
        <a:bodyPr/>
        <a:lstStyle/>
        <a:p>
          <a:endParaRPr lang="en-GB"/>
        </a:p>
      </dgm:t>
    </dgm:pt>
    <dgm:pt modelId="{49EB062F-0880-4941-8925-159E8C1FCCCE}">
      <dgm:prSet phldrT="[Text]" custT="1"/>
      <dgm:spPr>
        <a:solidFill>
          <a:srgbClr val="FFFFFF">
            <a:alpha val="92157"/>
          </a:srgbClr>
        </a:solidFill>
        <a:ln>
          <a:solidFill>
            <a:srgbClr val="006666"/>
          </a:solidFill>
        </a:ln>
      </dgm:spPr>
      <dgm:t>
        <a:bodyPr/>
        <a:lstStyle/>
        <a:p>
          <a:r>
            <a:rPr lang="en-GB" sz="1800"/>
            <a:t>Jan-March</a:t>
          </a:r>
        </a:p>
      </dgm:t>
    </dgm:pt>
    <dgm:pt modelId="{B595BF99-3888-4979-9428-FFC7BBD77874}" type="parTrans" cxnId="{7F9C075E-8740-4E0F-AEDB-64B705D152D6}">
      <dgm:prSet/>
      <dgm:spPr/>
      <dgm:t>
        <a:bodyPr/>
        <a:lstStyle/>
        <a:p>
          <a:endParaRPr lang="en-GB"/>
        </a:p>
      </dgm:t>
    </dgm:pt>
    <dgm:pt modelId="{D9ED1D21-A0FD-4E59-B15C-00F4AF21E5C5}" type="sibTrans" cxnId="{7F9C075E-8740-4E0F-AEDB-64B705D152D6}">
      <dgm:prSet/>
      <dgm:spPr/>
      <dgm:t>
        <a:bodyPr/>
        <a:lstStyle/>
        <a:p>
          <a:endParaRPr lang="en-GB"/>
        </a:p>
      </dgm:t>
    </dgm:pt>
    <dgm:pt modelId="{4FAFCE9B-3DFF-4848-ADF5-7ED7DD6DC83F}">
      <dgm:prSet phldrT="[Text]" custT="1"/>
      <dgm:spPr>
        <a:solidFill>
          <a:srgbClr val="FFFFFF">
            <a:alpha val="92157"/>
          </a:srgbClr>
        </a:solidFill>
        <a:ln>
          <a:solidFill>
            <a:srgbClr val="006666"/>
          </a:solidFill>
        </a:ln>
      </dgm:spPr>
      <dgm:t>
        <a:bodyPr/>
        <a:lstStyle/>
        <a:p>
          <a:r>
            <a:rPr lang="en-GB" sz="1800"/>
            <a:t>April/May</a:t>
          </a:r>
        </a:p>
      </dgm:t>
    </dgm:pt>
    <dgm:pt modelId="{47222727-A5E9-40E1-BB9F-FA07D6DA17B8}" type="parTrans" cxnId="{E4D50895-61FB-43B0-B7F2-DCF642DDD09A}">
      <dgm:prSet/>
      <dgm:spPr/>
      <dgm:t>
        <a:bodyPr/>
        <a:lstStyle/>
        <a:p>
          <a:endParaRPr lang="en-GB"/>
        </a:p>
      </dgm:t>
    </dgm:pt>
    <dgm:pt modelId="{AA0AF7BC-F66E-475D-AB00-824E09622449}" type="sibTrans" cxnId="{E4D50895-61FB-43B0-B7F2-DCF642DDD09A}">
      <dgm:prSet/>
      <dgm:spPr/>
      <dgm:t>
        <a:bodyPr/>
        <a:lstStyle/>
        <a:p>
          <a:endParaRPr lang="en-GB"/>
        </a:p>
      </dgm:t>
    </dgm:pt>
    <dgm:pt modelId="{DD7872B4-47EC-4CC9-8AC4-1DBFC9E2A13E}">
      <dgm:prSet phldrT="[Text]" custT="1"/>
      <dgm:spPr>
        <a:solidFill>
          <a:srgbClr val="FFFFFF">
            <a:alpha val="92157"/>
          </a:srgbClr>
        </a:solidFill>
        <a:ln>
          <a:solidFill>
            <a:srgbClr val="006666"/>
          </a:solidFill>
        </a:ln>
      </dgm:spPr>
      <dgm:t>
        <a:bodyPr/>
        <a:lstStyle/>
        <a:p>
          <a:r>
            <a:rPr lang="en-GB" sz="1800"/>
            <a:t>CCS &amp; BCS feedback</a:t>
          </a:r>
        </a:p>
      </dgm:t>
    </dgm:pt>
    <dgm:pt modelId="{DADC27BE-13E5-4837-8B61-4FE1E0D07A93}" type="parTrans" cxnId="{52A91D0E-0097-48AF-AA77-BF41C2C7F3A9}">
      <dgm:prSet/>
      <dgm:spPr/>
      <dgm:t>
        <a:bodyPr/>
        <a:lstStyle/>
        <a:p>
          <a:endParaRPr lang="en-GB"/>
        </a:p>
      </dgm:t>
    </dgm:pt>
    <dgm:pt modelId="{D74AE545-9217-4CA5-A769-A74151679BAC}" type="sibTrans" cxnId="{52A91D0E-0097-48AF-AA77-BF41C2C7F3A9}">
      <dgm:prSet/>
      <dgm:spPr/>
      <dgm:t>
        <a:bodyPr/>
        <a:lstStyle/>
        <a:p>
          <a:endParaRPr lang="en-GB"/>
        </a:p>
      </dgm:t>
    </dgm:pt>
    <dgm:pt modelId="{D9796630-327F-43EB-9960-07AA00117189}">
      <dgm:prSet phldrT="[Text]" custT="1"/>
      <dgm:spPr>
        <a:solidFill>
          <a:srgbClr val="FFFFFF">
            <a:alpha val="92157"/>
          </a:srgbClr>
        </a:solidFill>
        <a:ln>
          <a:solidFill>
            <a:srgbClr val="006666"/>
          </a:solidFill>
        </a:ln>
      </dgm:spPr>
      <dgm:t>
        <a:bodyPr/>
        <a:lstStyle/>
        <a:p>
          <a:r>
            <a:rPr lang="en-GB" sz="1800"/>
            <a:t>July</a:t>
          </a:r>
        </a:p>
      </dgm:t>
    </dgm:pt>
    <dgm:pt modelId="{954C309B-530B-4684-B667-22197AD3CE90}" type="parTrans" cxnId="{7E5EA412-3201-4E26-9060-C985E907C59A}">
      <dgm:prSet/>
      <dgm:spPr/>
      <dgm:t>
        <a:bodyPr/>
        <a:lstStyle/>
        <a:p>
          <a:endParaRPr lang="en-GB"/>
        </a:p>
      </dgm:t>
    </dgm:pt>
    <dgm:pt modelId="{0B8F1B9B-7296-410E-BC88-123FA9FC7718}" type="sibTrans" cxnId="{7E5EA412-3201-4E26-9060-C985E907C59A}">
      <dgm:prSet/>
      <dgm:spPr/>
      <dgm:t>
        <a:bodyPr/>
        <a:lstStyle/>
        <a:p>
          <a:endParaRPr lang="en-GB"/>
        </a:p>
      </dgm:t>
    </dgm:pt>
    <dgm:pt modelId="{7E4844F6-E677-4E6F-BBB9-82721E0A5594}">
      <dgm:prSet phldrT="[Text]" custT="1"/>
      <dgm:spPr>
        <a:solidFill>
          <a:srgbClr val="FFFFFF">
            <a:alpha val="92157"/>
          </a:srgbClr>
        </a:solidFill>
        <a:ln>
          <a:solidFill>
            <a:srgbClr val="006666"/>
          </a:solidFill>
        </a:ln>
      </dgm:spPr>
      <dgm:t>
        <a:bodyPr/>
        <a:lstStyle/>
        <a:p>
          <a:r>
            <a:rPr lang="en-GB" sz="1800"/>
            <a:t>Project(s) Selected</a:t>
          </a:r>
        </a:p>
      </dgm:t>
    </dgm:pt>
    <dgm:pt modelId="{3E39E415-8FFE-4611-B279-115AF5CDB7DB}" type="parTrans" cxnId="{34493E98-F2C1-4D50-8FF3-287B90B901E0}">
      <dgm:prSet/>
      <dgm:spPr/>
      <dgm:t>
        <a:bodyPr/>
        <a:lstStyle/>
        <a:p>
          <a:endParaRPr lang="en-GB"/>
        </a:p>
      </dgm:t>
    </dgm:pt>
    <dgm:pt modelId="{EA8118D9-9CEB-40F3-B949-5CEB947D21FA}" type="sibTrans" cxnId="{34493E98-F2C1-4D50-8FF3-287B90B901E0}">
      <dgm:prSet/>
      <dgm:spPr/>
      <dgm:t>
        <a:bodyPr/>
        <a:lstStyle/>
        <a:p>
          <a:endParaRPr lang="en-GB"/>
        </a:p>
      </dgm:t>
    </dgm:pt>
    <dgm:pt modelId="{030328C5-9D89-44BE-8654-4F195D67D5F9}">
      <dgm:prSet phldrT="[Text]" custT="1"/>
      <dgm:spPr>
        <a:solidFill>
          <a:srgbClr val="FFFFFF">
            <a:alpha val="92157"/>
          </a:srgbClr>
        </a:solidFill>
        <a:ln>
          <a:solidFill>
            <a:srgbClr val="006666"/>
          </a:solidFill>
        </a:ln>
      </dgm:spPr>
      <dgm:t>
        <a:bodyPr/>
        <a:lstStyle/>
        <a:p>
          <a:r>
            <a:rPr lang="en-GB" sz="1800"/>
            <a:t>Proposals Shortlisted</a:t>
          </a:r>
        </a:p>
      </dgm:t>
    </dgm:pt>
    <dgm:pt modelId="{1B72B6D6-CC3C-4867-B4AC-F03E56E7BAA9}" type="sibTrans" cxnId="{575265EE-C6C5-4500-B704-22139A15FFF7}">
      <dgm:prSet/>
      <dgm:spPr/>
      <dgm:t>
        <a:bodyPr/>
        <a:lstStyle/>
        <a:p>
          <a:endParaRPr lang="en-GB"/>
        </a:p>
      </dgm:t>
    </dgm:pt>
    <dgm:pt modelId="{B029D179-BCC6-4937-8BED-9C8344EEE0E4}" type="parTrans" cxnId="{575265EE-C6C5-4500-B704-22139A15FFF7}">
      <dgm:prSet/>
      <dgm:spPr/>
      <dgm:t>
        <a:bodyPr/>
        <a:lstStyle/>
        <a:p>
          <a:endParaRPr lang="en-GB"/>
        </a:p>
      </dgm:t>
    </dgm:pt>
    <dgm:pt modelId="{982EED1E-6A48-4252-8DB5-B0409D70650E}">
      <dgm:prSet phldrT="[Text]" custT="1"/>
      <dgm:spPr>
        <a:solidFill>
          <a:srgbClr val="008080"/>
        </a:solidFill>
        <a:ln>
          <a:solidFill>
            <a:srgbClr val="006666"/>
          </a:solidFill>
        </a:ln>
      </dgm:spPr>
      <dgm:t>
        <a:bodyPr/>
        <a:lstStyle/>
        <a:p>
          <a:r>
            <a:rPr lang="en-GB" sz="1800"/>
            <a:t>May/June</a:t>
          </a:r>
          <a:endParaRPr lang="en-GB" sz="2000"/>
        </a:p>
      </dgm:t>
    </dgm:pt>
    <dgm:pt modelId="{52856125-79E9-4890-AE0B-D948CBBC0E71}" type="parTrans" cxnId="{29ED7C39-0AF6-4CD8-A2AC-D7F8A54D3A23}">
      <dgm:prSet/>
      <dgm:spPr/>
      <dgm:t>
        <a:bodyPr/>
        <a:lstStyle/>
        <a:p>
          <a:endParaRPr lang="en-GB"/>
        </a:p>
      </dgm:t>
    </dgm:pt>
    <dgm:pt modelId="{370F0395-E8D8-44F9-B5AF-E9C227E2886F}" type="sibTrans" cxnId="{29ED7C39-0AF6-4CD8-A2AC-D7F8A54D3A23}">
      <dgm:prSet/>
      <dgm:spPr/>
      <dgm:t>
        <a:bodyPr/>
        <a:lstStyle/>
        <a:p>
          <a:endParaRPr lang="en-GB"/>
        </a:p>
      </dgm:t>
    </dgm:pt>
    <dgm:pt modelId="{7ED156A9-D88B-45F8-9C35-35B40550B9C7}" type="pres">
      <dgm:prSet presAssocID="{48F91C17-E195-4E0E-8964-9263A3C402EF}" presName="Name0" presStyleCnt="0">
        <dgm:presLayoutVars>
          <dgm:dir/>
          <dgm:resizeHandles val="exact"/>
        </dgm:presLayoutVars>
      </dgm:prSet>
      <dgm:spPr/>
    </dgm:pt>
    <dgm:pt modelId="{E6567702-4244-4D61-B82D-1C2ACD2F1114}" type="pres">
      <dgm:prSet presAssocID="{B1C9668F-551A-411B-BCEC-026EE1010DEA}" presName="node" presStyleLbl="node1" presStyleIdx="0" presStyleCnt="4" custScaleX="270993">
        <dgm:presLayoutVars>
          <dgm:bulletEnabled val="1"/>
        </dgm:presLayoutVars>
      </dgm:prSet>
      <dgm:spPr/>
    </dgm:pt>
    <dgm:pt modelId="{D6B70773-6E89-4C68-B521-C8458F5B7A9E}" type="pres">
      <dgm:prSet presAssocID="{C6539FEB-3AAD-433F-A071-DF546F39B2C3}" presName="sibTrans" presStyleLbl="sibTrans2D1" presStyleIdx="0" presStyleCnt="3" custScaleX="146428" custScaleY="216618"/>
      <dgm:spPr/>
    </dgm:pt>
    <dgm:pt modelId="{938B0F3A-3DD9-4BCE-8CE2-5EEA05BD32A9}" type="pres">
      <dgm:prSet presAssocID="{C6539FEB-3AAD-433F-A071-DF546F39B2C3}" presName="connectorText" presStyleLbl="sibTrans2D1" presStyleIdx="0" presStyleCnt="3"/>
      <dgm:spPr/>
    </dgm:pt>
    <dgm:pt modelId="{C12505EC-1152-449D-BA1F-ED725E1BEE74}" type="pres">
      <dgm:prSet presAssocID="{30CA1E6F-4356-4A28-83F6-AD9AA96F6425}" presName="node" presStyleLbl="node1" presStyleIdx="1" presStyleCnt="4" custScaleX="270993">
        <dgm:presLayoutVars>
          <dgm:bulletEnabled val="1"/>
        </dgm:presLayoutVars>
      </dgm:prSet>
      <dgm:spPr/>
    </dgm:pt>
    <dgm:pt modelId="{66CC1F64-DA70-4D4F-A257-43CD7E6C7EFE}" type="pres">
      <dgm:prSet presAssocID="{5379D388-0BA1-434C-8525-26631BBEA4B0}" presName="sibTrans" presStyleLbl="sibTrans2D1" presStyleIdx="1" presStyleCnt="3" custScaleX="146428" custScaleY="216618"/>
      <dgm:spPr/>
    </dgm:pt>
    <dgm:pt modelId="{CB2D17D0-1A58-496A-A286-963692B67BEE}" type="pres">
      <dgm:prSet presAssocID="{5379D388-0BA1-434C-8525-26631BBEA4B0}" presName="connectorText" presStyleLbl="sibTrans2D1" presStyleIdx="1" presStyleCnt="3"/>
      <dgm:spPr/>
    </dgm:pt>
    <dgm:pt modelId="{707D989D-7499-41E7-B8DE-232DD5BFBDC7}" type="pres">
      <dgm:prSet presAssocID="{0C2022D7-3A40-499D-889D-D8E4F4FF3CFB}" presName="node" presStyleLbl="node1" presStyleIdx="2" presStyleCnt="4" custScaleX="270993">
        <dgm:presLayoutVars>
          <dgm:bulletEnabled val="1"/>
        </dgm:presLayoutVars>
      </dgm:prSet>
      <dgm:spPr/>
    </dgm:pt>
    <dgm:pt modelId="{33747542-F5C7-425C-8CD1-421372A01AC9}" type="pres">
      <dgm:prSet presAssocID="{2E5C331C-9689-46E5-8A62-42C0D741E28A}" presName="sibTrans" presStyleLbl="sibTrans2D1" presStyleIdx="2" presStyleCnt="3" custScaleX="146428" custScaleY="216618"/>
      <dgm:spPr/>
    </dgm:pt>
    <dgm:pt modelId="{7FAC520A-4193-48FF-AA18-A16F1BE5E20E}" type="pres">
      <dgm:prSet presAssocID="{2E5C331C-9689-46E5-8A62-42C0D741E28A}" presName="connectorText" presStyleLbl="sibTrans2D1" presStyleIdx="2" presStyleCnt="3"/>
      <dgm:spPr/>
    </dgm:pt>
    <dgm:pt modelId="{C03FD99D-2081-432A-8863-C3C429A3FBFA}" type="pres">
      <dgm:prSet presAssocID="{FDEDEB3E-BBCC-47A6-885F-46A094B3E6DF}" presName="node" presStyleLbl="node1" presStyleIdx="3" presStyleCnt="4" custScaleX="270993">
        <dgm:presLayoutVars>
          <dgm:bulletEnabled val="1"/>
        </dgm:presLayoutVars>
      </dgm:prSet>
      <dgm:spPr/>
    </dgm:pt>
  </dgm:ptLst>
  <dgm:cxnLst>
    <dgm:cxn modelId="{52A91D0E-0097-48AF-AA77-BF41C2C7F3A9}" srcId="{30CA1E6F-4356-4A28-83F6-AD9AA96F6425}" destId="{DD7872B4-47EC-4CC9-8AC4-1DBFC9E2A13E}" srcOrd="1" destOrd="0" parTransId="{DADC27BE-13E5-4837-8B61-4FE1E0D07A93}" sibTransId="{D74AE545-9217-4CA5-A769-A74151679BAC}"/>
    <dgm:cxn modelId="{7E5EA412-3201-4E26-9060-C985E907C59A}" srcId="{FDEDEB3E-BBCC-47A6-885F-46A094B3E6DF}" destId="{D9796630-327F-43EB-9960-07AA00117189}" srcOrd="0" destOrd="0" parTransId="{954C309B-530B-4684-B667-22197AD3CE90}" sibTransId="{0B8F1B9B-7296-410E-BC88-123FA9FC7718}"/>
    <dgm:cxn modelId="{71A4831B-0686-46DB-9ED5-2B1490EF3F1C}" type="presOf" srcId="{48F91C17-E195-4E0E-8964-9263A3C402EF}" destId="{7ED156A9-D88B-45F8-9C35-35B40550B9C7}" srcOrd="0" destOrd="0" presId="urn:microsoft.com/office/officeart/2005/8/layout/process1"/>
    <dgm:cxn modelId="{C832ED21-7E1F-473D-BC9D-E0A1F00C1946}" type="presOf" srcId="{30CA1E6F-4356-4A28-83F6-AD9AA96F6425}" destId="{C12505EC-1152-449D-BA1F-ED725E1BEE74}" srcOrd="0" destOrd="0" presId="urn:microsoft.com/office/officeart/2005/8/layout/process1"/>
    <dgm:cxn modelId="{29ED7C39-0AF6-4CD8-A2AC-D7F8A54D3A23}" srcId="{0C2022D7-3A40-499D-889D-D8E4F4FF3CFB}" destId="{982EED1E-6A48-4252-8DB5-B0409D70650E}" srcOrd="0" destOrd="0" parTransId="{52856125-79E9-4890-AE0B-D948CBBC0E71}" sibTransId="{370F0395-E8D8-44F9-B5AF-E9C227E2886F}"/>
    <dgm:cxn modelId="{7F9C075E-8740-4E0F-AEDB-64B705D152D6}" srcId="{B1C9668F-551A-411B-BCEC-026EE1010DEA}" destId="{49EB062F-0880-4941-8925-159E8C1FCCCE}" srcOrd="0" destOrd="0" parTransId="{B595BF99-3888-4979-9428-FFC7BBD77874}" sibTransId="{D9ED1D21-A0FD-4E59-B15C-00F4AF21E5C5}"/>
    <dgm:cxn modelId="{583C155F-5EA7-407A-A791-53017346CB89}" srcId="{48F91C17-E195-4E0E-8964-9263A3C402EF}" destId="{FDEDEB3E-BBCC-47A6-885F-46A094B3E6DF}" srcOrd="3" destOrd="0" parTransId="{9B26B6CE-B890-4C48-B8FA-CABE71C7C7EB}" sibTransId="{644B9DA9-61E0-4F65-BDAC-489CEF5646F1}"/>
    <dgm:cxn modelId="{2B5C6243-59D2-4220-B4F5-74CE50146B1D}" type="presOf" srcId="{2E5C331C-9689-46E5-8A62-42C0D741E28A}" destId="{7FAC520A-4193-48FF-AA18-A16F1BE5E20E}" srcOrd="1" destOrd="0" presId="urn:microsoft.com/office/officeart/2005/8/layout/process1"/>
    <dgm:cxn modelId="{6CBC8B63-16D9-4BF9-90A4-D11EFAB98A43}" type="presOf" srcId="{5379D388-0BA1-434C-8525-26631BBEA4B0}" destId="{66CC1F64-DA70-4D4F-A257-43CD7E6C7EFE}" srcOrd="0" destOrd="0" presId="urn:microsoft.com/office/officeart/2005/8/layout/process1"/>
    <dgm:cxn modelId="{24EC8148-5C7B-478F-9FD6-0A822B07AC02}" type="presOf" srcId="{DD7872B4-47EC-4CC9-8AC4-1DBFC9E2A13E}" destId="{C12505EC-1152-449D-BA1F-ED725E1BEE74}" srcOrd="0" destOrd="2" presId="urn:microsoft.com/office/officeart/2005/8/layout/process1"/>
    <dgm:cxn modelId="{D8F28B6F-E403-4A1E-945B-F3E67814D049}" type="presOf" srcId="{5379D388-0BA1-434C-8525-26631BBEA4B0}" destId="{CB2D17D0-1A58-496A-A286-963692B67BEE}" srcOrd="1" destOrd="0" presId="urn:microsoft.com/office/officeart/2005/8/layout/process1"/>
    <dgm:cxn modelId="{33524877-C7B3-4E93-B205-F11AA4E89F03}" srcId="{48F91C17-E195-4E0E-8964-9263A3C402EF}" destId="{B1C9668F-551A-411B-BCEC-026EE1010DEA}" srcOrd="0" destOrd="0" parTransId="{924EF261-50F1-43D7-9B43-C604C6B2A75B}" sibTransId="{C6539FEB-3AAD-433F-A071-DF546F39B2C3}"/>
    <dgm:cxn modelId="{24E2E884-76E2-4C88-B021-1AAAD4948CC6}" type="presOf" srcId="{C6539FEB-3AAD-433F-A071-DF546F39B2C3}" destId="{D6B70773-6E89-4C68-B521-C8458F5B7A9E}" srcOrd="0" destOrd="0" presId="urn:microsoft.com/office/officeart/2005/8/layout/process1"/>
    <dgm:cxn modelId="{8ECF3586-DCBC-4B02-8EE6-EA8F26508C49}" type="presOf" srcId="{982EED1E-6A48-4252-8DB5-B0409D70650E}" destId="{707D989D-7499-41E7-B8DE-232DD5BFBDC7}" srcOrd="0" destOrd="1" presId="urn:microsoft.com/office/officeart/2005/8/layout/process1"/>
    <dgm:cxn modelId="{22EEFE86-36C2-4A8A-81EE-2516272CD352}" type="presOf" srcId="{030328C5-9D89-44BE-8654-4F195D67D5F9}" destId="{707D989D-7499-41E7-B8DE-232DD5BFBDC7}" srcOrd="0" destOrd="2" presId="urn:microsoft.com/office/officeart/2005/8/layout/process1"/>
    <dgm:cxn modelId="{D5CD088B-9F97-475F-8501-04B22CFE9CA7}" type="presOf" srcId="{2E5C331C-9689-46E5-8A62-42C0D741E28A}" destId="{33747542-F5C7-425C-8CD1-421372A01AC9}" srcOrd="0" destOrd="0" presId="urn:microsoft.com/office/officeart/2005/8/layout/process1"/>
    <dgm:cxn modelId="{03E0A590-D8EE-484D-AE3B-24309BE18A98}" type="presOf" srcId="{7E4844F6-E677-4E6F-BBB9-82721E0A5594}" destId="{C03FD99D-2081-432A-8863-C3C429A3FBFA}" srcOrd="0" destOrd="2" presId="urn:microsoft.com/office/officeart/2005/8/layout/process1"/>
    <dgm:cxn modelId="{E4D50895-61FB-43B0-B7F2-DCF642DDD09A}" srcId="{30CA1E6F-4356-4A28-83F6-AD9AA96F6425}" destId="{4FAFCE9B-3DFF-4848-ADF5-7ED7DD6DC83F}" srcOrd="0" destOrd="0" parTransId="{47222727-A5E9-40E1-BB9F-FA07D6DA17B8}" sibTransId="{AA0AF7BC-F66E-475D-AB00-824E09622449}"/>
    <dgm:cxn modelId="{34493E98-F2C1-4D50-8FF3-287B90B901E0}" srcId="{FDEDEB3E-BBCC-47A6-885F-46A094B3E6DF}" destId="{7E4844F6-E677-4E6F-BBB9-82721E0A5594}" srcOrd="1" destOrd="0" parTransId="{3E39E415-8FFE-4611-B279-115AF5CDB7DB}" sibTransId="{EA8118D9-9CEB-40F3-B949-5CEB947D21FA}"/>
    <dgm:cxn modelId="{CBE6969C-A293-43F4-A5E0-FFCAFB32BCB6}" type="presOf" srcId="{0C2022D7-3A40-499D-889D-D8E4F4FF3CFB}" destId="{707D989D-7499-41E7-B8DE-232DD5BFBDC7}" srcOrd="0" destOrd="0" presId="urn:microsoft.com/office/officeart/2005/8/layout/process1"/>
    <dgm:cxn modelId="{46B453AD-22B9-4F51-A192-5699AAFBBEA7}" type="presOf" srcId="{C6539FEB-3AAD-433F-A071-DF546F39B2C3}" destId="{938B0F3A-3DD9-4BCE-8CE2-5EEA05BD32A9}" srcOrd="1" destOrd="0" presId="urn:microsoft.com/office/officeart/2005/8/layout/process1"/>
    <dgm:cxn modelId="{C7D197C1-96CF-40DA-87E6-0373C8307EE1}" type="presOf" srcId="{FDEDEB3E-BBCC-47A6-885F-46A094B3E6DF}" destId="{C03FD99D-2081-432A-8863-C3C429A3FBFA}" srcOrd="0" destOrd="0" presId="urn:microsoft.com/office/officeart/2005/8/layout/process1"/>
    <dgm:cxn modelId="{B835EBCF-49C0-4DD5-8FA8-77224D2929FA}" type="presOf" srcId="{B1C9668F-551A-411B-BCEC-026EE1010DEA}" destId="{E6567702-4244-4D61-B82D-1C2ACD2F1114}" srcOrd="0" destOrd="0" presId="urn:microsoft.com/office/officeart/2005/8/layout/process1"/>
    <dgm:cxn modelId="{865890D5-73BD-4F56-B699-13E6CC5ED8E2}" type="presOf" srcId="{D9796630-327F-43EB-9960-07AA00117189}" destId="{C03FD99D-2081-432A-8863-C3C429A3FBFA}" srcOrd="0" destOrd="1" presId="urn:microsoft.com/office/officeart/2005/8/layout/process1"/>
    <dgm:cxn modelId="{0B38B7DC-09AD-4643-99A6-525328C81855}" srcId="{48F91C17-E195-4E0E-8964-9263A3C402EF}" destId="{30CA1E6F-4356-4A28-83F6-AD9AA96F6425}" srcOrd="1" destOrd="0" parTransId="{A70B3D6D-F9AE-4B57-95A3-F6BEA5A1A6A6}" sibTransId="{5379D388-0BA1-434C-8525-26631BBEA4B0}"/>
    <dgm:cxn modelId="{7D185CE5-920D-46A4-9C57-04C274D53F32}" srcId="{48F91C17-E195-4E0E-8964-9263A3C402EF}" destId="{0C2022D7-3A40-499D-889D-D8E4F4FF3CFB}" srcOrd="2" destOrd="0" parTransId="{CD280F9B-8930-4C89-9555-F670F70469FE}" sibTransId="{2E5C331C-9689-46E5-8A62-42C0D741E28A}"/>
    <dgm:cxn modelId="{575265EE-C6C5-4500-B704-22139A15FFF7}" srcId="{0C2022D7-3A40-499D-889D-D8E4F4FF3CFB}" destId="{030328C5-9D89-44BE-8654-4F195D67D5F9}" srcOrd="1" destOrd="0" parTransId="{B029D179-BCC6-4937-8BED-9C8344EEE0E4}" sibTransId="{1B72B6D6-CC3C-4867-B4AC-F03E56E7BAA9}"/>
    <dgm:cxn modelId="{094976F6-1730-4EBC-936C-EE82BB7CE672}" type="presOf" srcId="{4FAFCE9B-3DFF-4848-ADF5-7ED7DD6DC83F}" destId="{C12505EC-1152-449D-BA1F-ED725E1BEE74}" srcOrd="0" destOrd="1" presId="urn:microsoft.com/office/officeart/2005/8/layout/process1"/>
    <dgm:cxn modelId="{70576BFD-8B42-489B-B793-7D7A471E0D2A}" type="presOf" srcId="{49EB062F-0880-4941-8925-159E8C1FCCCE}" destId="{E6567702-4244-4D61-B82D-1C2ACD2F1114}" srcOrd="0" destOrd="1" presId="urn:microsoft.com/office/officeart/2005/8/layout/process1"/>
    <dgm:cxn modelId="{081A7C39-9CF6-47BA-B3BA-030316729977}" type="presParOf" srcId="{7ED156A9-D88B-45F8-9C35-35B40550B9C7}" destId="{E6567702-4244-4D61-B82D-1C2ACD2F1114}" srcOrd="0" destOrd="0" presId="urn:microsoft.com/office/officeart/2005/8/layout/process1"/>
    <dgm:cxn modelId="{B67636E5-64B6-46A4-8167-FB114F5E91F9}" type="presParOf" srcId="{7ED156A9-D88B-45F8-9C35-35B40550B9C7}" destId="{D6B70773-6E89-4C68-B521-C8458F5B7A9E}" srcOrd="1" destOrd="0" presId="urn:microsoft.com/office/officeart/2005/8/layout/process1"/>
    <dgm:cxn modelId="{A0E3851D-3BB6-4002-B79E-5EE0825FC739}" type="presParOf" srcId="{D6B70773-6E89-4C68-B521-C8458F5B7A9E}" destId="{938B0F3A-3DD9-4BCE-8CE2-5EEA05BD32A9}" srcOrd="0" destOrd="0" presId="urn:microsoft.com/office/officeart/2005/8/layout/process1"/>
    <dgm:cxn modelId="{3E30776D-AE45-4D2A-9411-A9D49DE88493}" type="presParOf" srcId="{7ED156A9-D88B-45F8-9C35-35B40550B9C7}" destId="{C12505EC-1152-449D-BA1F-ED725E1BEE74}" srcOrd="2" destOrd="0" presId="urn:microsoft.com/office/officeart/2005/8/layout/process1"/>
    <dgm:cxn modelId="{42B08940-FAAA-4992-9C6C-67E7341C84AF}" type="presParOf" srcId="{7ED156A9-D88B-45F8-9C35-35B40550B9C7}" destId="{66CC1F64-DA70-4D4F-A257-43CD7E6C7EFE}" srcOrd="3" destOrd="0" presId="urn:microsoft.com/office/officeart/2005/8/layout/process1"/>
    <dgm:cxn modelId="{A0C7CFD0-D0FB-4CEE-86A1-A442D875FDFA}" type="presParOf" srcId="{66CC1F64-DA70-4D4F-A257-43CD7E6C7EFE}" destId="{CB2D17D0-1A58-496A-A286-963692B67BEE}" srcOrd="0" destOrd="0" presId="urn:microsoft.com/office/officeart/2005/8/layout/process1"/>
    <dgm:cxn modelId="{0CD00B9E-B3A5-47DD-825B-BA992D819945}" type="presParOf" srcId="{7ED156A9-D88B-45F8-9C35-35B40550B9C7}" destId="{707D989D-7499-41E7-B8DE-232DD5BFBDC7}" srcOrd="4" destOrd="0" presId="urn:microsoft.com/office/officeart/2005/8/layout/process1"/>
    <dgm:cxn modelId="{4DE8F920-6F4A-4F1D-9C91-EB9F9D0898F5}" type="presParOf" srcId="{7ED156A9-D88B-45F8-9C35-35B40550B9C7}" destId="{33747542-F5C7-425C-8CD1-421372A01AC9}" srcOrd="5" destOrd="0" presId="urn:microsoft.com/office/officeart/2005/8/layout/process1"/>
    <dgm:cxn modelId="{C658C660-DB44-4711-BEC8-DC8A44094198}" type="presParOf" srcId="{33747542-F5C7-425C-8CD1-421372A01AC9}" destId="{7FAC520A-4193-48FF-AA18-A16F1BE5E20E}" srcOrd="0" destOrd="0" presId="urn:microsoft.com/office/officeart/2005/8/layout/process1"/>
    <dgm:cxn modelId="{8F257E32-4BEF-45C9-998B-3B9B82371B89}" type="presParOf" srcId="{7ED156A9-D88B-45F8-9C35-35B40550B9C7}" destId="{C03FD99D-2081-432A-8863-C3C429A3FBFA}"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9A280A-9C71-466C-A4B0-6479559A1ADA}"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en-GB"/>
        </a:p>
      </dgm:t>
    </dgm:pt>
    <dgm:pt modelId="{48D69112-0FC0-45EA-BD89-42A8A4F872A3}">
      <dgm:prSet phldrT="[Text]" custT="1"/>
      <dgm:spPr/>
      <dgm:t>
        <a:bodyPr/>
        <a:lstStyle/>
        <a:p>
          <a:r>
            <a:rPr lang="en-GB" sz="1300" b="1" dirty="0"/>
            <a:t>Raw materials</a:t>
          </a:r>
        </a:p>
      </dgm:t>
    </dgm:pt>
    <dgm:pt modelId="{36A37C2D-0171-4A24-A6F4-35BAD408F11B}" type="parTrans" cxnId="{A441E5A4-EEF8-4629-9460-5D5883C6E350}">
      <dgm:prSet/>
      <dgm:spPr/>
      <dgm:t>
        <a:bodyPr/>
        <a:lstStyle/>
        <a:p>
          <a:endParaRPr lang="en-GB" sz="900"/>
        </a:p>
      </dgm:t>
    </dgm:pt>
    <dgm:pt modelId="{CD459911-AC4B-46E3-B461-3F04D2BB7420}" type="sibTrans" cxnId="{A441E5A4-EEF8-4629-9460-5D5883C6E350}">
      <dgm:prSet/>
      <dgm:spPr/>
      <dgm:t>
        <a:bodyPr/>
        <a:lstStyle/>
        <a:p>
          <a:endParaRPr lang="en-GB" sz="900"/>
        </a:p>
      </dgm:t>
    </dgm:pt>
    <dgm:pt modelId="{74D350BD-7D63-454B-82C5-980D6546AACB}">
      <dgm:prSet phldrT="[Text]" custT="1"/>
      <dgm:spPr/>
      <dgm:t>
        <a:bodyPr/>
        <a:lstStyle/>
        <a:p>
          <a:r>
            <a:rPr lang="en-GB" sz="1300" b="1"/>
            <a:t>Use</a:t>
          </a:r>
        </a:p>
      </dgm:t>
    </dgm:pt>
    <dgm:pt modelId="{282B45D0-CFD2-4720-9E08-D20C7C14B82D}" type="parTrans" cxnId="{19F546D2-C7DA-47B8-BC9C-EE0AE309AEE3}">
      <dgm:prSet/>
      <dgm:spPr/>
      <dgm:t>
        <a:bodyPr/>
        <a:lstStyle/>
        <a:p>
          <a:endParaRPr lang="en-GB" sz="900"/>
        </a:p>
      </dgm:t>
    </dgm:pt>
    <dgm:pt modelId="{B60F35A7-E02C-42A4-9868-98818E28F537}" type="sibTrans" cxnId="{19F546D2-C7DA-47B8-BC9C-EE0AE309AEE3}">
      <dgm:prSet/>
      <dgm:spPr/>
      <dgm:t>
        <a:bodyPr/>
        <a:lstStyle/>
        <a:p>
          <a:endParaRPr lang="en-GB" sz="900"/>
        </a:p>
      </dgm:t>
    </dgm:pt>
    <dgm:pt modelId="{A19A45E2-9419-476C-927B-FD8BFECCDE9E}">
      <dgm:prSet phldrT="[Text]" custT="1"/>
      <dgm:spPr/>
      <dgm:t>
        <a:bodyPr/>
        <a:lstStyle/>
        <a:p>
          <a:r>
            <a:rPr lang="en-GB" sz="1300" b="1"/>
            <a:t>Disposal</a:t>
          </a:r>
        </a:p>
      </dgm:t>
    </dgm:pt>
    <dgm:pt modelId="{2A8ECFCD-8615-4DF6-BA07-573BA1E09C83}" type="parTrans" cxnId="{FAB2A622-67FD-445F-8EE8-8346DA73C812}">
      <dgm:prSet/>
      <dgm:spPr/>
      <dgm:t>
        <a:bodyPr/>
        <a:lstStyle/>
        <a:p>
          <a:endParaRPr lang="en-GB" sz="900"/>
        </a:p>
      </dgm:t>
    </dgm:pt>
    <dgm:pt modelId="{79E5DF45-9D33-42D5-BABF-7211DC3719A5}" type="sibTrans" cxnId="{FAB2A622-67FD-445F-8EE8-8346DA73C812}">
      <dgm:prSet/>
      <dgm:spPr/>
      <dgm:t>
        <a:bodyPr/>
        <a:lstStyle/>
        <a:p>
          <a:endParaRPr lang="en-GB" sz="900"/>
        </a:p>
      </dgm:t>
    </dgm:pt>
    <dgm:pt modelId="{7889158F-8661-4D80-9E71-C815CE8C4A22}">
      <dgm:prSet phldrT="[Text]" custT="1"/>
      <dgm:spPr/>
      <dgm:t>
        <a:bodyPr/>
        <a:lstStyle/>
        <a:p>
          <a:r>
            <a:rPr lang="en-GB" sz="1300" b="1"/>
            <a:t>Manufacturing</a:t>
          </a:r>
        </a:p>
      </dgm:t>
    </dgm:pt>
    <dgm:pt modelId="{C6A1B0FF-C27D-4D5E-AB78-6298CB2A7B3E}" type="parTrans" cxnId="{70265352-333F-4EC9-845D-D6224C64CE1B}">
      <dgm:prSet/>
      <dgm:spPr/>
      <dgm:t>
        <a:bodyPr/>
        <a:lstStyle/>
        <a:p>
          <a:endParaRPr lang="en-GB" sz="900"/>
        </a:p>
      </dgm:t>
    </dgm:pt>
    <dgm:pt modelId="{5E92AD53-5EFA-4270-9EF5-E74318D72720}" type="sibTrans" cxnId="{70265352-333F-4EC9-845D-D6224C64CE1B}">
      <dgm:prSet/>
      <dgm:spPr/>
      <dgm:t>
        <a:bodyPr/>
        <a:lstStyle/>
        <a:p>
          <a:endParaRPr lang="en-GB" sz="900"/>
        </a:p>
      </dgm:t>
    </dgm:pt>
    <dgm:pt modelId="{6E16930B-0CC6-44FA-8391-97D8E7A2F9FC}">
      <dgm:prSet phldrT="[Text]" custT="1"/>
      <dgm:spPr/>
      <dgm:t>
        <a:bodyPr/>
        <a:lstStyle/>
        <a:p>
          <a:r>
            <a:rPr lang="en-GB" sz="1300" b="1"/>
            <a:t>Transport to Customers</a:t>
          </a:r>
        </a:p>
      </dgm:t>
    </dgm:pt>
    <dgm:pt modelId="{26BBAEF9-0350-4128-B595-17523E2D8E43}" type="parTrans" cxnId="{73C42FA2-37B6-4504-B5F9-583AE84443B2}">
      <dgm:prSet/>
      <dgm:spPr/>
      <dgm:t>
        <a:bodyPr/>
        <a:lstStyle/>
        <a:p>
          <a:endParaRPr lang="en-GB" sz="900"/>
        </a:p>
      </dgm:t>
    </dgm:pt>
    <dgm:pt modelId="{18DD9DC3-389B-4FF3-BA81-A52021A8A30A}" type="sibTrans" cxnId="{73C42FA2-37B6-4504-B5F9-583AE84443B2}">
      <dgm:prSet/>
      <dgm:spPr/>
      <dgm:t>
        <a:bodyPr/>
        <a:lstStyle/>
        <a:p>
          <a:endParaRPr lang="en-GB" sz="900"/>
        </a:p>
      </dgm:t>
    </dgm:pt>
    <dgm:pt modelId="{98DF2DD9-AB6C-42BA-90BA-DB350CA92115}" type="pres">
      <dgm:prSet presAssocID="{9C9A280A-9C71-466C-A4B0-6479559A1ADA}" presName="Name0" presStyleCnt="0">
        <dgm:presLayoutVars>
          <dgm:dir/>
          <dgm:animLvl val="lvl"/>
          <dgm:resizeHandles val="exact"/>
        </dgm:presLayoutVars>
      </dgm:prSet>
      <dgm:spPr/>
    </dgm:pt>
    <dgm:pt modelId="{7D452ADF-1972-4E70-AAA9-900E49DEE109}" type="pres">
      <dgm:prSet presAssocID="{48D69112-0FC0-45EA-BD89-42A8A4F872A3}" presName="parTxOnly" presStyleLbl="node1" presStyleIdx="0" presStyleCnt="5" custLinFactNeighborX="-7382">
        <dgm:presLayoutVars>
          <dgm:chMax val="0"/>
          <dgm:chPref val="0"/>
          <dgm:bulletEnabled val="1"/>
        </dgm:presLayoutVars>
      </dgm:prSet>
      <dgm:spPr/>
    </dgm:pt>
    <dgm:pt modelId="{6F8774F1-25E1-4674-B597-D5A586EC7F2E}" type="pres">
      <dgm:prSet presAssocID="{CD459911-AC4B-46E3-B461-3F04D2BB7420}" presName="parTxOnlySpace" presStyleCnt="0"/>
      <dgm:spPr/>
    </dgm:pt>
    <dgm:pt modelId="{BD0B961F-F2F6-478F-BE4E-3859257B3CCC}" type="pres">
      <dgm:prSet presAssocID="{7889158F-8661-4D80-9E71-C815CE8C4A22}" presName="parTxOnly" presStyleLbl="node1" presStyleIdx="1" presStyleCnt="5" custLinFactNeighborX="-37548">
        <dgm:presLayoutVars>
          <dgm:chMax val="0"/>
          <dgm:chPref val="0"/>
          <dgm:bulletEnabled val="1"/>
        </dgm:presLayoutVars>
      </dgm:prSet>
      <dgm:spPr/>
    </dgm:pt>
    <dgm:pt modelId="{F515059B-9CBD-4E5A-AAAA-E2F725C8CDE9}" type="pres">
      <dgm:prSet presAssocID="{5E92AD53-5EFA-4270-9EF5-E74318D72720}" presName="parTxOnlySpace" presStyleCnt="0"/>
      <dgm:spPr/>
    </dgm:pt>
    <dgm:pt modelId="{3042E499-029D-491F-8F37-063AA5C31CF8}" type="pres">
      <dgm:prSet presAssocID="{6E16930B-0CC6-44FA-8391-97D8E7A2F9FC}" presName="parTxOnly" presStyleLbl="node1" presStyleIdx="2" presStyleCnt="5" custLinFactNeighborX="-37548">
        <dgm:presLayoutVars>
          <dgm:chMax val="0"/>
          <dgm:chPref val="0"/>
          <dgm:bulletEnabled val="1"/>
        </dgm:presLayoutVars>
      </dgm:prSet>
      <dgm:spPr/>
    </dgm:pt>
    <dgm:pt modelId="{F412CC49-2D48-48F3-B228-438C8C4DC442}" type="pres">
      <dgm:prSet presAssocID="{18DD9DC3-389B-4FF3-BA81-A52021A8A30A}" presName="parTxOnlySpace" presStyleCnt="0"/>
      <dgm:spPr/>
    </dgm:pt>
    <dgm:pt modelId="{92188641-0C1D-4DAA-938E-A67298BD6A95}" type="pres">
      <dgm:prSet presAssocID="{74D350BD-7D63-454B-82C5-980D6546AACB}" presName="parTxOnly" presStyleLbl="node1" presStyleIdx="3" presStyleCnt="5" custLinFactNeighborX="-37548">
        <dgm:presLayoutVars>
          <dgm:chMax val="0"/>
          <dgm:chPref val="0"/>
          <dgm:bulletEnabled val="1"/>
        </dgm:presLayoutVars>
      </dgm:prSet>
      <dgm:spPr/>
    </dgm:pt>
    <dgm:pt modelId="{7648C3C4-4ED0-4B96-ADC1-68A68EB74FFB}" type="pres">
      <dgm:prSet presAssocID="{B60F35A7-E02C-42A4-9868-98818E28F537}" presName="parTxOnlySpace" presStyleCnt="0"/>
      <dgm:spPr/>
    </dgm:pt>
    <dgm:pt modelId="{6AD65B66-4E08-4042-8995-50BAB42F773A}" type="pres">
      <dgm:prSet presAssocID="{A19A45E2-9419-476C-927B-FD8BFECCDE9E}" presName="parTxOnly" presStyleLbl="node1" presStyleIdx="4" presStyleCnt="5" custLinFactNeighborX="-37548">
        <dgm:presLayoutVars>
          <dgm:chMax val="0"/>
          <dgm:chPref val="0"/>
          <dgm:bulletEnabled val="1"/>
        </dgm:presLayoutVars>
      </dgm:prSet>
      <dgm:spPr/>
    </dgm:pt>
  </dgm:ptLst>
  <dgm:cxnLst>
    <dgm:cxn modelId="{EAD3E905-C9F8-46B6-966B-9FB6423E00F4}" type="presOf" srcId="{7889158F-8661-4D80-9E71-C815CE8C4A22}" destId="{BD0B961F-F2F6-478F-BE4E-3859257B3CCC}" srcOrd="0" destOrd="0" presId="urn:microsoft.com/office/officeart/2005/8/layout/chevron1"/>
    <dgm:cxn modelId="{769F8F1C-AB2D-445E-91A7-978227FB2B4A}" type="presOf" srcId="{6E16930B-0CC6-44FA-8391-97D8E7A2F9FC}" destId="{3042E499-029D-491F-8F37-063AA5C31CF8}" srcOrd="0" destOrd="0" presId="urn:microsoft.com/office/officeart/2005/8/layout/chevron1"/>
    <dgm:cxn modelId="{FAB2A622-67FD-445F-8EE8-8346DA73C812}" srcId="{9C9A280A-9C71-466C-A4B0-6479559A1ADA}" destId="{A19A45E2-9419-476C-927B-FD8BFECCDE9E}" srcOrd="4" destOrd="0" parTransId="{2A8ECFCD-8615-4DF6-BA07-573BA1E09C83}" sibTransId="{79E5DF45-9D33-42D5-BABF-7211DC3719A5}"/>
    <dgm:cxn modelId="{9A746A40-35F6-40BB-938F-5F708607B5E4}" type="presOf" srcId="{A19A45E2-9419-476C-927B-FD8BFECCDE9E}" destId="{6AD65B66-4E08-4042-8995-50BAB42F773A}" srcOrd="0" destOrd="0" presId="urn:microsoft.com/office/officeart/2005/8/layout/chevron1"/>
    <dgm:cxn modelId="{70265352-333F-4EC9-845D-D6224C64CE1B}" srcId="{9C9A280A-9C71-466C-A4B0-6479559A1ADA}" destId="{7889158F-8661-4D80-9E71-C815CE8C4A22}" srcOrd="1" destOrd="0" parTransId="{C6A1B0FF-C27D-4D5E-AB78-6298CB2A7B3E}" sibTransId="{5E92AD53-5EFA-4270-9EF5-E74318D72720}"/>
    <dgm:cxn modelId="{580E1D7B-4B9F-4BEC-81BB-DB6D31D680C6}" type="presOf" srcId="{48D69112-0FC0-45EA-BD89-42A8A4F872A3}" destId="{7D452ADF-1972-4E70-AAA9-900E49DEE109}" srcOrd="0" destOrd="0" presId="urn:microsoft.com/office/officeart/2005/8/layout/chevron1"/>
    <dgm:cxn modelId="{7AA81793-0F6D-46EF-BFCC-4B9A1050984F}" type="presOf" srcId="{9C9A280A-9C71-466C-A4B0-6479559A1ADA}" destId="{98DF2DD9-AB6C-42BA-90BA-DB350CA92115}" srcOrd="0" destOrd="0" presId="urn:microsoft.com/office/officeart/2005/8/layout/chevron1"/>
    <dgm:cxn modelId="{73C42FA2-37B6-4504-B5F9-583AE84443B2}" srcId="{9C9A280A-9C71-466C-A4B0-6479559A1ADA}" destId="{6E16930B-0CC6-44FA-8391-97D8E7A2F9FC}" srcOrd="2" destOrd="0" parTransId="{26BBAEF9-0350-4128-B595-17523E2D8E43}" sibTransId="{18DD9DC3-389B-4FF3-BA81-A52021A8A30A}"/>
    <dgm:cxn modelId="{A441E5A4-EEF8-4629-9460-5D5883C6E350}" srcId="{9C9A280A-9C71-466C-A4B0-6479559A1ADA}" destId="{48D69112-0FC0-45EA-BD89-42A8A4F872A3}" srcOrd="0" destOrd="0" parTransId="{36A37C2D-0171-4A24-A6F4-35BAD408F11B}" sibTransId="{CD459911-AC4B-46E3-B461-3F04D2BB7420}"/>
    <dgm:cxn modelId="{19F546D2-C7DA-47B8-BC9C-EE0AE309AEE3}" srcId="{9C9A280A-9C71-466C-A4B0-6479559A1ADA}" destId="{74D350BD-7D63-454B-82C5-980D6546AACB}" srcOrd="3" destOrd="0" parTransId="{282B45D0-CFD2-4720-9E08-D20C7C14B82D}" sibTransId="{B60F35A7-E02C-42A4-9868-98818E28F537}"/>
    <dgm:cxn modelId="{C61A9AD2-ED03-4CD7-ABB4-6095F64C65F7}" type="presOf" srcId="{74D350BD-7D63-454B-82C5-980D6546AACB}" destId="{92188641-0C1D-4DAA-938E-A67298BD6A95}" srcOrd="0" destOrd="0" presId="urn:microsoft.com/office/officeart/2005/8/layout/chevron1"/>
    <dgm:cxn modelId="{ACC61896-DE57-453F-91F9-D6722C6A2B17}" type="presParOf" srcId="{98DF2DD9-AB6C-42BA-90BA-DB350CA92115}" destId="{7D452ADF-1972-4E70-AAA9-900E49DEE109}" srcOrd="0" destOrd="0" presId="urn:microsoft.com/office/officeart/2005/8/layout/chevron1"/>
    <dgm:cxn modelId="{6555FAEE-DCB9-4F1B-8388-3D33DA3FF63B}" type="presParOf" srcId="{98DF2DD9-AB6C-42BA-90BA-DB350CA92115}" destId="{6F8774F1-25E1-4674-B597-D5A586EC7F2E}" srcOrd="1" destOrd="0" presId="urn:microsoft.com/office/officeart/2005/8/layout/chevron1"/>
    <dgm:cxn modelId="{CBB06F5A-C43A-4B30-AEDB-BC9757ABF12A}" type="presParOf" srcId="{98DF2DD9-AB6C-42BA-90BA-DB350CA92115}" destId="{BD0B961F-F2F6-478F-BE4E-3859257B3CCC}" srcOrd="2" destOrd="0" presId="urn:microsoft.com/office/officeart/2005/8/layout/chevron1"/>
    <dgm:cxn modelId="{A43612DE-295D-4595-9EA1-63BBBCF14017}" type="presParOf" srcId="{98DF2DD9-AB6C-42BA-90BA-DB350CA92115}" destId="{F515059B-9CBD-4E5A-AAAA-E2F725C8CDE9}" srcOrd="3" destOrd="0" presId="urn:microsoft.com/office/officeart/2005/8/layout/chevron1"/>
    <dgm:cxn modelId="{A1B71E43-EB80-45B2-84F6-FE83E7836AE3}" type="presParOf" srcId="{98DF2DD9-AB6C-42BA-90BA-DB350CA92115}" destId="{3042E499-029D-491F-8F37-063AA5C31CF8}" srcOrd="4" destOrd="0" presId="urn:microsoft.com/office/officeart/2005/8/layout/chevron1"/>
    <dgm:cxn modelId="{A3FF2409-86CA-444A-81FD-4FDC6F8C0628}" type="presParOf" srcId="{98DF2DD9-AB6C-42BA-90BA-DB350CA92115}" destId="{F412CC49-2D48-48F3-B228-438C8C4DC442}" srcOrd="5" destOrd="0" presId="urn:microsoft.com/office/officeart/2005/8/layout/chevron1"/>
    <dgm:cxn modelId="{560C0EC4-E75F-4245-9BCA-526A4FDBC1AD}" type="presParOf" srcId="{98DF2DD9-AB6C-42BA-90BA-DB350CA92115}" destId="{92188641-0C1D-4DAA-938E-A67298BD6A95}" srcOrd="6" destOrd="0" presId="urn:microsoft.com/office/officeart/2005/8/layout/chevron1"/>
    <dgm:cxn modelId="{311FD35D-1478-4C95-BB58-8A4D14C413C1}" type="presParOf" srcId="{98DF2DD9-AB6C-42BA-90BA-DB350CA92115}" destId="{7648C3C4-4ED0-4B96-ADC1-68A68EB74FFB}" srcOrd="7" destOrd="0" presId="urn:microsoft.com/office/officeart/2005/8/layout/chevron1"/>
    <dgm:cxn modelId="{66BADB7F-E72D-445C-8ACC-282CD24C9C13}" type="presParOf" srcId="{98DF2DD9-AB6C-42BA-90BA-DB350CA92115}" destId="{6AD65B66-4E08-4042-8995-50BAB42F773A}"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9A280A-9C71-466C-A4B0-6479559A1ADA}"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en-GB"/>
        </a:p>
      </dgm:t>
    </dgm:pt>
    <dgm:pt modelId="{48D69112-0FC0-45EA-BD89-42A8A4F872A3}">
      <dgm:prSet phldrT="[Text]" custT="1"/>
      <dgm:spPr/>
      <dgm:t>
        <a:bodyPr/>
        <a:lstStyle/>
        <a:p>
          <a:r>
            <a:rPr lang="en-GB" sz="1300" b="1"/>
            <a:t>Raw materials</a:t>
          </a:r>
        </a:p>
      </dgm:t>
    </dgm:pt>
    <dgm:pt modelId="{36A37C2D-0171-4A24-A6F4-35BAD408F11B}" type="parTrans" cxnId="{A441E5A4-EEF8-4629-9460-5D5883C6E350}">
      <dgm:prSet/>
      <dgm:spPr/>
      <dgm:t>
        <a:bodyPr/>
        <a:lstStyle/>
        <a:p>
          <a:endParaRPr lang="en-GB" sz="900"/>
        </a:p>
      </dgm:t>
    </dgm:pt>
    <dgm:pt modelId="{CD459911-AC4B-46E3-B461-3F04D2BB7420}" type="sibTrans" cxnId="{A441E5A4-EEF8-4629-9460-5D5883C6E350}">
      <dgm:prSet/>
      <dgm:spPr/>
      <dgm:t>
        <a:bodyPr/>
        <a:lstStyle/>
        <a:p>
          <a:endParaRPr lang="en-GB" sz="900"/>
        </a:p>
      </dgm:t>
    </dgm:pt>
    <dgm:pt modelId="{74D350BD-7D63-454B-82C5-980D6546AACB}">
      <dgm:prSet phldrT="[Text]" custT="1"/>
      <dgm:spPr/>
      <dgm:t>
        <a:bodyPr/>
        <a:lstStyle/>
        <a:p>
          <a:r>
            <a:rPr lang="en-GB" sz="1300" b="1"/>
            <a:t>Use</a:t>
          </a:r>
        </a:p>
      </dgm:t>
    </dgm:pt>
    <dgm:pt modelId="{282B45D0-CFD2-4720-9E08-D20C7C14B82D}" type="parTrans" cxnId="{19F546D2-C7DA-47B8-BC9C-EE0AE309AEE3}">
      <dgm:prSet/>
      <dgm:spPr/>
      <dgm:t>
        <a:bodyPr/>
        <a:lstStyle/>
        <a:p>
          <a:endParaRPr lang="en-GB" sz="900"/>
        </a:p>
      </dgm:t>
    </dgm:pt>
    <dgm:pt modelId="{B60F35A7-E02C-42A4-9868-98818E28F537}" type="sibTrans" cxnId="{19F546D2-C7DA-47B8-BC9C-EE0AE309AEE3}">
      <dgm:prSet/>
      <dgm:spPr/>
      <dgm:t>
        <a:bodyPr/>
        <a:lstStyle/>
        <a:p>
          <a:endParaRPr lang="en-GB" sz="900"/>
        </a:p>
      </dgm:t>
    </dgm:pt>
    <dgm:pt modelId="{A19A45E2-9419-476C-927B-FD8BFECCDE9E}">
      <dgm:prSet phldrT="[Text]" custT="1"/>
      <dgm:spPr/>
      <dgm:t>
        <a:bodyPr/>
        <a:lstStyle/>
        <a:p>
          <a:r>
            <a:rPr lang="en-GB" sz="1300" b="1"/>
            <a:t>Disposal</a:t>
          </a:r>
        </a:p>
      </dgm:t>
    </dgm:pt>
    <dgm:pt modelId="{2A8ECFCD-8615-4DF6-BA07-573BA1E09C83}" type="parTrans" cxnId="{FAB2A622-67FD-445F-8EE8-8346DA73C812}">
      <dgm:prSet/>
      <dgm:spPr/>
      <dgm:t>
        <a:bodyPr/>
        <a:lstStyle/>
        <a:p>
          <a:endParaRPr lang="en-GB" sz="900"/>
        </a:p>
      </dgm:t>
    </dgm:pt>
    <dgm:pt modelId="{79E5DF45-9D33-42D5-BABF-7211DC3719A5}" type="sibTrans" cxnId="{FAB2A622-67FD-445F-8EE8-8346DA73C812}">
      <dgm:prSet/>
      <dgm:spPr/>
      <dgm:t>
        <a:bodyPr/>
        <a:lstStyle/>
        <a:p>
          <a:endParaRPr lang="en-GB" sz="900"/>
        </a:p>
      </dgm:t>
    </dgm:pt>
    <dgm:pt modelId="{7889158F-8661-4D80-9E71-C815CE8C4A22}">
      <dgm:prSet phldrT="[Text]" custT="1"/>
      <dgm:spPr/>
      <dgm:t>
        <a:bodyPr/>
        <a:lstStyle/>
        <a:p>
          <a:r>
            <a:rPr lang="en-GB" sz="1300" b="1"/>
            <a:t>Manufacturing</a:t>
          </a:r>
        </a:p>
      </dgm:t>
    </dgm:pt>
    <dgm:pt modelId="{C6A1B0FF-C27D-4D5E-AB78-6298CB2A7B3E}" type="parTrans" cxnId="{70265352-333F-4EC9-845D-D6224C64CE1B}">
      <dgm:prSet/>
      <dgm:spPr/>
      <dgm:t>
        <a:bodyPr/>
        <a:lstStyle/>
        <a:p>
          <a:endParaRPr lang="en-GB" sz="900"/>
        </a:p>
      </dgm:t>
    </dgm:pt>
    <dgm:pt modelId="{5E92AD53-5EFA-4270-9EF5-E74318D72720}" type="sibTrans" cxnId="{70265352-333F-4EC9-845D-D6224C64CE1B}">
      <dgm:prSet/>
      <dgm:spPr/>
      <dgm:t>
        <a:bodyPr/>
        <a:lstStyle/>
        <a:p>
          <a:endParaRPr lang="en-GB" sz="900"/>
        </a:p>
      </dgm:t>
    </dgm:pt>
    <dgm:pt modelId="{6E16930B-0CC6-44FA-8391-97D8E7A2F9FC}">
      <dgm:prSet phldrT="[Text]" custT="1"/>
      <dgm:spPr/>
      <dgm:t>
        <a:bodyPr/>
        <a:lstStyle/>
        <a:p>
          <a:r>
            <a:rPr lang="en-GB" sz="1300" b="1"/>
            <a:t>Transport to Customers</a:t>
          </a:r>
        </a:p>
      </dgm:t>
    </dgm:pt>
    <dgm:pt modelId="{26BBAEF9-0350-4128-B595-17523E2D8E43}" type="parTrans" cxnId="{73C42FA2-37B6-4504-B5F9-583AE84443B2}">
      <dgm:prSet/>
      <dgm:spPr/>
      <dgm:t>
        <a:bodyPr/>
        <a:lstStyle/>
        <a:p>
          <a:endParaRPr lang="en-GB" sz="900"/>
        </a:p>
      </dgm:t>
    </dgm:pt>
    <dgm:pt modelId="{18DD9DC3-389B-4FF3-BA81-A52021A8A30A}" type="sibTrans" cxnId="{73C42FA2-37B6-4504-B5F9-583AE84443B2}">
      <dgm:prSet/>
      <dgm:spPr/>
      <dgm:t>
        <a:bodyPr/>
        <a:lstStyle/>
        <a:p>
          <a:endParaRPr lang="en-GB" sz="900"/>
        </a:p>
      </dgm:t>
    </dgm:pt>
    <dgm:pt modelId="{98DF2DD9-AB6C-42BA-90BA-DB350CA92115}" type="pres">
      <dgm:prSet presAssocID="{9C9A280A-9C71-466C-A4B0-6479559A1ADA}" presName="Name0" presStyleCnt="0">
        <dgm:presLayoutVars>
          <dgm:dir/>
          <dgm:animLvl val="lvl"/>
          <dgm:resizeHandles val="exact"/>
        </dgm:presLayoutVars>
      </dgm:prSet>
      <dgm:spPr/>
    </dgm:pt>
    <dgm:pt modelId="{7D452ADF-1972-4E70-AAA9-900E49DEE109}" type="pres">
      <dgm:prSet presAssocID="{48D69112-0FC0-45EA-BD89-42A8A4F872A3}" presName="parTxOnly" presStyleLbl="node1" presStyleIdx="0" presStyleCnt="5" custLinFactNeighborX="-7382">
        <dgm:presLayoutVars>
          <dgm:chMax val="0"/>
          <dgm:chPref val="0"/>
          <dgm:bulletEnabled val="1"/>
        </dgm:presLayoutVars>
      </dgm:prSet>
      <dgm:spPr/>
    </dgm:pt>
    <dgm:pt modelId="{6F8774F1-25E1-4674-B597-D5A586EC7F2E}" type="pres">
      <dgm:prSet presAssocID="{CD459911-AC4B-46E3-B461-3F04D2BB7420}" presName="parTxOnlySpace" presStyleCnt="0"/>
      <dgm:spPr/>
    </dgm:pt>
    <dgm:pt modelId="{BD0B961F-F2F6-478F-BE4E-3859257B3CCC}" type="pres">
      <dgm:prSet presAssocID="{7889158F-8661-4D80-9E71-C815CE8C4A22}" presName="parTxOnly" presStyleLbl="node1" presStyleIdx="1" presStyleCnt="5" custLinFactNeighborX="-37548">
        <dgm:presLayoutVars>
          <dgm:chMax val="0"/>
          <dgm:chPref val="0"/>
          <dgm:bulletEnabled val="1"/>
        </dgm:presLayoutVars>
      </dgm:prSet>
      <dgm:spPr/>
    </dgm:pt>
    <dgm:pt modelId="{F515059B-9CBD-4E5A-AAAA-E2F725C8CDE9}" type="pres">
      <dgm:prSet presAssocID="{5E92AD53-5EFA-4270-9EF5-E74318D72720}" presName="parTxOnlySpace" presStyleCnt="0"/>
      <dgm:spPr/>
    </dgm:pt>
    <dgm:pt modelId="{3042E499-029D-491F-8F37-063AA5C31CF8}" type="pres">
      <dgm:prSet presAssocID="{6E16930B-0CC6-44FA-8391-97D8E7A2F9FC}" presName="parTxOnly" presStyleLbl="node1" presStyleIdx="2" presStyleCnt="5" custLinFactNeighborX="-37548">
        <dgm:presLayoutVars>
          <dgm:chMax val="0"/>
          <dgm:chPref val="0"/>
          <dgm:bulletEnabled val="1"/>
        </dgm:presLayoutVars>
      </dgm:prSet>
      <dgm:spPr/>
    </dgm:pt>
    <dgm:pt modelId="{F412CC49-2D48-48F3-B228-438C8C4DC442}" type="pres">
      <dgm:prSet presAssocID="{18DD9DC3-389B-4FF3-BA81-A52021A8A30A}" presName="parTxOnlySpace" presStyleCnt="0"/>
      <dgm:spPr/>
    </dgm:pt>
    <dgm:pt modelId="{92188641-0C1D-4DAA-938E-A67298BD6A95}" type="pres">
      <dgm:prSet presAssocID="{74D350BD-7D63-454B-82C5-980D6546AACB}" presName="parTxOnly" presStyleLbl="node1" presStyleIdx="3" presStyleCnt="5" custLinFactNeighborX="-37548">
        <dgm:presLayoutVars>
          <dgm:chMax val="0"/>
          <dgm:chPref val="0"/>
          <dgm:bulletEnabled val="1"/>
        </dgm:presLayoutVars>
      </dgm:prSet>
      <dgm:spPr/>
    </dgm:pt>
    <dgm:pt modelId="{7648C3C4-4ED0-4B96-ADC1-68A68EB74FFB}" type="pres">
      <dgm:prSet presAssocID="{B60F35A7-E02C-42A4-9868-98818E28F537}" presName="parTxOnlySpace" presStyleCnt="0"/>
      <dgm:spPr/>
    </dgm:pt>
    <dgm:pt modelId="{6AD65B66-4E08-4042-8995-50BAB42F773A}" type="pres">
      <dgm:prSet presAssocID="{A19A45E2-9419-476C-927B-FD8BFECCDE9E}" presName="parTxOnly" presStyleLbl="node1" presStyleIdx="4" presStyleCnt="5" custLinFactNeighborX="-37548">
        <dgm:presLayoutVars>
          <dgm:chMax val="0"/>
          <dgm:chPref val="0"/>
          <dgm:bulletEnabled val="1"/>
        </dgm:presLayoutVars>
      </dgm:prSet>
      <dgm:spPr/>
    </dgm:pt>
  </dgm:ptLst>
  <dgm:cxnLst>
    <dgm:cxn modelId="{EAD3E905-C9F8-46B6-966B-9FB6423E00F4}" type="presOf" srcId="{7889158F-8661-4D80-9E71-C815CE8C4A22}" destId="{BD0B961F-F2F6-478F-BE4E-3859257B3CCC}" srcOrd="0" destOrd="0" presId="urn:microsoft.com/office/officeart/2005/8/layout/chevron1"/>
    <dgm:cxn modelId="{769F8F1C-AB2D-445E-91A7-978227FB2B4A}" type="presOf" srcId="{6E16930B-0CC6-44FA-8391-97D8E7A2F9FC}" destId="{3042E499-029D-491F-8F37-063AA5C31CF8}" srcOrd="0" destOrd="0" presId="urn:microsoft.com/office/officeart/2005/8/layout/chevron1"/>
    <dgm:cxn modelId="{FAB2A622-67FD-445F-8EE8-8346DA73C812}" srcId="{9C9A280A-9C71-466C-A4B0-6479559A1ADA}" destId="{A19A45E2-9419-476C-927B-FD8BFECCDE9E}" srcOrd="4" destOrd="0" parTransId="{2A8ECFCD-8615-4DF6-BA07-573BA1E09C83}" sibTransId="{79E5DF45-9D33-42D5-BABF-7211DC3719A5}"/>
    <dgm:cxn modelId="{9A746A40-35F6-40BB-938F-5F708607B5E4}" type="presOf" srcId="{A19A45E2-9419-476C-927B-FD8BFECCDE9E}" destId="{6AD65B66-4E08-4042-8995-50BAB42F773A}" srcOrd="0" destOrd="0" presId="urn:microsoft.com/office/officeart/2005/8/layout/chevron1"/>
    <dgm:cxn modelId="{70265352-333F-4EC9-845D-D6224C64CE1B}" srcId="{9C9A280A-9C71-466C-A4B0-6479559A1ADA}" destId="{7889158F-8661-4D80-9E71-C815CE8C4A22}" srcOrd="1" destOrd="0" parTransId="{C6A1B0FF-C27D-4D5E-AB78-6298CB2A7B3E}" sibTransId="{5E92AD53-5EFA-4270-9EF5-E74318D72720}"/>
    <dgm:cxn modelId="{580E1D7B-4B9F-4BEC-81BB-DB6D31D680C6}" type="presOf" srcId="{48D69112-0FC0-45EA-BD89-42A8A4F872A3}" destId="{7D452ADF-1972-4E70-AAA9-900E49DEE109}" srcOrd="0" destOrd="0" presId="urn:microsoft.com/office/officeart/2005/8/layout/chevron1"/>
    <dgm:cxn modelId="{7AA81793-0F6D-46EF-BFCC-4B9A1050984F}" type="presOf" srcId="{9C9A280A-9C71-466C-A4B0-6479559A1ADA}" destId="{98DF2DD9-AB6C-42BA-90BA-DB350CA92115}" srcOrd="0" destOrd="0" presId="urn:microsoft.com/office/officeart/2005/8/layout/chevron1"/>
    <dgm:cxn modelId="{73C42FA2-37B6-4504-B5F9-583AE84443B2}" srcId="{9C9A280A-9C71-466C-A4B0-6479559A1ADA}" destId="{6E16930B-0CC6-44FA-8391-97D8E7A2F9FC}" srcOrd="2" destOrd="0" parTransId="{26BBAEF9-0350-4128-B595-17523E2D8E43}" sibTransId="{18DD9DC3-389B-4FF3-BA81-A52021A8A30A}"/>
    <dgm:cxn modelId="{A441E5A4-EEF8-4629-9460-5D5883C6E350}" srcId="{9C9A280A-9C71-466C-A4B0-6479559A1ADA}" destId="{48D69112-0FC0-45EA-BD89-42A8A4F872A3}" srcOrd="0" destOrd="0" parTransId="{36A37C2D-0171-4A24-A6F4-35BAD408F11B}" sibTransId="{CD459911-AC4B-46E3-B461-3F04D2BB7420}"/>
    <dgm:cxn modelId="{19F546D2-C7DA-47B8-BC9C-EE0AE309AEE3}" srcId="{9C9A280A-9C71-466C-A4B0-6479559A1ADA}" destId="{74D350BD-7D63-454B-82C5-980D6546AACB}" srcOrd="3" destOrd="0" parTransId="{282B45D0-CFD2-4720-9E08-D20C7C14B82D}" sibTransId="{B60F35A7-E02C-42A4-9868-98818E28F537}"/>
    <dgm:cxn modelId="{C61A9AD2-ED03-4CD7-ABB4-6095F64C65F7}" type="presOf" srcId="{74D350BD-7D63-454B-82C5-980D6546AACB}" destId="{92188641-0C1D-4DAA-938E-A67298BD6A95}" srcOrd="0" destOrd="0" presId="urn:microsoft.com/office/officeart/2005/8/layout/chevron1"/>
    <dgm:cxn modelId="{ACC61896-DE57-453F-91F9-D6722C6A2B17}" type="presParOf" srcId="{98DF2DD9-AB6C-42BA-90BA-DB350CA92115}" destId="{7D452ADF-1972-4E70-AAA9-900E49DEE109}" srcOrd="0" destOrd="0" presId="urn:microsoft.com/office/officeart/2005/8/layout/chevron1"/>
    <dgm:cxn modelId="{6555FAEE-DCB9-4F1B-8388-3D33DA3FF63B}" type="presParOf" srcId="{98DF2DD9-AB6C-42BA-90BA-DB350CA92115}" destId="{6F8774F1-25E1-4674-B597-D5A586EC7F2E}" srcOrd="1" destOrd="0" presId="urn:microsoft.com/office/officeart/2005/8/layout/chevron1"/>
    <dgm:cxn modelId="{CBB06F5A-C43A-4B30-AEDB-BC9757ABF12A}" type="presParOf" srcId="{98DF2DD9-AB6C-42BA-90BA-DB350CA92115}" destId="{BD0B961F-F2F6-478F-BE4E-3859257B3CCC}" srcOrd="2" destOrd="0" presId="urn:microsoft.com/office/officeart/2005/8/layout/chevron1"/>
    <dgm:cxn modelId="{A43612DE-295D-4595-9EA1-63BBBCF14017}" type="presParOf" srcId="{98DF2DD9-AB6C-42BA-90BA-DB350CA92115}" destId="{F515059B-9CBD-4E5A-AAAA-E2F725C8CDE9}" srcOrd="3" destOrd="0" presId="urn:microsoft.com/office/officeart/2005/8/layout/chevron1"/>
    <dgm:cxn modelId="{A1B71E43-EB80-45B2-84F6-FE83E7836AE3}" type="presParOf" srcId="{98DF2DD9-AB6C-42BA-90BA-DB350CA92115}" destId="{3042E499-029D-491F-8F37-063AA5C31CF8}" srcOrd="4" destOrd="0" presId="urn:microsoft.com/office/officeart/2005/8/layout/chevron1"/>
    <dgm:cxn modelId="{A3FF2409-86CA-444A-81FD-4FDC6F8C0628}" type="presParOf" srcId="{98DF2DD9-AB6C-42BA-90BA-DB350CA92115}" destId="{F412CC49-2D48-48F3-B228-438C8C4DC442}" srcOrd="5" destOrd="0" presId="urn:microsoft.com/office/officeart/2005/8/layout/chevron1"/>
    <dgm:cxn modelId="{560C0EC4-E75F-4245-9BCA-526A4FDBC1AD}" type="presParOf" srcId="{98DF2DD9-AB6C-42BA-90BA-DB350CA92115}" destId="{92188641-0C1D-4DAA-938E-A67298BD6A95}" srcOrd="6" destOrd="0" presId="urn:microsoft.com/office/officeart/2005/8/layout/chevron1"/>
    <dgm:cxn modelId="{311FD35D-1478-4C95-BB58-8A4D14C413C1}" type="presParOf" srcId="{98DF2DD9-AB6C-42BA-90BA-DB350CA92115}" destId="{7648C3C4-4ED0-4B96-ADC1-68A68EB74FFB}" srcOrd="7" destOrd="0" presId="urn:microsoft.com/office/officeart/2005/8/layout/chevron1"/>
    <dgm:cxn modelId="{66BADB7F-E72D-445C-8ACC-282CD24C9C13}" type="presParOf" srcId="{98DF2DD9-AB6C-42BA-90BA-DB350CA92115}" destId="{6AD65B66-4E08-4042-8995-50BAB42F773A}"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9A280A-9C71-466C-A4B0-6479559A1ADA}"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en-GB"/>
        </a:p>
      </dgm:t>
    </dgm:pt>
    <dgm:pt modelId="{48D69112-0FC0-45EA-BD89-42A8A4F872A3}">
      <dgm:prSet phldrT="[Text]" custT="1"/>
      <dgm:spPr/>
      <dgm:t>
        <a:bodyPr/>
        <a:lstStyle/>
        <a:p>
          <a:r>
            <a:rPr lang="en-GB" sz="1300" b="1"/>
            <a:t>Raw materials</a:t>
          </a:r>
        </a:p>
      </dgm:t>
    </dgm:pt>
    <dgm:pt modelId="{36A37C2D-0171-4A24-A6F4-35BAD408F11B}" type="parTrans" cxnId="{A441E5A4-EEF8-4629-9460-5D5883C6E350}">
      <dgm:prSet/>
      <dgm:spPr/>
      <dgm:t>
        <a:bodyPr/>
        <a:lstStyle/>
        <a:p>
          <a:endParaRPr lang="en-GB" sz="900"/>
        </a:p>
      </dgm:t>
    </dgm:pt>
    <dgm:pt modelId="{CD459911-AC4B-46E3-B461-3F04D2BB7420}" type="sibTrans" cxnId="{A441E5A4-EEF8-4629-9460-5D5883C6E350}">
      <dgm:prSet/>
      <dgm:spPr/>
      <dgm:t>
        <a:bodyPr/>
        <a:lstStyle/>
        <a:p>
          <a:endParaRPr lang="en-GB" sz="900"/>
        </a:p>
      </dgm:t>
    </dgm:pt>
    <dgm:pt modelId="{74D350BD-7D63-454B-82C5-980D6546AACB}">
      <dgm:prSet phldrT="[Text]" custT="1"/>
      <dgm:spPr/>
      <dgm:t>
        <a:bodyPr/>
        <a:lstStyle/>
        <a:p>
          <a:r>
            <a:rPr lang="en-GB" sz="1300" b="1"/>
            <a:t>Use</a:t>
          </a:r>
        </a:p>
      </dgm:t>
    </dgm:pt>
    <dgm:pt modelId="{282B45D0-CFD2-4720-9E08-D20C7C14B82D}" type="parTrans" cxnId="{19F546D2-C7DA-47B8-BC9C-EE0AE309AEE3}">
      <dgm:prSet/>
      <dgm:spPr/>
      <dgm:t>
        <a:bodyPr/>
        <a:lstStyle/>
        <a:p>
          <a:endParaRPr lang="en-GB" sz="900"/>
        </a:p>
      </dgm:t>
    </dgm:pt>
    <dgm:pt modelId="{B60F35A7-E02C-42A4-9868-98818E28F537}" type="sibTrans" cxnId="{19F546D2-C7DA-47B8-BC9C-EE0AE309AEE3}">
      <dgm:prSet/>
      <dgm:spPr/>
      <dgm:t>
        <a:bodyPr/>
        <a:lstStyle/>
        <a:p>
          <a:endParaRPr lang="en-GB" sz="900"/>
        </a:p>
      </dgm:t>
    </dgm:pt>
    <dgm:pt modelId="{A19A45E2-9419-476C-927B-FD8BFECCDE9E}">
      <dgm:prSet phldrT="[Text]" custT="1"/>
      <dgm:spPr/>
      <dgm:t>
        <a:bodyPr/>
        <a:lstStyle/>
        <a:p>
          <a:r>
            <a:rPr lang="en-GB" sz="1300" b="1"/>
            <a:t>Disposal</a:t>
          </a:r>
        </a:p>
      </dgm:t>
    </dgm:pt>
    <dgm:pt modelId="{2A8ECFCD-8615-4DF6-BA07-573BA1E09C83}" type="parTrans" cxnId="{FAB2A622-67FD-445F-8EE8-8346DA73C812}">
      <dgm:prSet/>
      <dgm:spPr/>
      <dgm:t>
        <a:bodyPr/>
        <a:lstStyle/>
        <a:p>
          <a:endParaRPr lang="en-GB" sz="900"/>
        </a:p>
      </dgm:t>
    </dgm:pt>
    <dgm:pt modelId="{79E5DF45-9D33-42D5-BABF-7211DC3719A5}" type="sibTrans" cxnId="{FAB2A622-67FD-445F-8EE8-8346DA73C812}">
      <dgm:prSet/>
      <dgm:spPr/>
      <dgm:t>
        <a:bodyPr/>
        <a:lstStyle/>
        <a:p>
          <a:endParaRPr lang="en-GB" sz="900"/>
        </a:p>
      </dgm:t>
    </dgm:pt>
    <dgm:pt modelId="{7889158F-8661-4D80-9E71-C815CE8C4A22}">
      <dgm:prSet phldrT="[Text]" custT="1"/>
      <dgm:spPr/>
      <dgm:t>
        <a:bodyPr/>
        <a:lstStyle/>
        <a:p>
          <a:r>
            <a:rPr lang="en-GB" sz="1300" b="1"/>
            <a:t>Manufacturing</a:t>
          </a:r>
        </a:p>
      </dgm:t>
    </dgm:pt>
    <dgm:pt modelId="{C6A1B0FF-C27D-4D5E-AB78-6298CB2A7B3E}" type="parTrans" cxnId="{70265352-333F-4EC9-845D-D6224C64CE1B}">
      <dgm:prSet/>
      <dgm:spPr/>
      <dgm:t>
        <a:bodyPr/>
        <a:lstStyle/>
        <a:p>
          <a:endParaRPr lang="en-GB" sz="900"/>
        </a:p>
      </dgm:t>
    </dgm:pt>
    <dgm:pt modelId="{5E92AD53-5EFA-4270-9EF5-E74318D72720}" type="sibTrans" cxnId="{70265352-333F-4EC9-845D-D6224C64CE1B}">
      <dgm:prSet/>
      <dgm:spPr/>
      <dgm:t>
        <a:bodyPr/>
        <a:lstStyle/>
        <a:p>
          <a:endParaRPr lang="en-GB" sz="900"/>
        </a:p>
      </dgm:t>
    </dgm:pt>
    <dgm:pt modelId="{6E16930B-0CC6-44FA-8391-97D8E7A2F9FC}">
      <dgm:prSet phldrT="[Text]" custT="1"/>
      <dgm:spPr/>
      <dgm:t>
        <a:bodyPr/>
        <a:lstStyle/>
        <a:p>
          <a:r>
            <a:rPr lang="en-GB" sz="1300" b="1"/>
            <a:t>Transport to Customers</a:t>
          </a:r>
        </a:p>
      </dgm:t>
    </dgm:pt>
    <dgm:pt modelId="{26BBAEF9-0350-4128-B595-17523E2D8E43}" type="parTrans" cxnId="{73C42FA2-37B6-4504-B5F9-583AE84443B2}">
      <dgm:prSet/>
      <dgm:spPr/>
      <dgm:t>
        <a:bodyPr/>
        <a:lstStyle/>
        <a:p>
          <a:endParaRPr lang="en-GB" sz="900"/>
        </a:p>
      </dgm:t>
    </dgm:pt>
    <dgm:pt modelId="{18DD9DC3-389B-4FF3-BA81-A52021A8A30A}" type="sibTrans" cxnId="{73C42FA2-37B6-4504-B5F9-583AE84443B2}">
      <dgm:prSet/>
      <dgm:spPr/>
      <dgm:t>
        <a:bodyPr/>
        <a:lstStyle/>
        <a:p>
          <a:endParaRPr lang="en-GB" sz="900"/>
        </a:p>
      </dgm:t>
    </dgm:pt>
    <dgm:pt modelId="{98DF2DD9-AB6C-42BA-90BA-DB350CA92115}" type="pres">
      <dgm:prSet presAssocID="{9C9A280A-9C71-466C-A4B0-6479559A1ADA}" presName="Name0" presStyleCnt="0">
        <dgm:presLayoutVars>
          <dgm:dir/>
          <dgm:animLvl val="lvl"/>
          <dgm:resizeHandles val="exact"/>
        </dgm:presLayoutVars>
      </dgm:prSet>
      <dgm:spPr/>
    </dgm:pt>
    <dgm:pt modelId="{7D452ADF-1972-4E70-AAA9-900E49DEE109}" type="pres">
      <dgm:prSet presAssocID="{48D69112-0FC0-45EA-BD89-42A8A4F872A3}" presName="parTxOnly" presStyleLbl="node1" presStyleIdx="0" presStyleCnt="5" custLinFactNeighborX="-7382">
        <dgm:presLayoutVars>
          <dgm:chMax val="0"/>
          <dgm:chPref val="0"/>
          <dgm:bulletEnabled val="1"/>
        </dgm:presLayoutVars>
      </dgm:prSet>
      <dgm:spPr/>
    </dgm:pt>
    <dgm:pt modelId="{6F8774F1-25E1-4674-B597-D5A586EC7F2E}" type="pres">
      <dgm:prSet presAssocID="{CD459911-AC4B-46E3-B461-3F04D2BB7420}" presName="parTxOnlySpace" presStyleCnt="0"/>
      <dgm:spPr/>
    </dgm:pt>
    <dgm:pt modelId="{BD0B961F-F2F6-478F-BE4E-3859257B3CCC}" type="pres">
      <dgm:prSet presAssocID="{7889158F-8661-4D80-9E71-C815CE8C4A22}" presName="parTxOnly" presStyleLbl="node1" presStyleIdx="1" presStyleCnt="5" custLinFactNeighborX="-37548">
        <dgm:presLayoutVars>
          <dgm:chMax val="0"/>
          <dgm:chPref val="0"/>
          <dgm:bulletEnabled val="1"/>
        </dgm:presLayoutVars>
      </dgm:prSet>
      <dgm:spPr/>
    </dgm:pt>
    <dgm:pt modelId="{F515059B-9CBD-4E5A-AAAA-E2F725C8CDE9}" type="pres">
      <dgm:prSet presAssocID="{5E92AD53-5EFA-4270-9EF5-E74318D72720}" presName="parTxOnlySpace" presStyleCnt="0"/>
      <dgm:spPr/>
    </dgm:pt>
    <dgm:pt modelId="{3042E499-029D-491F-8F37-063AA5C31CF8}" type="pres">
      <dgm:prSet presAssocID="{6E16930B-0CC6-44FA-8391-97D8E7A2F9FC}" presName="parTxOnly" presStyleLbl="node1" presStyleIdx="2" presStyleCnt="5" custLinFactNeighborX="-37548">
        <dgm:presLayoutVars>
          <dgm:chMax val="0"/>
          <dgm:chPref val="0"/>
          <dgm:bulletEnabled val="1"/>
        </dgm:presLayoutVars>
      </dgm:prSet>
      <dgm:spPr/>
    </dgm:pt>
    <dgm:pt modelId="{F412CC49-2D48-48F3-B228-438C8C4DC442}" type="pres">
      <dgm:prSet presAssocID="{18DD9DC3-389B-4FF3-BA81-A52021A8A30A}" presName="parTxOnlySpace" presStyleCnt="0"/>
      <dgm:spPr/>
    </dgm:pt>
    <dgm:pt modelId="{92188641-0C1D-4DAA-938E-A67298BD6A95}" type="pres">
      <dgm:prSet presAssocID="{74D350BD-7D63-454B-82C5-980D6546AACB}" presName="parTxOnly" presStyleLbl="node1" presStyleIdx="3" presStyleCnt="5" custLinFactNeighborX="-37548">
        <dgm:presLayoutVars>
          <dgm:chMax val="0"/>
          <dgm:chPref val="0"/>
          <dgm:bulletEnabled val="1"/>
        </dgm:presLayoutVars>
      </dgm:prSet>
      <dgm:spPr/>
    </dgm:pt>
    <dgm:pt modelId="{7648C3C4-4ED0-4B96-ADC1-68A68EB74FFB}" type="pres">
      <dgm:prSet presAssocID="{B60F35A7-E02C-42A4-9868-98818E28F537}" presName="parTxOnlySpace" presStyleCnt="0"/>
      <dgm:spPr/>
    </dgm:pt>
    <dgm:pt modelId="{6AD65B66-4E08-4042-8995-50BAB42F773A}" type="pres">
      <dgm:prSet presAssocID="{A19A45E2-9419-476C-927B-FD8BFECCDE9E}" presName="parTxOnly" presStyleLbl="node1" presStyleIdx="4" presStyleCnt="5" custLinFactNeighborX="-37548">
        <dgm:presLayoutVars>
          <dgm:chMax val="0"/>
          <dgm:chPref val="0"/>
          <dgm:bulletEnabled val="1"/>
        </dgm:presLayoutVars>
      </dgm:prSet>
      <dgm:spPr/>
    </dgm:pt>
  </dgm:ptLst>
  <dgm:cxnLst>
    <dgm:cxn modelId="{EAD3E905-C9F8-46B6-966B-9FB6423E00F4}" type="presOf" srcId="{7889158F-8661-4D80-9E71-C815CE8C4A22}" destId="{BD0B961F-F2F6-478F-BE4E-3859257B3CCC}" srcOrd="0" destOrd="0" presId="urn:microsoft.com/office/officeart/2005/8/layout/chevron1"/>
    <dgm:cxn modelId="{769F8F1C-AB2D-445E-91A7-978227FB2B4A}" type="presOf" srcId="{6E16930B-0CC6-44FA-8391-97D8E7A2F9FC}" destId="{3042E499-029D-491F-8F37-063AA5C31CF8}" srcOrd="0" destOrd="0" presId="urn:microsoft.com/office/officeart/2005/8/layout/chevron1"/>
    <dgm:cxn modelId="{FAB2A622-67FD-445F-8EE8-8346DA73C812}" srcId="{9C9A280A-9C71-466C-A4B0-6479559A1ADA}" destId="{A19A45E2-9419-476C-927B-FD8BFECCDE9E}" srcOrd="4" destOrd="0" parTransId="{2A8ECFCD-8615-4DF6-BA07-573BA1E09C83}" sibTransId="{79E5DF45-9D33-42D5-BABF-7211DC3719A5}"/>
    <dgm:cxn modelId="{9A746A40-35F6-40BB-938F-5F708607B5E4}" type="presOf" srcId="{A19A45E2-9419-476C-927B-FD8BFECCDE9E}" destId="{6AD65B66-4E08-4042-8995-50BAB42F773A}" srcOrd="0" destOrd="0" presId="urn:microsoft.com/office/officeart/2005/8/layout/chevron1"/>
    <dgm:cxn modelId="{70265352-333F-4EC9-845D-D6224C64CE1B}" srcId="{9C9A280A-9C71-466C-A4B0-6479559A1ADA}" destId="{7889158F-8661-4D80-9E71-C815CE8C4A22}" srcOrd="1" destOrd="0" parTransId="{C6A1B0FF-C27D-4D5E-AB78-6298CB2A7B3E}" sibTransId="{5E92AD53-5EFA-4270-9EF5-E74318D72720}"/>
    <dgm:cxn modelId="{580E1D7B-4B9F-4BEC-81BB-DB6D31D680C6}" type="presOf" srcId="{48D69112-0FC0-45EA-BD89-42A8A4F872A3}" destId="{7D452ADF-1972-4E70-AAA9-900E49DEE109}" srcOrd="0" destOrd="0" presId="urn:microsoft.com/office/officeart/2005/8/layout/chevron1"/>
    <dgm:cxn modelId="{7AA81793-0F6D-46EF-BFCC-4B9A1050984F}" type="presOf" srcId="{9C9A280A-9C71-466C-A4B0-6479559A1ADA}" destId="{98DF2DD9-AB6C-42BA-90BA-DB350CA92115}" srcOrd="0" destOrd="0" presId="urn:microsoft.com/office/officeart/2005/8/layout/chevron1"/>
    <dgm:cxn modelId="{73C42FA2-37B6-4504-B5F9-583AE84443B2}" srcId="{9C9A280A-9C71-466C-A4B0-6479559A1ADA}" destId="{6E16930B-0CC6-44FA-8391-97D8E7A2F9FC}" srcOrd="2" destOrd="0" parTransId="{26BBAEF9-0350-4128-B595-17523E2D8E43}" sibTransId="{18DD9DC3-389B-4FF3-BA81-A52021A8A30A}"/>
    <dgm:cxn modelId="{A441E5A4-EEF8-4629-9460-5D5883C6E350}" srcId="{9C9A280A-9C71-466C-A4B0-6479559A1ADA}" destId="{48D69112-0FC0-45EA-BD89-42A8A4F872A3}" srcOrd="0" destOrd="0" parTransId="{36A37C2D-0171-4A24-A6F4-35BAD408F11B}" sibTransId="{CD459911-AC4B-46E3-B461-3F04D2BB7420}"/>
    <dgm:cxn modelId="{19F546D2-C7DA-47B8-BC9C-EE0AE309AEE3}" srcId="{9C9A280A-9C71-466C-A4B0-6479559A1ADA}" destId="{74D350BD-7D63-454B-82C5-980D6546AACB}" srcOrd="3" destOrd="0" parTransId="{282B45D0-CFD2-4720-9E08-D20C7C14B82D}" sibTransId="{B60F35A7-E02C-42A4-9868-98818E28F537}"/>
    <dgm:cxn modelId="{C61A9AD2-ED03-4CD7-ABB4-6095F64C65F7}" type="presOf" srcId="{74D350BD-7D63-454B-82C5-980D6546AACB}" destId="{92188641-0C1D-4DAA-938E-A67298BD6A95}" srcOrd="0" destOrd="0" presId="urn:microsoft.com/office/officeart/2005/8/layout/chevron1"/>
    <dgm:cxn modelId="{ACC61896-DE57-453F-91F9-D6722C6A2B17}" type="presParOf" srcId="{98DF2DD9-AB6C-42BA-90BA-DB350CA92115}" destId="{7D452ADF-1972-4E70-AAA9-900E49DEE109}" srcOrd="0" destOrd="0" presId="urn:microsoft.com/office/officeart/2005/8/layout/chevron1"/>
    <dgm:cxn modelId="{6555FAEE-DCB9-4F1B-8388-3D33DA3FF63B}" type="presParOf" srcId="{98DF2DD9-AB6C-42BA-90BA-DB350CA92115}" destId="{6F8774F1-25E1-4674-B597-D5A586EC7F2E}" srcOrd="1" destOrd="0" presId="urn:microsoft.com/office/officeart/2005/8/layout/chevron1"/>
    <dgm:cxn modelId="{CBB06F5A-C43A-4B30-AEDB-BC9757ABF12A}" type="presParOf" srcId="{98DF2DD9-AB6C-42BA-90BA-DB350CA92115}" destId="{BD0B961F-F2F6-478F-BE4E-3859257B3CCC}" srcOrd="2" destOrd="0" presId="urn:microsoft.com/office/officeart/2005/8/layout/chevron1"/>
    <dgm:cxn modelId="{A43612DE-295D-4595-9EA1-63BBBCF14017}" type="presParOf" srcId="{98DF2DD9-AB6C-42BA-90BA-DB350CA92115}" destId="{F515059B-9CBD-4E5A-AAAA-E2F725C8CDE9}" srcOrd="3" destOrd="0" presId="urn:microsoft.com/office/officeart/2005/8/layout/chevron1"/>
    <dgm:cxn modelId="{A1B71E43-EB80-45B2-84F6-FE83E7836AE3}" type="presParOf" srcId="{98DF2DD9-AB6C-42BA-90BA-DB350CA92115}" destId="{3042E499-029D-491F-8F37-063AA5C31CF8}" srcOrd="4" destOrd="0" presId="urn:microsoft.com/office/officeart/2005/8/layout/chevron1"/>
    <dgm:cxn modelId="{A3FF2409-86CA-444A-81FD-4FDC6F8C0628}" type="presParOf" srcId="{98DF2DD9-AB6C-42BA-90BA-DB350CA92115}" destId="{F412CC49-2D48-48F3-B228-438C8C4DC442}" srcOrd="5" destOrd="0" presId="urn:microsoft.com/office/officeart/2005/8/layout/chevron1"/>
    <dgm:cxn modelId="{560C0EC4-E75F-4245-9BCA-526A4FDBC1AD}" type="presParOf" srcId="{98DF2DD9-AB6C-42BA-90BA-DB350CA92115}" destId="{92188641-0C1D-4DAA-938E-A67298BD6A95}" srcOrd="6" destOrd="0" presId="urn:microsoft.com/office/officeart/2005/8/layout/chevron1"/>
    <dgm:cxn modelId="{311FD35D-1478-4C95-BB58-8A4D14C413C1}" type="presParOf" srcId="{98DF2DD9-AB6C-42BA-90BA-DB350CA92115}" destId="{7648C3C4-4ED0-4B96-ADC1-68A68EB74FFB}" srcOrd="7" destOrd="0" presId="urn:microsoft.com/office/officeart/2005/8/layout/chevron1"/>
    <dgm:cxn modelId="{66BADB7F-E72D-445C-8ACC-282CD24C9C13}" type="presParOf" srcId="{98DF2DD9-AB6C-42BA-90BA-DB350CA92115}" destId="{6AD65B66-4E08-4042-8995-50BAB42F773A}"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A186C7-3D66-4F89-8166-CDD1FE71F57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62E576E1-2876-45DC-ACBC-8C96A164239C}">
      <dgm:prSet phldrT="[Text]"/>
      <dgm:spPr>
        <a:xfrm>
          <a:off x="2946" y="0"/>
          <a:ext cx="1034057" cy="2226310"/>
        </a:xfrm>
        <a:prstGeom prst="roundRect">
          <a:avLst>
            <a:gd name="adj" fmla="val 10000"/>
          </a:avLst>
        </a:prstGeom>
        <a:noFill/>
        <a:ln>
          <a:noFill/>
        </a:ln>
        <a:effectLst/>
      </dgm:spPr>
      <dgm:t>
        <a:bodyPr/>
        <a:lstStyle/>
        <a:p>
          <a:pPr>
            <a:buNone/>
          </a:pPr>
          <a:endParaRPr lang="en-GB" b="1" dirty="0">
            <a:solidFill>
              <a:srgbClr val="ECF1F9"/>
            </a:solidFill>
            <a:latin typeface="Calibri" panose="020F0502020204030204"/>
            <a:ea typeface="+mn-ea"/>
            <a:cs typeface="+mn-cs"/>
          </a:endParaRPr>
        </a:p>
      </dgm:t>
    </dgm:pt>
    <dgm:pt modelId="{9F3992CD-04F0-4B5D-AB44-EF42A889D478}" type="parTrans" cxnId="{1F5891A5-0C74-4A79-9651-88E3F9ABEC88}">
      <dgm:prSet/>
      <dgm:spPr/>
      <dgm:t>
        <a:bodyPr/>
        <a:lstStyle/>
        <a:p>
          <a:endParaRPr lang="en-GB"/>
        </a:p>
      </dgm:t>
    </dgm:pt>
    <dgm:pt modelId="{C9F233C8-7C05-4B1E-AC1C-D8245A50D845}" type="sibTrans" cxnId="{1F5891A5-0C74-4A79-9651-88E3F9ABEC88}">
      <dgm:prSet/>
      <dgm:spPr/>
      <dgm:t>
        <a:bodyPr/>
        <a:lstStyle/>
        <a:p>
          <a:endParaRPr lang="en-GB"/>
        </a:p>
      </dgm:t>
    </dgm:pt>
    <dgm:pt modelId="{9B875F2C-B87A-4BB7-9065-1F188A1A89B0}">
      <dgm:prSet phldrT="[Text]"/>
      <dgm:spPr>
        <a:xfrm>
          <a:off x="106352" y="668545"/>
          <a:ext cx="827246" cy="671262"/>
        </a:xfrm>
        <a:prstGeom prst="roundRect">
          <a:avLst>
            <a:gd name="adj" fmla="val 10000"/>
          </a:avLst>
        </a:prstGeom>
        <a:solidFill>
          <a:srgbClr val="2E47A2">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b="1" dirty="0">
              <a:solidFill>
                <a:sysClr val="windowText" lastClr="000000"/>
              </a:solidFill>
              <a:latin typeface="Calibri" panose="020F0502020204030204"/>
              <a:ea typeface="+mn-ea"/>
              <a:cs typeface="+mn-cs"/>
            </a:rPr>
            <a:t>Scope 3: </a:t>
          </a:r>
          <a:r>
            <a:rPr lang="en-GB" dirty="0">
              <a:solidFill>
                <a:sysClr val="windowText" lastClr="000000"/>
              </a:solidFill>
              <a:latin typeface="Calibri" panose="020F0502020204030204"/>
              <a:ea typeface="+mn-ea"/>
              <a:cs typeface="+mn-cs"/>
            </a:rPr>
            <a:t>goods &amp; </a:t>
          </a:r>
          <a:r>
            <a:rPr lang="en-GB" dirty="0">
              <a:solidFill>
                <a:sysClr val="windowText" lastClr="000000"/>
              </a:solidFill>
              <a:latin typeface="+mn-lt"/>
              <a:ea typeface="+mn-ea"/>
              <a:cs typeface="+mn-cs"/>
            </a:rPr>
            <a:t>Purchased </a:t>
          </a:r>
          <a:r>
            <a:rPr lang="en-GB" dirty="0">
              <a:solidFill>
                <a:sysClr val="windowText" lastClr="000000"/>
              </a:solidFill>
              <a:latin typeface="Calibri" panose="020F0502020204030204"/>
              <a:ea typeface="+mn-ea"/>
              <a:cs typeface="+mn-cs"/>
            </a:rPr>
            <a:t>services</a:t>
          </a:r>
        </a:p>
      </dgm:t>
    </dgm:pt>
    <dgm:pt modelId="{C4C91DC5-AD60-4772-B21C-E9EBC186B85A}" type="parTrans" cxnId="{71EE184F-D30F-45BD-B6E8-9CF647F383F3}">
      <dgm:prSet/>
      <dgm:spPr/>
      <dgm:t>
        <a:bodyPr/>
        <a:lstStyle/>
        <a:p>
          <a:endParaRPr lang="en-GB"/>
        </a:p>
      </dgm:t>
    </dgm:pt>
    <dgm:pt modelId="{675D1086-6686-4C5A-8B7D-08F419CC827F}" type="sibTrans" cxnId="{71EE184F-D30F-45BD-B6E8-9CF647F383F3}">
      <dgm:prSet/>
      <dgm:spPr/>
      <dgm:t>
        <a:bodyPr/>
        <a:lstStyle/>
        <a:p>
          <a:endParaRPr lang="en-GB"/>
        </a:p>
      </dgm:t>
    </dgm:pt>
    <dgm:pt modelId="{02B91954-312A-40A1-8584-1318E2805220}">
      <dgm:prSet phldrT="[Text]"/>
      <dgm:spPr>
        <a:xfrm>
          <a:off x="106352" y="1443079"/>
          <a:ext cx="827246" cy="671262"/>
        </a:xfrm>
        <a:prstGeom prst="roundRect">
          <a:avLst>
            <a:gd name="adj" fmla="val 10000"/>
          </a:avLst>
        </a:prstGeom>
        <a:solidFill>
          <a:srgbClr val="2E47A2">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b="1">
              <a:solidFill>
                <a:sysClr val="windowText" lastClr="000000"/>
              </a:solidFill>
              <a:latin typeface="Calibri" panose="020F0502020204030204"/>
              <a:ea typeface="+mn-ea"/>
              <a:cs typeface="+mn-cs"/>
            </a:rPr>
            <a:t>Scope 3:</a:t>
          </a:r>
          <a:r>
            <a:rPr lang="en-GB">
              <a:solidFill>
                <a:sysClr val="windowText" lastClr="000000"/>
              </a:solidFill>
              <a:latin typeface="Calibri" panose="020F0502020204030204"/>
              <a:ea typeface="+mn-ea"/>
              <a:cs typeface="+mn-cs"/>
            </a:rPr>
            <a:t> Upstream transport</a:t>
          </a:r>
          <a:endParaRPr lang="en-GB">
            <a:solidFill>
              <a:sysClr val="window" lastClr="FFFFFF"/>
            </a:solidFill>
            <a:latin typeface="Calibri" panose="020F0502020204030204"/>
            <a:ea typeface="+mn-ea"/>
            <a:cs typeface="+mn-cs"/>
          </a:endParaRPr>
        </a:p>
      </dgm:t>
    </dgm:pt>
    <dgm:pt modelId="{11CBD625-401F-46DE-963A-5FA252A8D7A6}" type="parTrans" cxnId="{9CF47E0B-2B86-4F38-B7B4-240B1F52D5FF}">
      <dgm:prSet/>
      <dgm:spPr/>
      <dgm:t>
        <a:bodyPr/>
        <a:lstStyle/>
        <a:p>
          <a:endParaRPr lang="en-GB"/>
        </a:p>
      </dgm:t>
    </dgm:pt>
    <dgm:pt modelId="{4E6F6C1E-A53A-4D11-B22F-E957F43164E4}" type="sibTrans" cxnId="{9CF47E0B-2B86-4F38-B7B4-240B1F52D5FF}">
      <dgm:prSet/>
      <dgm:spPr/>
      <dgm:t>
        <a:bodyPr/>
        <a:lstStyle/>
        <a:p>
          <a:endParaRPr lang="en-GB"/>
        </a:p>
      </dgm:t>
    </dgm:pt>
    <dgm:pt modelId="{8A80F258-288C-44BC-B45B-3D38D0F1D256}">
      <dgm:prSet phldrT="[Text]"/>
      <dgm:spPr>
        <a:xfrm>
          <a:off x="1114558" y="0"/>
          <a:ext cx="1034057" cy="2226310"/>
        </a:xfrm>
        <a:prstGeom prst="roundRect">
          <a:avLst>
            <a:gd name="adj" fmla="val 10000"/>
          </a:avLst>
        </a:prstGeom>
        <a:noFill/>
        <a:ln>
          <a:noFill/>
        </a:ln>
        <a:effectLst/>
      </dgm:spPr>
      <dgm:t>
        <a:bodyPr/>
        <a:lstStyle/>
        <a:p>
          <a:pPr>
            <a:buNone/>
          </a:pPr>
          <a:endParaRPr lang="en-GB" b="1" dirty="0">
            <a:solidFill>
              <a:srgbClr val="ECF1F9"/>
            </a:solidFill>
            <a:latin typeface="Calibri" panose="020F0502020204030204"/>
            <a:ea typeface="+mn-ea"/>
            <a:cs typeface="+mn-cs"/>
          </a:endParaRPr>
        </a:p>
      </dgm:t>
    </dgm:pt>
    <dgm:pt modelId="{654704E1-EA42-4513-9392-F29912352AF7}" type="parTrans" cxnId="{D9247CFA-37E2-4C81-ADDB-9AEAB420A0AD}">
      <dgm:prSet/>
      <dgm:spPr/>
      <dgm:t>
        <a:bodyPr/>
        <a:lstStyle/>
        <a:p>
          <a:endParaRPr lang="en-GB"/>
        </a:p>
      </dgm:t>
    </dgm:pt>
    <dgm:pt modelId="{DB6E8453-E73E-4A0F-8B49-8C33BBABBB0D}" type="sibTrans" cxnId="{D9247CFA-37E2-4C81-ADDB-9AEAB420A0AD}">
      <dgm:prSet/>
      <dgm:spPr/>
      <dgm:t>
        <a:bodyPr/>
        <a:lstStyle/>
        <a:p>
          <a:endParaRPr lang="en-GB"/>
        </a:p>
      </dgm:t>
    </dgm:pt>
    <dgm:pt modelId="{891B2F40-B82F-4CBB-9002-F480772AE164}">
      <dgm:prSet phldrT="[Text]"/>
      <dgm:spPr>
        <a:xfrm>
          <a:off x="1217964" y="667947"/>
          <a:ext cx="827246" cy="324325"/>
        </a:xfrm>
        <a:prstGeom prst="roundRect">
          <a:avLst>
            <a:gd name="adj" fmla="val 10000"/>
          </a:avLst>
        </a:prstGeom>
        <a:solidFill>
          <a:srgbClr val="43C9FF">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b="1">
              <a:solidFill>
                <a:sysClr val="windowText" lastClr="000000"/>
              </a:solidFill>
              <a:latin typeface="Calibri" panose="020F0502020204030204"/>
              <a:ea typeface="+mn-ea"/>
              <a:cs typeface="+mn-cs"/>
            </a:rPr>
            <a:t>Scope 1: </a:t>
          </a:r>
          <a:r>
            <a:rPr lang="en-GB">
              <a:solidFill>
                <a:sysClr val="windowText" lastClr="000000"/>
              </a:solidFill>
              <a:latin typeface="Calibri" panose="020F0502020204030204"/>
              <a:ea typeface="+mn-ea"/>
              <a:cs typeface="+mn-cs"/>
            </a:rPr>
            <a:t>Process emissions</a:t>
          </a:r>
        </a:p>
      </dgm:t>
    </dgm:pt>
    <dgm:pt modelId="{CC7324A0-14B7-44CD-ABA2-6469CEA2FD07}" type="parTrans" cxnId="{8506EEB8-58DD-4B84-8497-987BD2A89FD8}">
      <dgm:prSet/>
      <dgm:spPr/>
      <dgm:t>
        <a:bodyPr/>
        <a:lstStyle/>
        <a:p>
          <a:endParaRPr lang="en-GB"/>
        </a:p>
      </dgm:t>
    </dgm:pt>
    <dgm:pt modelId="{124B3724-D2D4-420A-BE39-392E95BDA3DE}" type="sibTrans" cxnId="{8506EEB8-58DD-4B84-8497-987BD2A89FD8}">
      <dgm:prSet/>
      <dgm:spPr/>
      <dgm:t>
        <a:bodyPr/>
        <a:lstStyle/>
        <a:p>
          <a:endParaRPr lang="en-GB"/>
        </a:p>
      </dgm:t>
    </dgm:pt>
    <dgm:pt modelId="{864D50DA-5D0A-49E5-8FBD-2080A4227AA6}">
      <dgm:prSet phldrT="[Text]"/>
      <dgm:spPr>
        <a:xfrm>
          <a:off x="1217964" y="1042169"/>
          <a:ext cx="827246" cy="324325"/>
        </a:xfrm>
        <a:prstGeom prst="roundRect">
          <a:avLst>
            <a:gd name="adj" fmla="val 10000"/>
          </a:avLst>
        </a:prstGeom>
        <a:solidFill>
          <a:srgbClr val="43C9FF">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b="1">
              <a:solidFill>
                <a:sysClr val="windowText" lastClr="000000"/>
              </a:solidFill>
              <a:latin typeface="Calibri" panose="020F0502020204030204"/>
              <a:ea typeface="+mn-ea"/>
              <a:cs typeface="+mn-cs"/>
            </a:rPr>
            <a:t>Scopes 1 &amp; 2</a:t>
          </a:r>
          <a:r>
            <a:rPr lang="en-GB">
              <a:solidFill>
                <a:sysClr val="windowText" lastClr="000000"/>
              </a:solidFill>
              <a:latin typeface="Calibri" panose="020F0502020204030204"/>
              <a:ea typeface="+mn-ea"/>
              <a:cs typeface="+mn-cs"/>
            </a:rPr>
            <a:t>: Energy </a:t>
          </a:r>
        </a:p>
      </dgm:t>
    </dgm:pt>
    <dgm:pt modelId="{9DBBD9E9-5522-4A5C-9F26-D6AA9A7E4814}" type="parTrans" cxnId="{92D7EE45-DDF3-4ECE-8518-4C124C3F332C}">
      <dgm:prSet/>
      <dgm:spPr/>
      <dgm:t>
        <a:bodyPr/>
        <a:lstStyle/>
        <a:p>
          <a:endParaRPr lang="en-GB"/>
        </a:p>
      </dgm:t>
    </dgm:pt>
    <dgm:pt modelId="{B94F7A0F-3519-47EC-8EE6-4BBB32A2FA86}" type="sibTrans" cxnId="{92D7EE45-DDF3-4ECE-8518-4C124C3F332C}">
      <dgm:prSet/>
      <dgm:spPr/>
      <dgm:t>
        <a:bodyPr/>
        <a:lstStyle/>
        <a:p>
          <a:endParaRPr lang="en-GB"/>
        </a:p>
      </dgm:t>
    </dgm:pt>
    <dgm:pt modelId="{D442728A-BF45-4F17-BCD0-BD7739B791DC}">
      <dgm:prSet phldrT="[Text]"/>
      <dgm:spPr>
        <a:xfrm>
          <a:off x="2226171" y="0"/>
          <a:ext cx="1034057" cy="2226310"/>
        </a:xfrm>
        <a:prstGeom prst="roundRect">
          <a:avLst>
            <a:gd name="adj" fmla="val 10000"/>
          </a:avLst>
        </a:prstGeom>
        <a:noFill/>
        <a:ln>
          <a:noFill/>
        </a:ln>
        <a:effectLst/>
      </dgm:spPr>
      <dgm:t>
        <a:bodyPr/>
        <a:lstStyle/>
        <a:p>
          <a:pPr>
            <a:buNone/>
          </a:pPr>
          <a:endParaRPr lang="en-GB" b="1" dirty="0">
            <a:solidFill>
              <a:srgbClr val="ECF1F9"/>
            </a:solidFill>
            <a:latin typeface="Calibri" panose="020F0502020204030204"/>
            <a:ea typeface="+mn-ea"/>
            <a:cs typeface="+mn-cs"/>
          </a:endParaRPr>
        </a:p>
      </dgm:t>
    </dgm:pt>
    <dgm:pt modelId="{ED93FFB6-4057-44A9-BB57-2C5A783181CA}" type="parTrans" cxnId="{142AEF6F-E5CC-447D-BC09-1BC0B440A697}">
      <dgm:prSet/>
      <dgm:spPr/>
      <dgm:t>
        <a:bodyPr/>
        <a:lstStyle/>
        <a:p>
          <a:endParaRPr lang="en-GB"/>
        </a:p>
      </dgm:t>
    </dgm:pt>
    <dgm:pt modelId="{6B62F7F4-E38A-4F06-A080-B76BE7F862AD}" type="sibTrans" cxnId="{142AEF6F-E5CC-447D-BC09-1BC0B440A697}">
      <dgm:prSet/>
      <dgm:spPr/>
      <dgm:t>
        <a:bodyPr/>
        <a:lstStyle/>
        <a:p>
          <a:endParaRPr lang="en-GB"/>
        </a:p>
      </dgm:t>
    </dgm:pt>
    <dgm:pt modelId="{5CBAE747-7310-4A9C-930C-2C294EF0404F}">
      <dgm:prSet phldrT="[Text]"/>
      <dgm:spPr>
        <a:xfrm>
          <a:off x="2329576" y="1443079"/>
          <a:ext cx="827246" cy="671262"/>
        </a:xfrm>
        <a:prstGeom prst="roundRect">
          <a:avLst>
            <a:gd name="adj" fmla="val 10000"/>
          </a:avLst>
        </a:prstGeom>
        <a:noFill/>
        <a:ln w="12700" cap="flat" cmpd="sng" algn="ctr">
          <a:noFill/>
          <a:prstDash val="solid"/>
          <a:miter lim="800000"/>
        </a:ln>
        <a:effectLst/>
      </dgm:spPr>
      <dgm:t>
        <a:bodyPr/>
        <a:lstStyle/>
        <a:p>
          <a:pPr>
            <a:buNone/>
          </a:pPr>
          <a:endParaRPr lang="en-GB">
            <a:solidFill>
              <a:sysClr val="windowText" lastClr="000000"/>
            </a:solidFill>
            <a:latin typeface="Calibri" panose="020F0502020204030204"/>
            <a:ea typeface="+mn-ea"/>
            <a:cs typeface="+mn-cs"/>
          </a:endParaRPr>
        </a:p>
      </dgm:t>
    </dgm:pt>
    <dgm:pt modelId="{C13E1D5C-5B31-4CEC-9F43-885C03AEF80F}" type="parTrans" cxnId="{5222968B-D0B0-4EE5-96A9-87960CA1B900}">
      <dgm:prSet/>
      <dgm:spPr/>
      <dgm:t>
        <a:bodyPr/>
        <a:lstStyle/>
        <a:p>
          <a:endParaRPr lang="en-GB"/>
        </a:p>
      </dgm:t>
    </dgm:pt>
    <dgm:pt modelId="{8972FAC8-EB78-490F-8ABD-B68756A211BE}" type="sibTrans" cxnId="{5222968B-D0B0-4EE5-96A9-87960CA1B900}">
      <dgm:prSet/>
      <dgm:spPr/>
      <dgm:t>
        <a:bodyPr/>
        <a:lstStyle/>
        <a:p>
          <a:endParaRPr lang="en-GB"/>
        </a:p>
      </dgm:t>
    </dgm:pt>
    <dgm:pt modelId="{0A4BEFA6-A9AE-4E62-8E80-57B25952957E}">
      <dgm:prSet phldrT="[Text]"/>
      <dgm:spPr>
        <a:xfrm>
          <a:off x="3337783" y="0"/>
          <a:ext cx="1034057" cy="2226310"/>
        </a:xfrm>
        <a:prstGeom prst="roundRect">
          <a:avLst>
            <a:gd name="adj" fmla="val 10000"/>
          </a:avLst>
        </a:prstGeom>
        <a:noFill/>
        <a:ln>
          <a:noFill/>
        </a:ln>
        <a:effectLst/>
      </dgm:spPr>
      <dgm:t>
        <a:bodyPr/>
        <a:lstStyle/>
        <a:p>
          <a:pPr>
            <a:buNone/>
          </a:pPr>
          <a:endParaRPr lang="en-GB" b="1" dirty="0">
            <a:solidFill>
              <a:srgbClr val="ECF1F9"/>
            </a:solidFill>
            <a:latin typeface="Calibri" panose="020F0502020204030204"/>
            <a:ea typeface="+mn-ea"/>
            <a:cs typeface="+mn-cs"/>
          </a:endParaRPr>
        </a:p>
      </dgm:t>
    </dgm:pt>
    <dgm:pt modelId="{61778BB0-1FC9-4FF9-B041-E865C29ADF74}" type="parTrans" cxnId="{C4A79860-388E-4812-A9FC-75F84C141898}">
      <dgm:prSet/>
      <dgm:spPr/>
      <dgm:t>
        <a:bodyPr/>
        <a:lstStyle/>
        <a:p>
          <a:endParaRPr lang="en-GB"/>
        </a:p>
      </dgm:t>
    </dgm:pt>
    <dgm:pt modelId="{3696514B-B855-4D00-80DA-51947E8C22EE}" type="sibTrans" cxnId="{C4A79860-388E-4812-A9FC-75F84C141898}">
      <dgm:prSet/>
      <dgm:spPr/>
      <dgm:t>
        <a:bodyPr/>
        <a:lstStyle/>
        <a:p>
          <a:endParaRPr lang="en-GB"/>
        </a:p>
      </dgm:t>
    </dgm:pt>
    <dgm:pt modelId="{2F773F00-55C8-43D1-B8CE-3736EF0FE733}">
      <dgm:prSet phldrT="[Text]"/>
      <dgm:spPr>
        <a:xfrm>
          <a:off x="4449395" y="0"/>
          <a:ext cx="1034057" cy="2226310"/>
        </a:xfrm>
        <a:prstGeom prst="roundRect">
          <a:avLst>
            <a:gd name="adj" fmla="val 10000"/>
          </a:avLst>
        </a:prstGeom>
        <a:noFill/>
        <a:ln>
          <a:noFill/>
        </a:ln>
        <a:effectLst/>
      </dgm:spPr>
      <dgm:t>
        <a:bodyPr/>
        <a:lstStyle/>
        <a:p>
          <a:pPr>
            <a:buNone/>
          </a:pPr>
          <a:endParaRPr lang="en-GB" b="1" dirty="0">
            <a:solidFill>
              <a:srgbClr val="ECF1F9"/>
            </a:solidFill>
            <a:latin typeface="Calibri" panose="020F0502020204030204"/>
            <a:ea typeface="+mn-ea"/>
            <a:cs typeface="+mn-cs"/>
          </a:endParaRPr>
        </a:p>
      </dgm:t>
    </dgm:pt>
    <dgm:pt modelId="{DABCF595-F139-47E0-9B35-E43B6A8D66CE}" type="parTrans" cxnId="{7E44296B-4F64-4863-892C-35EC6A633C89}">
      <dgm:prSet/>
      <dgm:spPr/>
      <dgm:t>
        <a:bodyPr/>
        <a:lstStyle/>
        <a:p>
          <a:endParaRPr lang="en-GB"/>
        </a:p>
      </dgm:t>
    </dgm:pt>
    <dgm:pt modelId="{B45B1484-5B43-4AD4-9695-0F0D5C6A308A}" type="sibTrans" cxnId="{7E44296B-4F64-4863-892C-35EC6A633C89}">
      <dgm:prSet/>
      <dgm:spPr/>
      <dgm:t>
        <a:bodyPr/>
        <a:lstStyle/>
        <a:p>
          <a:endParaRPr lang="en-GB"/>
        </a:p>
      </dgm:t>
    </dgm:pt>
    <dgm:pt modelId="{EC9E7E11-2A9F-429B-B4F5-6F1FC6DB64DE}">
      <dgm:prSet phldrT="[Text]"/>
      <dgm:spPr>
        <a:xfrm>
          <a:off x="3441189" y="668545"/>
          <a:ext cx="827246" cy="671262"/>
        </a:xfrm>
        <a:prstGeom prst="roundRect">
          <a:avLst>
            <a:gd name="adj" fmla="val 10000"/>
          </a:avLst>
        </a:prstGeom>
        <a:solidFill>
          <a:srgbClr val="2E47A2">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b="1">
              <a:solidFill>
                <a:sysClr val="windowText" lastClr="000000"/>
              </a:solidFill>
              <a:latin typeface="Calibri" panose="020F0502020204030204"/>
              <a:ea typeface="+mn-ea"/>
              <a:cs typeface="+mn-cs"/>
            </a:rPr>
            <a:t>Scope 3: </a:t>
          </a:r>
          <a:r>
            <a:rPr lang="en-GB">
              <a:solidFill>
                <a:sysClr val="windowText" lastClr="000000"/>
              </a:solidFill>
              <a:latin typeface="Calibri" panose="020F0502020204030204"/>
              <a:ea typeface="+mn-ea"/>
              <a:cs typeface="+mn-cs"/>
            </a:rPr>
            <a:t>Use of sold products</a:t>
          </a:r>
          <a:endParaRPr lang="en-GB">
            <a:solidFill>
              <a:sysClr val="window" lastClr="FFFFFF"/>
            </a:solidFill>
            <a:latin typeface="Calibri" panose="020F0502020204030204"/>
            <a:ea typeface="+mn-ea"/>
            <a:cs typeface="+mn-cs"/>
          </a:endParaRPr>
        </a:p>
      </dgm:t>
    </dgm:pt>
    <dgm:pt modelId="{2FB7E7CF-9E7A-482B-8962-F1CE6AAD3813}" type="parTrans" cxnId="{BB9DC753-5B4D-4F64-88BD-0D27D338C6F5}">
      <dgm:prSet/>
      <dgm:spPr/>
      <dgm:t>
        <a:bodyPr/>
        <a:lstStyle/>
        <a:p>
          <a:endParaRPr lang="en-GB"/>
        </a:p>
      </dgm:t>
    </dgm:pt>
    <dgm:pt modelId="{9FC51675-2D61-4CAB-8629-FCA6A047B45E}" type="sibTrans" cxnId="{BB9DC753-5B4D-4F64-88BD-0D27D338C6F5}">
      <dgm:prSet/>
      <dgm:spPr/>
      <dgm:t>
        <a:bodyPr/>
        <a:lstStyle/>
        <a:p>
          <a:endParaRPr lang="en-GB"/>
        </a:p>
      </dgm:t>
    </dgm:pt>
    <dgm:pt modelId="{674BBB31-423A-4F74-AF59-72BC411FEFEE}">
      <dgm:prSet phldrT="[Text]"/>
      <dgm:spPr>
        <a:xfrm>
          <a:off x="4552801" y="668545"/>
          <a:ext cx="827246" cy="671262"/>
        </a:xfrm>
        <a:prstGeom prst="roundRect">
          <a:avLst>
            <a:gd name="adj" fmla="val 10000"/>
          </a:avLst>
        </a:prstGeom>
        <a:solidFill>
          <a:srgbClr val="2E47A2">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b="1">
              <a:solidFill>
                <a:sysClr val="windowText" lastClr="000000"/>
              </a:solidFill>
              <a:latin typeface="Calibri" panose="020F0502020204030204"/>
              <a:ea typeface="+mn-ea"/>
              <a:cs typeface="+mn-cs"/>
            </a:rPr>
            <a:t>Scope 3: </a:t>
          </a:r>
          <a:r>
            <a:rPr lang="en-GB">
              <a:solidFill>
                <a:sysClr val="windowText" lastClr="000000"/>
              </a:solidFill>
              <a:latin typeface="Calibri" panose="020F0502020204030204"/>
              <a:ea typeface="+mn-ea"/>
              <a:cs typeface="+mn-cs"/>
            </a:rPr>
            <a:t>End-of-life of sold products</a:t>
          </a:r>
          <a:endParaRPr lang="en-GB">
            <a:solidFill>
              <a:sysClr val="window" lastClr="FFFFFF"/>
            </a:solidFill>
            <a:latin typeface="Calibri" panose="020F0502020204030204"/>
            <a:ea typeface="+mn-ea"/>
            <a:cs typeface="+mn-cs"/>
          </a:endParaRPr>
        </a:p>
      </dgm:t>
    </dgm:pt>
    <dgm:pt modelId="{FD2CD9E2-C2F5-4108-BAD8-DBD2C9911D01}" type="parTrans" cxnId="{0CA3D060-48F9-4862-BC9A-FB4F8D056D13}">
      <dgm:prSet/>
      <dgm:spPr/>
      <dgm:t>
        <a:bodyPr/>
        <a:lstStyle/>
        <a:p>
          <a:endParaRPr lang="en-GB"/>
        </a:p>
      </dgm:t>
    </dgm:pt>
    <dgm:pt modelId="{EF139594-83F9-4E9D-845F-BC0B8D49123F}" type="sibTrans" cxnId="{0CA3D060-48F9-4862-BC9A-FB4F8D056D13}">
      <dgm:prSet/>
      <dgm:spPr/>
      <dgm:t>
        <a:bodyPr/>
        <a:lstStyle/>
        <a:p>
          <a:endParaRPr lang="en-GB"/>
        </a:p>
      </dgm:t>
    </dgm:pt>
    <dgm:pt modelId="{7B77B661-9463-4C09-909C-FEE00D18DFAE}">
      <dgm:prSet/>
      <dgm:spPr>
        <a:xfrm>
          <a:off x="4552801" y="1443079"/>
          <a:ext cx="827246" cy="671262"/>
        </a:xfrm>
        <a:prstGeom prst="roundRect">
          <a:avLst>
            <a:gd name="adj" fmla="val 10000"/>
          </a:avLst>
        </a:prstGeom>
        <a:noFill/>
        <a:ln w="12700" cap="flat" cmpd="sng" algn="ctr">
          <a:noFill/>
          <a:prstDash val="solid"/>
          <a:miter lim="800000"/>
        </a:ln>
        <a:effectLst/>
      </dgm:spPr>
      <dgm:t>
        <a:bodyPr/>
        <a:lstStyle/>
        <a:p>
          <a:pPr>
            <a:buNone/>
          </a:pPr>
          <a:endParaRPr lang="en-GB">
            <a:solidFill>
              <a:sysClr val="windowText" lastClr="000000"/>
            </a:solidFill>
            <a:latin typeface="Calibri" panose="020F0502020204030204"/>
            <a:ea typeface="+mn-ea"/>
            <a:cs typeface="+mn-cs"/>
          </a:endParaRPr>
        </a:p>
      </dgm:t>
    </dgm:pt>
    <dgm:pt modelId="{FD05E76B-A17D-4018-A103-3A8729A29CC1}" type="parTrans" cxnId="{4C2C5DD4-3F1F-4F7F-A7D4-39A1CAD6D606}">
      <dgm:prSet/>
      <dgm:spPr/>
      <dgm:t>
        <a:bodyPr/>
        <a:lstStyle/>
        <a:p>
          <a:endParaRPr lang="en-GB"/>
        </a:p>
      </dgm:t>
    </dgm:pt>
    <dgm:pt modelId="{ADBFAC2F-5903-4F47-A763-B5919348BB7A}" type="sibTrans" cxnId="{4C2C5DD4-3F1F-4F7F-A7D4-39A1CAD6D606}">
      <dgm:prSet/>
      <dgm:spPr/>
      <dgm:t>
        <a:bodyPr/>
        <a:lstStyle/>
        <a:p>
          <a:endParaRPr lang="en-GB"/>
        </a:p>
      </dgm:t>
    </dgm:pt>
    <dgm:pt modelId="{FA22BE07-C012-4132-8BD2-7D691D102963}">
      <dgm:prSet/>
      <dgm:spPr>
        <a:xfrm>
          <a:off x="2329576" y="668545"/>
          <a:ext cx="827246" cy="671262"/>
        </a:xfrm>
        <a:prstGeom prst="roundRect">
          <a:avLst>
            <a:gd name="adj" fmla="val 10000"/>
          </a:avLst>
        </a:prstGeom>
        <a:solidFill>
          <a:srgbClr val="2E47A2">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b="1">
              <a:solidFill>
                <a:sysClr val="windowText" lastClr="000000"/>
              </a:solidFill>
              <a:latin typeface="Calibri" panose="020F0502020204030204"/>
              <a:ea typeface="+mn-ea"/>
              <a:cs typeface="+mn-cs"/>
            </a:rPr>
            <a:t>Scope 3: </a:t>
          </a:r>
          <a:r>
            <a:rPr lang="en-GB">
              <a:solidFill>
                <a:sysClr val="windowText" lastClr="000000"/>
              </a:solidFill>
              <a:latin typeface="Calibri" panose="020F0502020204030204"/>
              <a:ea typeface="+mn-ea"/>
              <a:cs typeface="+mn-cs"/>
            </a:rPr>
            <a:t>Downstream transport</a:t>
          </a:r>
        </a:p>
      </dgm:t>
    </dgm:pt>
    <dgm:pt modelId="{76BA3869-DA17-4B7B-A22A-EAF52DFB8669}" type="parTrans" cxnId="{5DBD5429-9955-4C00-B1D7-9224B175CC42}">
      <dgm:prSet/>
      <dgm:spPr/>
      <dgm:t>
        <a:bodyPr/>
        <a:lstStyle/>
        <a:p>
          <a:endParaRPr lang="en-GB"/>
        </a:p>
      </dgm:t>
    </dgm:pt>
    <dgm:pt modelId="{F9A37EAF-569E-40C7-8DF1-E649AF150D0C}" type="sibTrans" cxnId="{5DBD5429-9955-4C00-B1D7-9224B175CC42}">
      <dgm:prSet/>
      <dgm:spPr/>
      <dgm:t>
        <a:bodyPr/>
        <a:lstStyle/>
        <a:p>
          <a:endParaRPr lang="en-GB"/>
        </a:p>
      </dgm:t>
    </dgm:pt>
    <dgm:pt modelId="{73596451-9775-4F2E-B91E-793F36B3C700}">
      <dgm:prSet/>
      <dgm:spPr>
        <a:xfrm>
          <a:off x="3441189" y="1443079"/>
          <a:ext cx="827246" cy="671262"/>
        </a:xfrm>
        <a:prstGeom prst="roundRect">
          <a:avLst>
            <a:gd name="adj" fmla="val 10000"/>
          </a:avLst>
        </a:prstGeom>
        <a:noFill/>
        <a:ln w="12700" cap="flat" cmpd="sng" algn="ctr">
          <a:noFill/>
          <a:prstDash val="solid"/>
          <a:miter lim="800000"/>
        </a:ln>
        <a:effectLst/>
      </dgm:spPr>
      <dgm:t>
        <a:bodyPr/>
        <a:lstStyle/>
        <a:p>
          <a:pPr>
            <a:buNone/>
          </a:pPr>
          <a:endParaRPr lang="en-GB">
            <a:solidFill>
              <a:sysClr val="windowText" lastClr="000000"/>
            </a:solidFill>
            <a:latin typeface="Calibri" panose="020F0502020204030204"/>
            <a:ea typeface="+mn-ea"/>
            <a:cs typeface="+mn-cs"/>
          </a:endParaRPr>
        </a:p>
      </dgm:t>
    </dgm:pt>
    <dgm:pt modelId="{7AF29EE5-3030-4C1D-A991-3724CFC2B833}" type="sibTrans" cxnId="{1D733D7F-41FF-496A-AE91-C6E5A927259F}">
      <dgm:prSet/>
      <dgm:spPr/>
      <dgm:t>
        <a:bodyPr/>
        <a:lstStyle/>
        <a:p>
          <a:endParaRPr lang="en-GB"/>
        </a:p>
      </dgm:t>
    </dgm:pt>
    <dgm:pt modelId="{3F192481-48F8-4D95-8D8D-D8B76215042A}" type="parTrans" cxnId="{1D733D7F-41FF-496A-AE91-C6E5A927259F}">
      <dgm:prSet/>
      <dgm:spPr/>
      <dgm:t>
        <a:bodyPr/>
        <a:lstStyle/>
        <a:p>
          <a:endParaRPr lang="en-GB"/>
        </a:p>
      </dgm:t>
    </dgm:pt>
    <dgm:pt modelId="{DA668E45-B7DF-4C52-AE07-37A6CB77920B}">
      <dgm:prSet phldrT="[Text]"/>
      <dgm:spPr>
        <a:xfrm>
          <a:off x="1217964" y="1416391"/>
          <a:ext cx="827246" cy="324325"/>
        </a:xfrm>
        <a:prstGeom prst="roundRect">
          <a:avLst>
            <a:gd name="adj" fmla="val 10000"/>
          </a:avLst>
        </a:prstGeom>
        <a:solidFill>
          <a:srgbClr val="43C9FF">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b="1">
              <a:solidFill>
                <a:sysClr val="windowText" lastClr="000000"/>
              </a:solidFill>
              <a:latin typeface="Calibri" panose="020F0502020204030204"/>
              <a:ea typeface="+mn-ea"/>
              <a:cs typeface="+mn-cs"/>
            </a:rPr>
            <a:t>Scope 3: </a:t>
          </a:r>
          <a:r>
            <a:rPr lang="en-GB">
              <a:solidFill>
                <a:sysClr val="windowText" lastClr="000000"/>
              </a:solidFill>
              <a:latin typeface="Calibri" panose="020F0502020204030204"/>
              <a:ea typeface="+mn-ea"/>
              <a:cs typeface="+mn-cs"/>
            </a:rPr>
            <a:t>Waste</a:t>
          </a:r>
        </a:p>
      </dgm:t>
    </dgm:pt>
    <dgm:pt modelId="{A77D6EC3-5744-4F4F-915F-D162FD1CAE05}" type="parTrans" cxnId="{D7D8F04E-42C8-4968-B5B0-C6C361D3FB76}">
      <dgm:prSet/>
      <dgm:spPr/>
      <dgm:t>
        <a:bodyPr/>
        <a:lstStyle/>
        <a:p>
          <a:endParaRPr lang="en-GB"/>
        </a:p>
      </dgm:t>
    </dgm:pt>
    <dgm:pt modelId="{54DCA232-03FC-4E52-8E0C-DAD3CB108C02}" type="sibTrans" cxnId="{D7D8F04E-42C8-4968-B5B0-C6C361D3FB76}">
      <dgm:prSet/>
      <dgm:spPr/>
      <dgm:t>
        <a:bodyPr/>
        <a:lstStyle/>
        <a:p>
          <a:endParaRPr lang="en-GB"/>
        </a:p>
      </dgm:t>
    </dgm:pt>
    <dgm:pt modelId="{AF6B21B9-73E8-4424-8ACC-D4A2B95CA154}">
      <dgm:prSet phldrT="[Text]"/>
      <dgm:spPr>
        <a:xfrm>
          <a:off x="1217964" y="1790614"/>
          <a:ext cx="827246" cy="324325"/>
        </a:xfrm>
        <a:prstGeom prst="roundRect">
          <a:avLst>
            <a:gd name="adj" fmla="val 10000"/>
          </a:avLst>
        </a:prstGeom>
        <a:solidFill>
          <a:srgbClr val="43C9FF">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b="1">
              <a:solidFill>
                <a:sysClr val="windowText" lastClr="000000"/>
              </a:solidFill>
              <a:latin typeface="Calibri" panose="020F0502020204030204"/>
              <a:ea typeface="+mn-ea"/>
              <a:cs typeface="+mn-cs"/>
            </a:rPr>
            <a:t>Scope 3: </a:t>
          </a:r>
          <a:r>
            <a:rPr lang="en-GB">
              <a:solidFill>
                <a:sysClr val="windowText" lastClr="000000"/>
              </a:solidFill>
              <a:latin typeface="Calibri" panose="020F0502020204030204"/>
              <a:ea typeface="+mn-ea"/>
              <a:cs typeface="+mn-cs"/>
            </a:rPr>
            <a:t>Water</a:t>
          </a:r>
        </a:p>
      </dgm:t>
    </dgm:pt>
    <dgm:pt modelId="{194AECE3-2645-4AB7-8C03-CD5C7FF59767}" type="parTrans" cxnId="{10C1F5FB-1952-4CD4-84BC-0B9577FA5548}">
      <dgm:prSet/>
      <dgm:spPr/>
      <dgm:t>
        <a:bodyPr/>
        <a:lstStyle/>
        <a:p>
          <a:endParaRPr lang="en-GB"/>
        </a:p>
      </dgm:t>
    </dgm:pt>
    <dgm:pt modelId="{FD462E0E-EC13-4A28-8CA5-A0861B66E57F}" type="sibTrans" cxnId="{10C1F5FB-1952-4CD4-84BC-0B9577FA5548}">
      <dgm:prSet/>
      <dgm:spPr/>
      <dgm:t>
        <a:bodyPr/>
        <a:lstStyle/>
        <a:p>
          <a:endParaRPr lang="en-GB"/>
        </a:p>
      </dgm:t>
    </dgm:pt>
    <dgm:pt modelId="{C2A9B8E6-02FB-4C06-AF33-BDA0CFAF62E6}" type="pres">
      <dgm:prSet presAssocID="{0FA186C7-3D66-4F89-8166-CDD1FE71F573}" presName="theList" presStyleCnt="0">
        <dgm:presLayoutVars>
          <dgm:dir/>
          <dgm:animLvl val="lvl"/>
          <dgm:resizeHandles val="exact"/>
        </dgm:presLayoutVars>
      </dgm:prSet>
      <dgm:spPr/>
    </dgm:pt>
    <dgm:pt modelId="{44E5D204-82BC-48F3-84A5-E62A4DB472EF}" type="pres">
      <dgm:prSet presAssocID="{62E576E1-2876-45DC-ACBC-8C96A164239C}" presName="compNode" presStyleCnt="0"/>
      <dgm:spPr/>
    </dgm:pt>
    <dgm:pt modelId="{09397CDC-10D4-4945-85B2-64E85A406DB6}" type="pres">
      <dgm:prSet presAssocID="{62E576E1-2876-45DC-ACBC-8C96A164239C}" presName="aNode" presStyleLbl="bgShp" presStyleIdx="0" presStyleCnt="5"/>
      <dgm:spPr/>
    </dgm:pt>
    <dgm:pt modelId="{354F8421-E497-475D-9FDF-76B7FBCBF6E0}" type="pres">
      <dgm:prSet presAssocID="{62E576E1-2876-45DC-ACBC-8C96A164239C}" presName="textNode" presStyleLbl="bgShp" presStyleIdx="0" presStyleCnt="5"/>
      <dgm:spPr/>
    </dgm:pt>
    <dgm:pt modelId="{C4534B17-0B04-4AAC-AD57-E607A9FD571A}" type="pres">
      <dgm:prSet presAssocID="{62E576E1-2876-45DC-ACBC-8C96A164239C}" presName="compChildNode" presStyleCnt="0"/>
      <dgm:spPr/>
    </dgm:pt>
    <dgm:pt modelId="{FB65819D-32F6-4548-B5A2-85882E16356E}" type="pres">
      <dgm:prSet presAssocID="{62E576E1-2876-45DC-ACBC-8C96A164239C}" presName="theInnerList" presStyleCnt="0"/>
      <dgm:spPr/>
    </dgm:pt>
    <dgm:pt modelId="{0C2361CD-BD36-4CF0-9F68-A11321A6749D}" type="pres">
      <dgm:prSet presAssocID="{9B875F2C-B87A-4BB7-9065-1F188A1A89B0}" presName="childNode" presStyleLbl="node1" presStyleIdx="0" presStyleCnt="12" custLinFactNeighborX="-13821">
        <dgm:presLayoutVars>
          <dgm:bulletEnabled val="1"/>
        </dgm:presLayoutVars>
      </dgm:prSet>
      <dgm:spPr/>
    </dgm:pt>
    <dgm:pt modelId="{FFE40282-FB4C-4EFD-88EA-C02A918A6BB1}" type="pres">
      <dgm:prSet presAssocID="{9B875F2C-B87A-4BB7-9065-1F188A1A89B0}" presName="aSpace2" presStyleCnt="0"/>
      <dgm:spPr/>
    </dgm:pt>
    <dgm:pt modelId="{21BD797A-ADA6-4DA1-BFB4-26C2F600CE31}" type="pres">
      <dgm:prSet presAssocID="{02B91954-312A-40A1-8584-1318E2805220}" presName="childNode" presStyleLbl="node1" presStyleIdx="1" presStyleCnt="12" custLinFactNeighborX="-13821">
        <dgm:presLayoutVars>
          <dgm:bulletEnabled val="1"/>
        </dgm:presLayoutVars>
      </dgm:prSet>
      <dgm:spPr/>
    </dgm:pt>
    <dgm:pt modelId="{78CF0D6A-CD75-476C-8A27-398F371D4711}" type="pres">
      <dgm:prSet presAssocID="{62E576E1-2876-45DC-ACBC-8C96A164239C}" presName="aSpace" presStyleCnt="0"/>
      <dgm:spPr/>
    </dgm:pt>
    <dgm:pt modelId="{852002D2-0D1C-47B2-B381-D075939760BA}" type="pres">
      <dgm:prSet presAssocID="{8A80F258-288C-44BC-B45B-3D38D0F1D256}" presName="compNode" presStyleCnt="0"/>
      <dgm:spPr/>
    </dgm:pt>
    <dgm:pt modelId="{2559FA98-5BE0-41CA-A87C-5019017343AD}" type="pres">
      <dgm:prSet presAssocID="{8A80F258-288C-44BC-B45B-3D38D0F1D256}" presName="aNode" presStyleLbl="bgShp" presStyleIdx="1" presStyleCnt="5"/>
      <dgm:spPr/>
    </dgm:pt>
    <dgm:pt modelId="{AA92CFE6-08DE-48DD-9D84-C2D6B17D28D8}" type="pres">
      <dgm:prSet presAssocID="{8A80F258-288C-44BC-B45B-3D38D0F1D256}" presName="textNode" presStyleLbl="bgShp" presStyleIdx="1" presStyleCnt="5"/>
      <dgm:spPr/>
    </dgm:pt>
    <dgm:pt modelId="{D6ECAC27-67A7-4481-ABAB-A6D6AA3D2CF6}" type="pres">
      <dgm:prSet presAssocID="{8A80F258-288C-44BC-B45B-3D38D0F1D256}" presName="compChildNode" presStyleCnt="0"/>
      <dgm:spPr/>
    </dgm:pt>
    <dgm:pt modelId="{C4AD9883-EE62-4E6E-B64A-5F57B10DD71A}" type="pres">
      <dgm:prSet presAssocID="{8A80F258-288C-44BC-B45B-3D38D0F1D256}" presName="theInnerList" presStyleCnt="0"/>
      <dgm:spPr/>
    </dgm:pt>
    <dgm:pt modelId="{FA2A52B5-4A0D-4627-82BA-285A6A7AC1B8}" type="pres">
      <dgm:prSet presAssocID="{891B2F40-B82F-4CBB-9002-F480772AE164}" presName="childNode" presStyleLbl="node1" presStyleIdx="2" presStyleCnt="12" custLinFactNeighborX="-9650">
        <dgm:presLayoutVars>
          <dgm:bulletEnabled val="1"/>
        </dgm:presLayoutVars>
      </dgm:prSet>
      <dgm:spPr/>
    </dgm:pt>
    <dgm:pt modelId="{EF68547C-17B4-4713-AEEB-8834BF681E2B}" type="pres">
      <dgm:prSet presAssocID="{891B2F40-B82F-4CBB-9002-F480772AE164}" presName="aSpace2" presStyleCnt="0"/>
      <dgm:spPr/>
    </dgm:pt>
    <dgm:pt modelId="{2ACAB415-F859-4496-82E2-75E50FA6552A}" type="pres">
      <dgm:prSet presAssocID="{864D50DA-5D0A-49E5-8FBD-2080A4227AA6}" presName="childNode" presStyleLbl="node1" presStyleIdx="3" presStyleCnt="12" custLinFactNeighborX="-9650">
        <dgm:presLayoutVars>
          <dgm:bulletEnabled val="1"/>
        </dgm:presLayoutVars>
      </dgm:prSet>
      <dgm:spPr/>
    </dgm:pt>
    <dgm:pt modelId="{7765DF27-3392-48DA-A42A-283487F05F23}" type="pres">
      <dgm:prSet presAssocID="{864D50DA-5D0A-49E5-8FBD-2080A4227AA6}" presName="aSpace2" presStyleCnt="0"/>
      <dgm:spPr/>
    </dgm:pt>
    <dgm:pt modelId="{C78ED605-B8E0-4C26-8E30-4BE00036E7F2}" type="pres">
      <dgm:prSet presAssocID="{DA668E45-B7DF-4C52-AE07-37A6CB77920B}" presName="childNode" presStyleLbl="node1" presStyleIdx="4" presStyleCnt="12" custLinFactNeighborX="-9650">
        <dgm:presLayoutVars>
          <dgm:bulletEnabled val="1"/>
        </dgm:presLayoutVars>
      </dgm:prSet>
      <dgm:spPr/>
    </dgm:pt>
    <dgm:pt modelId="{8E66B303-B22E-4038-BDDB-D31BE0814597}" type="pres">
      <dgm:prSet presAssocID="{DA668E45-B7DF-4C52-AE07-37A6CB77920B}" presName="aSpace2" presStyleCnt="0"/>
      <dgm:spPr/>
    </dgm:pt>
    <dgm:pt modelId="{3EED1051-25B9-4563-AE1D-9F952471A106}" type="pres">
      <dgm:prSet presAssocID="{AF6B21B9-73E8-4424-8ACC-D4A2B95CA154}" presName="childNode" presStyleLbl="node1" presStyleIdx="5" presStyleCnt="12" custLinFactNeighborX="-9650">
        <dgm:presLayoutVars>
          <dgm:bulletEnabled val="1"/>
        </dgm:presLayoutVars>
      </dgm:prSet>
      <dgm:spPr/>
    </dgm:pt>
    <dgm:pt modelId="{C272C3DA-17B6-454F-8DCD-157F8F31DCE5}" type="pres">
      <dgm:prSet presAssocID="{8A80F258-288C-44BC-B45B-3D38D0F1D256}" presName="aSpace" presStyleCnt="0"/>
      <dgm:spPr/>
    </dgm:pt>
    <dgm:pt modelId="{B352C353-6E23-4EE7-8A44-46233AE826FC}" type="pres">
      <dgm:prSet presAssocID="{D442728A-BF45-4F17-BCD0-BD7739B791DC}" presName="compNode" presStyleCnt="0"/>
      <dgm:spPr/>
    </dgm:pt>
    <dgm:pt modelId="{AEEF0634-5059-4F10-B622-419EFF9CD754}" type="pres">
      <dgm:prSet presAssocID="{D442728A-BF45-4F17-BCD0-BD7739B791DC}" presName="aNode" presStyleLbl="bgShp" presStyleIdx="2" presStyleCnt="5"/>
      <dgm:spPr/>
    </dgm:pt>
    <dgm:pt modelId="{76BEFB37-C913-4ACA-BDC5-52465AE548B4}" type="pres">
      <dgm:prSet presAssocID="{D442728A-BF45-4F17-BCD0-BD7739B791DC}" presName="textNode" presStyleLbl="bgShp" presStyleIdx="2" presStyleCnt="5"/>
      <dgm:spPr/>
    </dgm:pt>
    <dgm:pt modelId="{E422C3BC-D74F-4611-8228-3BA701EA5941}" type="pres">
      <dgm:prSet presAssocID="{D442728A-BF45-4F17-BCD0-BD7739B791DC}" presName="compChildNode" presStyleCnt="0"/>
      <dgm:spPr/>
    </dgm:pt>
    <dgm:pt modelId="{6968383F-4638-48AA-829F-05B297FD3A9B}" type="pres">
      <dgm:prSet presAssocID="{D442728A-BF45-4F17-BCD0-BD7739B791DC}" presName="theInnerList" presStyleCnt="0"/>
      <dgm:spPr/>
    </dgm:pt>
    <dgm:pt modelId="{41F8EE64-8CC6-4ED4-9CAA-58AE5A7FA7D4}" type="pres">
      <dgm:prSet presAssocID="{FA22BE07-C012-4132-8BD2-7D691D102963}" presName="childNode" presStyleLbl="node1" presStyleIdx="6" presStyleCnt="12" custLinFactNeighborX="-6755">
        <dgm:presLayoutVars>
          <dgm:bulletEnabled val="1"/>
        </dgm:presLayoutVars>
      </dgm:prSet>
      <dgm:spPr/>
    </dgm:pt>
    <dgm:pt modelId="{3C818659-3E49-4209-BC42-93658CCCDBD1}" type="pres">
      <dgm:prSet presAssocID="{FA22BE07-C012-4132-8BD2-7D691D102963}" presName="aSpace2" presStyleCnt="0"/>
      <dgm:spPr/>
    </dgm:pt>
    <dgm:pt modelId="{3B5099FC-6B7C-4C83-A83F-EC9E8C808243}" type="pres">
      <dgm:prSet presAssocID="{5CBAE747-7310-4A9C-930C-2C294EF0404F}" presName="childNode" presStyleLbl="node1" presStyleIdx="7" presStyleCnt="12">
        <dgm:presLayoutVars>
          <dgm:bulletEnabled val="1"/>
        </dgm:presLayoutVars>
      </dgm:prSet>
      <dgm:spPr/>
    </dgm:pt>
    <dgm:pt modelId="{565611E6-CB4D-480E-AFC0-3F952A24B92F}" type="pres">
      <dgm:prSet presAssocID="{D442728A-BF45-4F17-BCD0-BD7739B791DC}" presName="aSpace" presStyleCnt="0"/>
      <dgm:spPr/>
    </dgm:pt>
    <dgm:pt modelId="{576177A8-6BAC-4388-95C3-867DFC6DCB48}" type="pres">
      <dgm:prSet presAssocID="{0A4BEFA6-A9AE-4E62-8E80-57B25952957E}" presName="compNode" presStyleCnt="0"/>
      <dgm:spPr/>
    </dgm:pt>
    <dgm:pt modelId="{EC2432E1-6F51-4FB3-90F2-097E02037C1C}" type="pres">
      <dgm:prSet presAssocID="{0A4BEFA6-A9AE-4E62-8E80-57B25952957E}" presName="aNode" presStyleLbl="bgShp" presStyleIdx="3" presStyleCnt="5"/>
      <dgm:spPr/>
    </dgm:pt>
    <dgm:pt modelId="{626B4B83-4C2B-4661-A7F7-21B26BF485BD}" type="pres">
      <dgm:prSet presAssocID="{0A4BEFA6-A9AE-4E62-8E80-57B25952957E}" presName="textNode" presStyleLbl="bgShp" presStyleIdx="3" presStyleCnt="5"/>
      <dgm:spPr/>
    </dgm:pt>
    <dgm:pt modelId="{213A12F9-CD93-499D-857A-3DE8B062B446}" type="pres">
      <dgm:prSet presAssocID="{0A4BEFA6-A9AE-4E62-8E80-57B25952957E}" presName="compChildNode" presStyleCnt="0"/>
      <dgm:spPr/>
    </dgm:pt>
    <dgm:pt modelId="{A1B92073-334C-4E7A-8761-0ECC0BCE083F}" type="pres">
      <dgm:prSet presAssocID="{0A4BEFA6-A9AE-4E62-8E80-57B25952957E}" presName="theInnerList" presStyleCnt="0"/>
      <dgm:spPr/>
    </dgm:pt>
    <dgm:pt modelId="{A52CB80B-87F7-4C53-8742-B9A07484F5AD}" type="pres">
      <dgm:prSet presAssocID="{EC9E7E11-2A9F-429B-B4F5-6F1FC6DB64DE}" presName="childNode" presStyleLbl="node1" presStyleIdx="8" presStyleCnt="12" custLinFactNeighborX="-3860">
        <dgm:presLayoutVars>
          <dgm:bulletEnabled val="1"/>
        </dgm:presLayoutVars>
      </dgm:prSet>
      <dgm:spPr/>
    </dgm:pt>
    <dgm:pt modelId="{C545BFA9-6DA0-4742-913E-DD471FE03533}" type="pres">
      <dgm:prSet presAssocID="{EC9E7E11-2A9F-429B-B4F5-6F1FC6DB64DE}" presName="aSpace2" presStyleCnt="0"/>
      <dgm:spPr/>
    </dgm:pt>
    <dgm:pt modelId="{974F2007-9C26-4726-9E94-42B4C374A663}" type="pres">
      <dgm:prSet presAssocID="{73596451-9775-4F2E-B91E-793F36B3C700}" presName="childNode" presStyleLbl="node1" presStyleIdx="9" presStyleCnt="12">
        <dgm:presLayoutVars>
          <dgm:bulletEnabled val="1"/>
        </dgm:presLayoutVars>
      </dgm:prSet>
      <dgm:spPr/>
    </dgm:pt>
    <dgm:pt modelId="{98C803E2-DBC0-4D33-87B5-A9EBCC116FAD}" type="pres">
      <dgm:prSet presAssocID="{0A4BEFA6-A9AE-4E62-8E80-57B25952957E}" presName="aSpace" presStyleCnt="0"/>
      <dgm:spPr/>
    </dgm:pt>
    <dgm:pt modelId="{646CD668-C449-46D5-92BC-10F0C632D45A}" type="pres">
      <dgm:prSet presAssocID="{2F773F00-55C8-43D1-B8CE-3736EF0FE733}" presName="compNode" presStyleCnt="0"/>
      <dgm:spPr/>
    </dgm:pt>
    <dgm:pt modelId="{FE5FD151-303A-4BCC-9B14-FF2308576954}" type="pres">
      <dgm:prSet presAssocID="{2F773F00-55C8-43D1-B8CE-3736EF0FE733}" presName="aNode" presStyleLbl="bgShp" presStyleIdx="4" presStyleCnt="5" custLinFactNeighborX="58797" custLinFactNeighborY="-6679"/>
      <dgm:spPr/>
    </dgm:pt>
    <dgm:pt modelId="{7FC881B6-0B4E-4C2A-887E-9A6F08501A88}" type="pres">
      <dgm:prSet presAssocID="{2F773F00-55C8-43D1-B8CE-3736EF0FE733}" presName="textNode" presStyleLbl="bgShp" presStyleIdx="4" presStyleCnt="5"/>
      <dgm:spPr/>
    </dgm:pt>
    <dgm:pt modelId="{A9133C9A-4911-42AF-9E19-2603E64E8164}" type="pres">
      <dgm:prSet presAssocID="{2F773F00-55C8-43D1-B8CE-3736EF0FE733}" presName="compChildNode" presStyleCnt="0"/>
      <dgm:spPr/>
    </dgm:pt>
    <dgm:pt modelId="{5D0F113F-BA7A-43C0-ABC6-AAC446FC5011}" type="pres">
      <dgm:prSet presAssocID="{2F773F00-55C8-43D1-B8CE-3736EF0FE733}" presName="theInnerList" presStyleCnt="0"/>
      <dgm:spPr/>
    </dgm:pt>
    <dgm:pt modelId="{F4237A9A-B0D1-4717-AB91-571A07A1B3FF}" type="pres">
      <dgm:prSet presAssocID="{674BBB31-423A-4F74-AF59-72BC411FEFEE}" presName="childNode" presStyleLbl="node1" presStyleIdx="10" presStyleCnt="12">
        <dgm:presLayoutVars>
          <dgm:bulletEnabled val="1"/>
        </dgm:presLayoutVars>
      </dgm:prSet>
      <dgm:spPr/>
    </dgm:pt>
    <dgm:pt modelId="{B1E846AE-9F1D-4E3E-AD4B-4EB6988EEB7F}" type="pres">
      <dgm:prSet presAssocID="{674BBB31-423A-4F74-AF59-72BC411FEFEE}" presName="aSpace2" presStyleCnt="0"/>
      <dgm:spPr/>
    </dgm:pt>
    <dgm:pt modelId="{2161E916-B56A-49DF-8648-43A477BB3D7A}" type="pres">
      <dgm:prSet presAssocID="{7B77B661-9463-4C09-909C-FEE00D18DFAE}" presName="childNode" presStyleLbl="node1" presStyleIdx="11" presStyleCnt="12">
        <dgm:presLayoutVars>
          <dgm:bulletEnabled val="1"/>
        </dgm:presLayoutVars>
      </dgm:prSet>
      <dgm:spPr/>
    </dgm:pt>
  </dgm:ptLst>
  <dgm:cxnLst>
    <dgm:cxn modelId="{62429304-EB50-4C47-B345-53E1FB9DDCE5}" type="presOf" srcId="{DA668E45-B7DF-4C52-AE07-37A6CB77920B}" destId="{C78ED605-B8E0-4C26-8E30-4BE00036E7F2}" srcOrd="0" destOrd="0" presId="urn:microsoft.com/office/officeart/2005/8/layout/lProcess2"/>
    <dgm:cxn modelId="{F4D2500A-DBA1-4F6A-AD92-74CE03DA4A47}" type="presOf" srcId="{FA22BE07-C012-4132-8BD2-7D691D102963}" destId="{41F8EE64-8CC6-4ED4-9CAA-58AE5A7FA7D4}" srcOrd="0" destOrd="0" presId="urn:microsoft.com/office/officeart/2005/8/layout/lProcess2"/>
    <dgm:cxn modelId="{9CF47E0B-2B86-4F38-B7B4-240B1F52D5FF}" srcId="{62E576E1-2876-45DC-ACBC-8C96A164239C}" destId="{02B91954-312A-40A1-8584-1318E2805220}" srcOrd="1" destOrd="0" parTransId="{11CBD625-401F-46DE-963A-5FA252A8D7A6}" sibTransId="{4E6F6C1E-A53A-4D11-B22F-E957F43164E4}"/>
    <dgm:cxn modelId="{B8ED800C-4E49-4F84-B72F-278BF4658F80}" type="presOf" srcId="{0A4BEFA6-A9AE-4E62-8E80-57B25952957E}" destId="{EC2432E1-6F51-4FB3-90F2-097E02037C1C}" srcOrd="0" destOrd="0" presId="urn:microsoft.com/office/officeart/2005/8/layout/lProcess2"/>
    <dgm:cxn modelId="{96DE8817-19C8-4039-A56A-4DCC6E7890EA}" type="presOf" srcId="{0FA186C7-3D66-4F89-8166-CDD1FE71F573}" destId="{C2A9B8E6-02FB-4C06-AF33-BDA0CFAF62E6}" srcOrd="0" destOrd="0" presId="urn:microsoft.com/office/officeart/2005/8/layout/lProcess2"/>
    <dgm:cxn modelId="{5DBD5429-9955-4C00-B1D7-9224B175CC42}" srcId="{D442728A-BF45-4F17-BCD0-BD7739B791DC}" destId="{FA22BE07-C012-4132-8BD2-7D691D102963}" srcOrd="0" destOrd="0" parTransId="{76BA3869-DA17-4B7B-A22A-EAF52DFB8669}" sibTransId="{F9A37EAF-569E-40C7-8DF1-E649AF150D0C}"/>
    <dgm:cxn modelId="{ACE16E2D-863B-4451-B5A4-3F843C069D95}" type="presOf" srcId="{891B2F40-B82F-4CBB-9002-F480772AE164}" destId="{FA2A52B5-4A0D-4627-82BA-285A6A7AC1B8}" srcOrd="0" destOrd="0" presId="urn:microsoft.com/office/officeart/2005/8/layout/lProcess2"/>
    <dgm:cxn modelId="{D24CAC3E-A6B7-440A-8DFC-9515E5C27C03}" type="presOf" srcId="{AF6B21B9-73E8-4424-8ACC-D4A2B95CA154}" destId="{3EED1051-25B9-4563-AE1D-9F952471A106}" srcOrd="0" destOrd="0" presId="urn:microsoft.com/office/officeart/2005/8/layout/lProcess2"/>
    <dgm:cxn modelId="{C4A79860-388E-4812-A9FC-75F84C141898}" srcId="{0FA186C7-3D66-4F89-8166-CDD1FE71F573}" destId="{0A4BEFA6-A9AE-4E62-8E80-57B25952957E}" srcOrd="3" destOrd="0" parTransId="{61778BB0-1FC9-4FF9-B041-E865C29ADF74}" sibTransId="{3696514B-B855-4D00-80DA-51947E8C22EE}"/>
    <dgm:cxn modelId="{0CA3D060-48F9-4862-BC9A-FB4F8D056D13}" srcId="{2F773F00-55C8-43D1-B8CE-3736EF0FE733}" destId="{674BBB31-423A-4F74-AF59-72BC411FEFEE}" srcOrd="0" destOrd="0" parTransId="{FD2CD9E2-C2F5-4108-BAD8-DBD2C9911D01}" sibTransId="{EF139594-83F9-4E9D-845F-BC0B8D49123F}"/>
    <dgm:cxn modelId="{92D7EE45-DDF3-4ECE-8518-4C124C3F332C}" srcId="{8A80F258-288C-44BC-B45B-3D38D0F1D256}" destId="{864D50DA-5D0A-49E5-8FBD-2080A4227AA6}" srcOrd="1" destOrd="0" parTransId="{9DBBD9E9-5522-4A5C-9F26-D6AA9A7E4814}" sibTransId="{B94F7A0F-3519-47EC-8EE6-4BBB32A2FA86}"/>
    <dgm:cxn modelId="{A5337167-1923-4C94-804D-91FE8CE7C8FC}" type="presOf" srcId="{EC9E7E11-2A9F-429B-B4F5-6F1FC6DB64DE}" destId="{A52CB80B-87F7-4C53-8742-B9A07484F5AD}" srcOrd="0" destOrd="0" presId="urn:microsoft.com/office/officeart/2005/8/layout/lProcess2"/>
    <dgm:cxn modelId="{89F8AF48-ECA0-4F18-8A5B-3D51901DAB2D}" type="presOf" srcId="{9B875F2C-B87A-4BB7-9065-1F188A1A89B0}" destId="{0C2361CD-BD36-4CF0-9F68-A11321A6749D}" srcOrd="0" destOrd="0" presId="urn:microsoft.com/office/officeart/2005/8/layout/lProcess2"/>
    <dgm:cxn modelId="{7E44296B-4F64-4863-892C-35EC6A633C89}" srcId="{0FA186C7-3D66-4F89-8166-CDD1FE71F573}" destId="{2F773F00-55C8-43D1-B8CE-3736EF0FE733}" srcOrd="4" destOrd="0" parTransId="{DABCF595-F139-47E0-9B35-E43B6A8D66CE}" sibTransId="{B45B1484-5B43-4AD4-9695-0F0D5C6A308A}"/>
    <dgm:cxn modelId="{C3B6136D-FDDD-42D2-97B3-CE7D5BF59190}" type="presOf" srcId="{674BBB31-423A-4F74-AF59-72BC411FEFEE}" destId="{F4237A9A-B0D1-4717-AB91-571A07A1B3FF}" srcOrd="0" destOrd="0" presId="urn:microsoft.com/office/officeart/2005/8/layout/lProcess2"/>
    <dgm:cxn modelId="{D7D8F04E-42C8-4968-B5B0-C6C361D3FB76}" srcId="{8A80F258-288C-44BC-B45B-3D38D0F1D256}" destId="{DA668E45-B7DF-4C52-AE07-37A6CB77920B}" srcOrd="2" destOrd="0" parTransId="{A77D6EC3-5744-4F4F-915F-D162FD1CAE05}" sibTransId="{54DCA232-03FC-4E52-8E0C-DAD3CB108C02}"/>
    <dgm:cxn modelId="{71EE184F-D30F-45BD-B6E8-9CF647F383F3}" srcId="{62E576E1-2876-45DC-ACBC-8C96A164239C}" destId="{9B875F2C-B87A-4BB7-9065-1F188A1A89B0}" srcOrd="0" destOrd="0" parTransId="{C4C91DC5-AD60-4772-B21C-E9EBC186B85A}" sibTransId="{675D1086-6686-4C5A-8B7D-08F419CC827F}"/>
    <dgm:cxn modelId="{142AEF6F-E5CC-447D-BC09-1BC0B440A697}" srcId="{0FA186C7-3D66-4F89-8166-CDD1FE71F573}" destId="{D442728A-BF45-4F17-BCD0-BD7739B791DC}" srcOrd="2" destOrd="0" parTransId="{ED93FFB6-4057-44A9-BB57-2C5A783181CA}" sibTransId="{6B62F7F4-E38A-4F06-A080-B76BE7F862AD}"/>
    <dgm:cxn modelId="{B6448170-86C2-46B2-A839-8F6C125C362C}" type="presOf" srcId="{5CBAE747-7310-4A9C-930C-2C294EF0404F}" destId="{3B5099FC-6B7C-4C83-A83F-EC9E8C808243}" srcOrd="0" destOrd="0" presId="urn:microsoft.com/office/officeart/2005/8/layout/lProcess2"/>
    <dgm:cxn modelId="{BB9DC753-5B4D-4F64-88BD-0D27D338C6F5}" srcId="{0A4BEFA6-A9AE-4E62-8E80-57B25952957E}" destId="{EC9E7E11-2A9F-429B-B4F5-6F1FC6DB64DE}" srcOrd="0" destOrd="0" parTransId="{2FB7E7CF-9E7A-482B-8962-F1CE6AAD3813}" sibTransId="{9FC51675-2D61-4CAB-8629-FCA6A047B45E}"/>
    <dgm:cxn modelId="{1D733D7F-41FF-496A-AE91-C6E5A927259F}" srcId="{0A4BEFA6-A9AE-4E62-8E80-57B25952957E}" destId="{73596451-9775-4F2E-B91E-793F36B3C700}" srcOrd="1" destOrd="0" parTransId="{3F192481-48F8-4D95-8D8D-D8B76215042A}" sibTransId="{7AF29EE5-3030-4C1D-A991-3724CFC2B833}"/>
    <dgm:cxn modelId="{580F1083-62DF-4BE5-B99D-6A7B14292097}" type="presOf" srcId="{2F773F00-55C8-43D1-B8CE-3736EF0FE733}" destId="{FE5FD151-303A-4BCC-9B14-FF2308576954}" srcOrd="0" destOrd="0" presId="urn:microsoft.com/office/officeart/2005/8/layout/lProcess2"/>
    <dgm:cxn modelId="{5222968B-D0B0-4EE5-96A9-87960CA1B900}" srcId="{D442728A-BF45-4F17-BCD0-BD7739B791DC}" destId="{5CBAE747-7310-4A9C-930C-2C294EF0404F}" srcOrd="1" destOrd="0" parTransId="{C13E1D5C-5B31-4CEC-9F43-885C03AEF80F}" sibTransId="{8972FAC8-EB78-490F-8ABD-B68756A211BE}"/>
    <dgm:cxn modelId="{74526CA3-24F7-429C-8398-E9D7911E836A}" type="presOf" srcId="{D442728A-BF45-4F17-BCD0-BD7739B791DC}" destId="{AEEF0634-5059-4F10-B622-419EFF9CD754}" srcOrd="0" destOrd="0" presId="urn:microsoft.com/office/officeart/2005/8/layout/lProcess2"/>
    <dgm:cxn modelId="{1F5891A5-0C74-4A79-9651-88E3F9ABEC88}" srcId="{0FA186C7-3D66-4F89-8166-CDD1FE71F573}" destId="{62E576E1-2876-45DC-ACBC-8C96A164239C}" srcOrd="0" destOrd="0" parTransId="{9F3992CD-04F0-4B5D-AB44-EF42A889D478}" sibTransId="{C9F233C8-7C05-4B1E-AC1C-D8245A50D845}"/>
    <dgm:cxn modelId="{E270ECAD-A5C7-45DC-80C4-54C2558B22B6}" type="presOf" srcId="{62E576E1-2876-45DC-ACBC-8C96A164239C}" destId="{354F8421-E497-475D-9FDF-76B7FBCBF6E0}" srcOrd="1" destOrd="0" presId="urn:microsoft.com/office/officeart/2005/8/layout/lProcess2"/>
    <dgm:cxn modelId="{8506EEB8-58DD-4B84-8497-987BD2A89FD8}" srcId="{8A80F258-288C-44BC-B45B-3D38D0F1D256}" destId="{891B2F40-B82F-4CBB-9002-F480772AE164}" srcOrd="0" destOrd="0" parTransId="{CC7324A0-14B7-44CD-ABA2-6469CEA2FD07}" sibTransId="{124B3724-D2D4-420A-BE39-392E95BDA3DE}"/>
    <dgm:cxn modelId="{62AEBABD-B13F-46E7-9344-4DBFD222282D}" type="presOf" srcId="{2F773F00-55C8-43D1-B8CE-3736EF0FE733}" destId="{7FC881B6-0B4E-4C2A-887E-9A6F08501A88}" srcOrd="1" destOrd="0" presId="urn:microsoft.com/office/officeart/2005/8/layout/lProcess2"/>
    <dgm:cxn modelId="{1E4ED3BD-B7DE-49ED-9396-B11C3D025CB9}" type="presOf" srcId="{62E576E1-2876-45DC-ACBC-8C96A164239C}" destId="{09397CDC-10D4-4945-85B2-64E85A406DB6}" srcOrd="0" destOrd="0" presId="urn:microsoft.com/office/officeart/2005/8/layout/lProcess2"/>
    <dgm:cxn modelId="{1F262FCC-A280-4091-8C03-36E6C7D901F3}" type="presOf" srcId="{02B91954-312A-40A1-8584-1318E2805220}" destId="{21BD797A-ADA6-4DA1-BFB4-26C2F600CE31}" srcOrd="0" destOrd="0" presId="urn:microsoft.com/office/officeart/2005/8/layout/lProcess2"/>
    <dgm:cxn modelId="{4C2C5DD4-3F1F-4F7F-A7D4-39A1CAD6D606}" srcId="{2F773F00-55C8-43D1-B8CE-3736EF0FE733}" destId="{7B77B661-9463-4C09-909C-FEE00D18DFAE}" srcOrd="1" destOrd="0" parTransId="{FD05E76B-A17D-4018-A103-3A8729A29CC1}" sibTransId="{ADBFAC2F-5903-4F47-A763-B5919348BB7A}"/>
    <dgm:cxn modelId="{FE77FADC-0232-4BB1-9E3A-90C642689496}" type="presOf" srcId="{7B77B661-9463-4C09-909C-FEE00D18DFAE}" destId="{2161E916-B56A-49DF-8648-43A477BB3D7A}" srcOrd="0" destOrd="0" presId="urn:microsoft.com/office/officeart/2005/8/layout/lProcess2"/>
    <dgm:cxn modelId="{04514AE3-7BC5-49BA-9814-89F8A0030A18}" type="presOf" srcId="{8A80F258-288C-44BC-B45B-3D38D0F1D256}" destId="{2559FA98-5BE0-41CA-A87C-5019017343AD}" srcOrd="0" destOrd="0" presId="urn:microsoft.com/office/officeart/2005/8/layout/lProcess2"/>
    <dgm:cxn modelId="{38F8AFEC-3E6F-4B21-B38C-D6FA6C55A06C}" type="presOf" srcId="{73596451-9775-4F2E-B91E-793F36B3C700}" destId="{974F2007-9C26-4726-9E94-42B4C374A663}" srcOrd="0" destOrd="0" presId="urn:microsoft.com/office/officeart/2005/8/layout/lProcess2"/>
    <dgm:cxn modelId="{0D6A71F2-9B79-4B8E-81FF-921BF840622A}" type="presOf" srcId="{D442728A-BF45-4F17-BCD0-BD7739B791DC}" destId="{76BEFB37-C913-4ACA-BDC5-52465AE548B4}" srcOrd="1" destOrd="0" presId="urn:microsoft.com/office/officeart/2005/8/layout/lProcess2"/>
    <dgm:cxn modelId="{5B9884F3-9A61-4791-A0B2-BADE8C1E98CC}" type="presOf" srcId="{864D50DA-5D0A-49E5-8FBD-2080A4227AA6}" destId="{2ACAB415-F859-4496-82E2-75E50FA6552A}" srcOrd="0" destOrd="0" presId="urn:microsoft.com/office/officeart/2005/8/layout/lProcess2"/>
    <dgm:cxn modelId="{D9247CFA-37E2-4C81-ADDB-9AEAB420A0AD}" srcId="{0FA186C7-3D66-4F89-8166-CDD1FE71F573}" destId="{8A80F258-288C-44BC-B45B-3D38D0F1D256}" srcOrd="1" destOrd="0" parTransId="{654704E1-EA42-4513-9392-F29912352AF7}" sibTransId="{DB6E8453-E73E-4A0F-8B49-8C33BBABBB0D}"/>
    <dgm:cxn modelId="{10C1F5FB-1952-4CD4-84BC-0B9577FA5548}" srcId="{8A80F258-288C-44BC-B45B-3D38D0F1D256}" destId="{AF6B21B9-73E8-4424-8ACC-D4A2B95CA154}" srcOrd="3" destOrd="0" parTransId="{194AECE3-2645-4AB7-8C03-CD5C7FF59767}" sibTransId="{FD462E0E-EC13-4A28-8CA5-A0861B66E57F}"/>
    <dgm:cxn modelId="{F90908FE-9EC4-4C8B-8918-37E43F8B2D91}" type="presOf" srcId="{8A80F258-288C-44BC-B45B-3D38D0F1D256}" destId="{AA92CFE6-08DE-48DD-9D84-C2D6B17D28D8}" srcOrd="1" destOrd="0" presId="urn:microsoft.com/office/officeart/2005/8/layout/lProcess2"/>
    <dgm:cxn modelId="{F55A8DFF-6021-483F-B053-75696FF604CE}" type="presOf" srcId="{0A4BEFA6-A9AE-4E62-8E80-57B25952957E}" destId="{626B4B83-4C2B-4661-A7F7-21B26BF485BD}" srcOrd="1" destOrd="0" presId="urn:microsoft.com/office/officeart/2005/8/layout/lProcess2"/>
    <dgm:cxn modelId="{CACB83C3-6EE1-4B33-839F-CD0AAECAAED1}" type="presParOf" srcId="{C2A9B8E6-02FB-4C06-AF33-BDA0CFAF62E6}" destId="{44E5D204-82BC-48F3-84A5-E62A4DB472EF}" srcOrd="0" destOrd="0" presId="urn:microsoft.com/office/officeart/2005/8/layout/lProcess2"/>
    <dgm:cxn modelId="{D0283CEB-F066-415F-A212-8FAC1655BA60}" type="presParOf" srcId="{44E5D204-82BC-48F3-84A5-E62A4DB472EF}" destId="{09397CDC-10D4-4945-85B2-64E85A406DB6}" srcOrd="0" destOrd="0" presId="urn:microsoft.com/office/officeart/2005/8/layout/lProcess2"/>
    <dgm:cxn modelId="{B234C795-BD2C-47A6-B12E-5DF52BD286F5}" type="presParOf" srcId="{44E5D204-82BC-48F3-84A5-E62A4DB472EF}" destId="{354F8421-E497-475D-9FDF-76B7FBCBF6E0}" srcOrd="1" destOrd="0" presId="urn:microsoft.com/office/officeart/2005/8/layout/lProcess2"/>
    <dgm:cxn modelId="{68390A63-D1DF-4624-9BFD-B4C1A026198C}" type="presParOf" srcId="{44E5D204-82BC-48F3-84A5-E62A4DB472EF}" destId="{C4534B17-0B04-4AAC-AD57-E607A9FD571A}" srcOrd="2" destOrd="0" presId="urn:microsoft.com/office/officeart/2005/8/layout/lProcess2"/>
    <dgm:cxn modelId="{7861F544-F66A-4525-9B88-C27644FBEC9E}" type="presParOf" srcId="{C4534B17-0B04-4AAC-AD57-E607A9FD571A}" destId="{FB65819D-32F6-4548-B5A2-85882E16356E}" srcOrd="0" destOrd="0" presId="urn:microsoft.com/office/officeart/2005/8/layout/lProcess2"/>
    <dgm:cxn modelId="{33B5838D-DAE9-426C-B732-8AFB2347C707}" type="presParOf" srcId="{FB65819D-32F6-4548-B5A2-85882E16356E}" destId="{0C2361CD-BD36-4CF0-9F68-A11321A6749D}" srcOrd="0" destOrd="0" presId="urn:microsoft.com/office/officeart/2005/8/layout/lProcess2"/>
    <dgm:cxn modelId="{55DA371B-E189-400A-A35F-657876658708}" type="presParOf" srcId="{FB65819D-32F6-4548-B5A2-85882E16356E}" destId="{FFE40282-FB4C-4EFD-88EA-C02A918A6BB1}" srcOrd="1" destOrd="0" presId="urn:microsoft.com/office/officeart/2005/8/layout/lProcess2"/>
    <dgm:cxn modelId="{44A99B9D-F3A4-41B4-B89A-4D0D61B38316}" type="presParOf" srcId="{FB65819D-32F6-4548-B5A2-85882E16356E}" destId="{21BD797A-ADA6-4DA1-BFB4-26C2F600CE31}" srcOrd="2" destOrd="0" presId="urn:microsoft.com/office/officeart/2005/8/layout/lProcess2"/>
    <dgm:cxn modelId="{5133926B-D876-4BB4-B828-D380785AE263}" type="presParOf" srcId="{C2A9B8E6-02FB-4C06-AF33-BDA0CFAF62E6}" destId="{78CF0D6A-CD75-476C-8A27-398F371D4711}" srcOrd="1" destOrd="0" presId="urn:microsoft.com/office/officeart/2005/8/layout/lProcess2"/>
    <dgm:cxn modelId="{B5E1A78A-75FA-40C5-9169-ACF04D7A6BC5}" type="presParOf" srcId="{C2A9B8E6-02FB-4C06-AF33-BDA0CFAF62E6}" destId="{852002D2-0D1C-47B2-B381-D075939760BA}" srcOrd="2" destOrd="0" presId="urn:microsoft.com/office/officeart/2005/8/layout/lProcess2"/>
    <dgm:cxn modelId="{11589485-8C15-436A-994E-2B433F72CDE0}" type="presParOf" srcId="{852002D2-0D1C-47B2-B381-D075939760BA}" destId="{2559FA98-5BE0-41CA-A87C-5019017343AD}" srcOrd="0" destOrd="0" presId="urn:microsoft.com/office/officeart/2005/8/layout/lProcess2"/>
    <dgm:cxn modelId="{321F1B2C-7D2D-4CAB-967E-37FE727BE565}" type="presParOf" srcId="{852002D2-0D1C-47B2-B381-D075939760BA}" destId="{AA92CFE6-08DE-48DD-9D84-C2D6B17D28D8}" srcOrd="1" destOrd="0" presId="urn:microsoft.com/office/officeart/2005/8/layout/lProcess2"/>
    <dgm:cxn modelId="{59F61D6B-694C-4C29-AD2D-F3ECF3D5B301}" type="presParOf" srcId="{852002D2-0D1C-47B2-B381-D075939760BA}" destId="{D6ECAC27-67A7-4481-ABAB-A6D6AA3D2CF6}" srcOrd="2" destOrd="0" presId="urn:microsoft.com/office/officeart/2005/8/layout/lProcess2"/>
    <dgm:cxn modelId="{CE663428-A0EA-48C1-B861-664550797A93}" type="presParOf" srcId="{D6ECAC27-67A7-4481-ABAB-A6D6AA3D2CF6}" destId="{C4AD9883-EE62-4E6E-B64A-5F57B10DD71A}" srcOrd="0" destOrd="0" presId="urn:microsoft.com/office/officeart/2005/8/layout/lProcess2"/>
    <dgm:cxn modelId="{CCF16B4D-A1C7-4647-A9D7-42E1B48FD8DB}" type="presParOf" srcId="{C4AD9883-EE62-4E6E-B64A-5F57B10DD71A}" destId="{FA2A52B5-4A0D-4627-82BA-285A6A7AC1B8}" srcOrd="0" destOrd="0" presId="urn:microsoft.com/office/officeart/2005/8/layout/lProcess2"/>
    <dgm:cxn modelId="{F8E45986-1F92-4B11-B6F9-9CB63BDC2B2D}" type="presParOf" srcId="{C4AD9883-EE62-4E6E-B64A-5F57B10DD71A}" destId="{EF68547C-17B4-4713-AEEB-8834BF681E2B}" srcOrd="1" destOrd="0" presId="urn:microsoft.com/office/officeart/2005/8/layout/lProcess2"/>
    <dgm:cxn modelId="{18AB43AC-D42C-465A-B02A-FF65F34092D1}" type="presParOf" srcId="{C4AD9883-EE62-4E6E-B64A-5F57B10DD71A}" destId="{2ACAB415-F859-4496-82E2-75E50FA6552A}" srcOrd="2" destOrd="0" presId="urn:microsoft.com/office/officeart/2005/8/layout/lProcess2"/>
    <dgm:cxn modelId="{E21058CD-A95A-454C-AE59-26CF706463F2}" type="presParOf" srcId="{C4AD9883-EE62-4E6E-B64A-5F57B10DD71A}" destId="{7765DF27-3392-48DA-A42A-283487F05F23}" srcOrd="3" destOrd="0" presId="urn:microsoft.com/office/officeart/2005/8/layout/lProcess2"/>
    <dgm:cxn modelId="{51114DF9-B1DE-434D-8713-0384F631D65A}" type="presParOf" srcId="{C4AD9883-EE62-4E6E-B64A-5F57B10DD71A}" destId="{C78ED605-B8E0-4C26-8E30-4BE00036E7F2}" srcOrd="4" destOrd="0" presId="urn:microsoft.com/office/officeart/2005/8/layout/lProcess2"/>
    <dgm:cxn modelId="{4EEF14D0-D6C5-45A7-8EC0-36FBB76C2051}" type="presParOf" srcId="{C4AD9883-EE62-4E6E-B64A-5F57B10DD71A}" destId="{8E66B303-B22E-4038-BDDB-D31BE0814597}" srcOrd="5" destOrd="0" presId="urn:microsoft.com/office/officeart/2005/8/layout/lProcess2"/>
    <dgm:cxn modelId="{3AA655DB-ED70-40E0-A968-70635ABB33EC}" type="presParOf" srcId="{C4AD9883-EE62-4E6E-B64A-5F57B10DD71A}" destId="{3EED1051-25B9-4563-AE1D-9F952471A106}" srcOrd="6" destOrd="0" presId="urn:microsoft.com/office/officeart/2005/8/layout/lProcess2"/>
    <dgm:cxn modelId="{66EC76F9-E48F-4552-BE78-4524091F9AC7}" type="presParOf" srcId="{C2A9B8E6-02FB-4C06-AF33-BDA0CFAF62E6}" destId="{C272C3DA-17B6-454F-8DCD-157F8F31DCE5}" srcOrd="3" destOrd="0" presId="urn:microsoft.com/office/officeart/2005/8/layout/lProcess2"/>
    <dgm:cxn modelId="{358169CF-21E5-49B6-A213-32F3C1065D0A}" type="presParOf" srcId="{C2A9B8E6-02FB-4C06-AF33-BDA0CFAF62E6}" destId="{B352C353-6E23-4EE7-8A44-46233AE826FC}" srcOrd="4" destOrd="0" presId="urn:microsoft.com/office/officeart/2005/8/layout/lProcess2"/>
    <dgm:cxn modelId="{FD677341-28AB-40F4-9DF1-DF3E699E6978}" type="presParOf" srcId="{B352C353-6E23-4EE7-8A44-46233AE826FC}" destId="{AEEF0634-5059-4F10-B622-419EFF9CD754}" srcOrd="0" destOrd="0" presId="urn:microsoft.com/office/officeart/2005/8/layout/lProcess2"/>
    <dgm:cxn modelId="{775BC7C6-273F-4351-B0EF-61D66D5DCF1E}" type="presParOf" srcId="{B352C353-6E23-4EE7-8A44-46233AE826FC}" destId="{76BEFB37-C913-4ACA-BDC5-52465AE548B4}" srcOrd="1" destOrd="0" presId="urn:microsoft.com/office/officeart/2005/8/layout/lProcess2"/>
    <dgm:cxn modelId="{D94F7D35-AF41-4631-BE38-C4276B3A0038}" type="presParOf" srcId="{B352C353-6E23-4EE7-8A44-46233AE826FC}" destId="{E422C3BC-D74F-4611-8228-3BA701EA5941}" srcOrd="2" destOrd="0" presId="urn:microsoft.com/office/officeart/2005/8/layout/lProcess2"/>
    <dgm:cxn modelId="{84CA887A-B872-43AA-8751-FC8BFC4A5070}" type="presParOf" srcId="{E422C3BC-D74F-4611-8228-3BA701EA5941}" destId="{6968383F-4638-48AA-829F-05B297FD3A9B}" srcOrd="0" destOrd="0" presId="urn:microsoft.com/office/officeart/2005/8/layout/lProcess2"/>
    <dgm:cxn modelId="{A178AD4A-8DFF-4D27-A4C1-91DA8F644883}" type="presParOf" srcId="{6968383F-4638-48AA-829F-05B297FD3A9B}" destId="{41F8EE64-8CC6-4ED4-9CAA-58AE5A7FA7D4}" srcOrd="0" destOrd="0" presId="urn:microsoft.com/office/officeart/2005/8/layout/lProcess2"/>
    <dgm:cxn modelId="{9EB17243-CDC6-42D9-BEB1-014712FF070D}" type="presParOf" srcId="{6968383F-4638-48AA-829F-05B297FD3A9B}" destId="{3C818659-3E49-4209-BC42-93658CCCDBD1}" srcOrd="1" destOrd="0" presId="urn:microsoft.com/office/officeart/2005/8/layout/lProcess2"/>
    <dgm:cxn modelId="{83D7ABF3-F208-4E56-A458-D58E7B934098}" type="presParOf" srcId="{6968383F-4638-48AA-829F-05B297FD3A9B}" destId="{3B5099FC-6B7C-4C83-A83F-EC9E8C808243}" srcOrd="2" destOrd="0" presId="urn:microsoft.com/office/officeart/2005/8/layout/lProcess2"/>
    <dgm:cxn modelId="{2302C72F-8C96-4B2E-9342-1D8A05FDC6D9}" type="presParOf" srcId="{C2A9B8E6-02FB-4C06-AF33-BDA0CFAF62E6}" destId="{565611E6-CB4D-480E-AFC0-3F952A24B92F}" srcOrd="5" destOrd="0" presId="urn:microsoft.com/office/officeart/2005/8/layout/lProcess2"/>
    <dgm:cxn modelId="{C7127F09-48AA-47C0-8C24-5A7FB2D17D3B}" type="presParOf" srcId="{C2A9B8E6-02FB-4C06-AF33-BDA0CFAF62E6}" destId="{576177A8-6BAC-4388-95C3-867DFC6DCB48}" srcOrd="6" destOrd="0" presId="urn:microsoft.com/office/officeart/2005/8/layout/lProcess2"/>
    <dgm:cxn modelId="{D343E042-E742-4191-94D2-D893D0AFCE84}" type="presParOf" srcId="{576177A8-6BAC-4388-95C3-867DFC6DCB48}" destId="{EC2432E1-6F51-4FB3-90F2-097E02037C1C}" srcOrd="0" destOrd="0" presId="urn:microsoft.com/office/officeart/2005/8/layout/lProcess2"/>
    <dgm:cxn modelId="{3909C94F-EA1E-48A9-9320-8FF770731BE5}" type="presParOf" srcId="{576177A8-6BAC-4388-95C3-867DFC6DCB48}" destId="{626B4B83-4C2B-4661-A7F7-21B26BF485BD}" srcOrd="1" destOrd="0" presId="urn:microsoft.com/office/officeart/2005/8/layout/lProcess2"/>
    <dgm:cxn modelId="{14719F12-97AC-4250-9E5B-0DFCBE60A041}" type="presParOf" srcId="{576177A8-6BAC-4388-95C3-867DFC6DCB48}" destId="{213A12F9-CD93-499D-857A-3DE8B062B446}" srcOrd="2" destOrd="0" presId="urn:microsoft.com/office/officeart/2005/8/layout/lProcess2"/>
    <dgm:cxn modelId="{F87DA186-9346-4EC9-A97A-F26C34C1E3D6}" type="presParOf" srcId="{213A12F9-CD93-499D-857A-3DE8B062B446}" destId="{A1B92073-334C-4E7A-8761-0ECC0BCE083F}" srcOrd="0" destOrd="0" presId="urn:microsoft.com/office/officeart/2005/8/layout/lProcess2"/>
    <dgm:cxn modelId="{3B577750-06C3-4A3D-BB35-63028588970E}" type="presParOf" srcId="{A1B92073-334C-4E7A-8761-0ECC0BCE083F}" destId="{A52CB80B-87F7-4C53-8742-B9A07484F5AD}" srcOrd="0" destOrd="0" presId="urn:microsoft.com/office/officeart/2005/8/layout/lProcess2"/>
    <dgm:cxn modelId="{4CE67AA3-FC66-4070-A379-E5A55903ED7D}" type="presParOf" srcId="{A1B92073-334C-4E7A-8761-0ECC0BCE083F}" destId="{C545BFA9-6DA0-4742-913E-DD471FE03533}" srcOrd="1" destOrd="0" presId="urn:microsoft.com/office/officeart/2005/8/layout/lProcess2"/>
    <dgm:cxn modelId="{E3A732E5-96C5-4DF0-98E2-563C9C91028D}" type="presParOf" srcId="{A1B92073-334C-4E7A-8761-0ECC0BCE083F}" destId="{974F2007-9C26-4726-9E94-42B4C374A663}" srcOrd="2" destOrd="0" presId="urn:microsoft.com/office/officeart/2005/8/layout/lProcess2"/>
    <dgm:cxn modelId="{10071E10-17E1-4570-AB0B-30FC36606BA5}" type="presParOf" srcId="{C2A9B8E6-02FB-4C06-AF33-BDA0CFAF62E6}" destId="{98C803E2-DBC0-4D33-87B5-A9EBCC116FAD}" srcOrd="7" destOrd="0" presId="urn:microsoft.com/office/officeart/2005/8/layout/lProcess2"/>
    <dgm:cxn modelId="{89ECD76A-BE68-455E-B847-99BEC61659F5}" type="presParOf" srcId="{C2A9B8E6-02FB-4C06-AF33-BDA0CFAF62E6}" destId="{646CD668-C449-46D5-92BC-10F0C632D45A}" srcOrd="8" destOrd="0" presId="urn:microsoft.com/office/officeart/2005/8/layout/lProcess2"/>
    <dgm:cxn modelId="{EF351F2A-CC4D-4468-A4A3-D2A835AF8D9A}" type="presParOf" srcId="{646CD668-C449-46D5-92BC-10F0C632D45A}" destId="{FE5FD151-303A-4BCC-9B14-FF2308576954}" srcOrd="0" destOrd="0" presId="urn:microsoft.com/office/officeart/2005/8/layout/lProcess2"/>
    <dgm:cxn modelId="{F2348244-3192-4C93-A702-2162FFACD336}" type="presParOf" srcId="{646CD668-C449-46D5-92BC-10F0C632D45A}" destId="{7FC881B6-0B4E-4C2A-887E-9A6F08501A88}" srcOrd="1" destOrd="0" presId="urn:microsoft.com/office/officeart/2005/8/layout/lProcess2"/>
    <dgm:cxn modelId="{C2BE3E97-B8B3-4169-BBE5-222C84EBEF23}" type="presParOf" srcId="{646CD668-C449-46D5-92BC-10F0C632D45A}" destId="{A9133C9A-4911-42AF-9E19-2603E64E8164}" srcOrd="2" destOrd="0" presId="urn:microsoft.com/office/officeart/2005/8/layout/lProcess2"/>
    <dgm:cxn modelId="{C0E9786A-B481-460D-AC80-C5B037197B62}" type="presParOf" srcId="{A9133C9A-4911-42AF-9E19-2603E64E8164}" destId="{5D0F113F-BA7A-43C0-ABC6-AAC446FC5011}" srcOrd="0" destOrd="0" presId="urn:microsoft.com/office/officeart/2005/8/layout/lProcess2"/>
    <dgm:cxn modelId="{B750DF1C-E5B3-4939-A38B-DB63F004E5A7}" type="presParOf" srcId="{5D0F113F-BA7A-43C0-ABC6-AAC446FC5011}" destId="{F4237A9A-B0D1-4717-AB91-571A07A1B3FF}" srcOrd="0" destOrd="0" presId="urn:microsoft.com/office/officeart/2005/8/layout/lProcess2"/>
    <dgm:cxn modelId="{1A822BB1-35D5-4832-B6A0-BC3E253B983F}" type="presParOf" srcId="{5D0F113F-BA7A-43C0-ABC6-AAC446FC5011}" destId="{B1E846AE-9F1D-4E3E-AD4B-4EB6988EEB7F}" srcOrd="1" destOrd="0" presId="urn:microsoft.com/office/officeart/2005/8/layout/lProcess2"/>
    <dgm:cxn modelId="{38E8BA89-3B09-412E-AF8F-629AF1690802}" type="presParOf" srcId="{5D0F113F-BA7A-43C0-ABC6-AAC446FC5011}" destId="{2161E916-B56A-49DF-8648-43A477BB3D7A}" srcOrd="2"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67702-4244-4D61-B82D-1C2ACD2F1114}">
      <dsp:nvSpPr>
        <dsp:cNvPr id="0" name=""/>
        <dsp:cNvSpPr/>
      </dsp:nvSpPr>
      <dsp:spPr>
        <a:xfrm>
          <a:off x="5727" y="210558"/>
          <a:ext cx="1623962" cy="1885621"/>
        </a:xfrm>
        <a:prstGeom prst="roundRect">
          <a:avLst>
            <a:gd name="adj" fmla="val 10000"/>
          </a:avLst>
        </a:prstGeom>
        <a:solidFill>
          <a:srgbClr val="008080"/>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a:t>Call for Proposals</a:t>
          </a:r>
        </a:p>
        <a:p>
          <a:pPr marL="171450" lvl="1" indent="-171450" algn="l" defTabSz="800100">
            <a:lnSpc>
              <a:spcPct val="90000"/>
            </a:lnSpc>
            <a:spcBef>
              <a:spcPct val="0"/>
            </a:spcBef>
            <a:spcAft>
              <a:spcPct val="15000"/>
            </a:spcAft>
            <a:buChar char="•"/>
          </a:pPr>
          <a:r>
            <a:rPr lang="en-GB" sz="1800" kern="1200"/>
            <a:t>Jan-March</a:t>
          </a:r>
        </a:p>
      </dsp:txBody>
      <dsp:txXfrm>
        <a:off x="53291" y="258122"/>
        <a:ext cx="1528834" cy="1790493"/>
      </dsp:txXfrm>
    </dsp:sp>
    <dsp:sp modelId="{D6B70773-6E89-4C68-B521-C8458F5B7A9E}">
      <dsp:nvSpPr>
        <dsp:cNvPr id="0" name=""/>
        <dsp:cNvSpPr/>
      </dsp:nvSpPr>
      <dsp:spPr>
        <a:xfrm>
          <a:off x="1660124" y="992402"/>
          <a:ext cx="186027" cy="321932"/>
        </a:xfrm>
        <a:prstGeom prst="rightArrow">
          <a:avLst>
            <a:gd name="adj1" fmla="val 60000"/>
            <a:gd name="adj2" fmla="val 50000"/>
          </a:avLst>
        </a:prstGeom>
        <a:solidFill>
          <a:srgbClr val="009D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660124" y="1056788"/>
        <a:ext cx="130219" cy="193160"/>
      </dsp:txXfrm>
    </dsp:sp>
    <dsp:sp modelId="{C12505EC-1152-449D-BA1F-ED725E1BEE74}">
      <dsp:nvSpPr>
        <dsp:cNvPr id="0" name=""/>
        <dsp:cNvSpPr/>
      </dsp:nvSpPr>
      <dsp:spPr>
        <a:xfrm>
          <a:off x="1869395" y="210558"/>
          <a:ext cx="1623962" cy="1885621"/>
        </a:xfrm>
        <a:prstGeom prst="roundRect">
          <a:avLst>
            <a:gd name="adj" fmla="val 10000"/>
          </a:avLst>
        </a:prstGeom>
        <a:solidFill>
          <a:srgbClr val="008080"/>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a:t>Proposal Survey</a:t>
          </a:r>
        </a:p>
        <a:p>
          <a:pPr marL="171450" lvl="1" indent="-171450" algn="l" defTabSz="800100">
            <a:lnSpc>
              <a:spcPct val="90000"/>
            </a:lnSpc>
            <a:spcBef>
              <a:spcPct val="0"/>
            </a:spcBef>
            <a:spcAft>
              <a:spcPct val="15000"/>
            </a:spcAft>
            <a:buChar char="•"/>
          </a:pPr>
          <a:r>
            <a:rPr lang="en-GB" sz="1800" kern="1200"/>
            <a:t>April/May</a:t>
          </a:r>
        </a:p>
        <a:p>
          <a:pPr marL="171450" lvl="1" indent="-171450" algn="l" defTabSz="800100">
            <a:lnSpc>
              <a:spcPct val="90000"/>
            </a:lnSpc>
            <a:spcBef>
              <a:spcPct val="0"/>
            </a:spcBef>
            <a:spcAft>
              <a:spcPct val="15000"/>
            </a:spcAft>
            <a:buChar char="•"/>
          </a:pPr>
          <a:r>
            <a:rPr lang="en-GB" sz="1800" kern="1200"/>
            <a:t>CCS &amp; BCS feedback</a:t>
          </a:r>
        </a:p>
      </dsp:txBody>
      <dsp:txXfrm>
        <a:off x="1916959" y="258122"/>
        <a:ext cx="1528834" cy="1790493"/>
      </dsp:txXfrm>
    </dsp:sp>
    <dsp:sp modelId="{66CC1F64-DA70-4D4F-A257-43CD7E6C7EFE}">
      <dsp:nvSpPr>
        <dsp:cNvPr id="0" name=""/>
        <dsp:cNvSpPr/>
      </dsp:nvSpPr>
      <dsp:spPr>
        <a:xfrm>
          <a:off x="3523793" y="992402"/>
          <a:ext cx="186027" cy="321932"/>
        </a:xfrm>
        <a:prstGeom prst="rightArrow">
          <a:avLst>
            <a:gd name="adj1" fmla="val 60000"/>
            <a:gd name="adj2" fmla="val 50000"/>
          </a:avLst>
        </a:prstGeom>
        <a:solidFill>
          <a:srgbClr val="009D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3523793" y="1056788"/>
        <a:ext cx="130219" cy="193160"/>
      </dsp:txXfrm>
    </dsp:sp>
    <dsp:sp modelId="{707D989D-7499-41E7-B8DE-232DD5BFBDC7}">
      <dsp:nvSpPr>
        <dsp:cNvPr id="0" name=""/>
        <dsp:cNvSpPr/>
      </dsp:nvSpPr>
      <dsp:spPr>
        <a:xfrm>
          <a:off x="3733064" y="210558"/>
          <a:ext cx="1623962" cy="1885621"/>
        </a:xfrm>
        <a:prstGeom prst="roundRect">
          <a:avLst>
            <a:gd name="adj" fmla="val 10000"/>
          </a:avLst>
        </a:prstGeom>
        <a:solidFill>
          <a:srgbClr val="008080"/>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a:t>Evaluation Phase 1 </a:t>
          </a:r>
        </a:p>
        <a:p>
          <a:pPr marL="171450" lvl="1" indent="-171450" algn="l" defTabSz="800100">
            <a:lnSpc>
              <a:spcPct val="90000"/>
            </a:lnSpc>
            <a:spcBef>
              <a:spcPct val="0"/>
            </a:spcBef>
            <a:spcAft>
              <a:spcPct val="15000"/>
            </a:spcAft>
            <a:buChar char="•"/>
          </a:pPr>
          <a:r>
            <a:rPr lang="en-GB" sz="1800" kern="1200"/>
            <a:t>May/June</a:t>
          </a:r>
          <a:endParaRPr lang="en-GB" sz="2000" kern="1200"/>
        </a:p>
        <a:p>
          <a:pPr marL="171450" lvl="1" indent="-171450" algn="l" defTabSz="800100">
            <a:lnSpc>
              <a:spcPct val="90000"/>
            </a:lnSpc>
            <a:spcBef>
              <a:spcPct val="0"/>
            </a:spcBef>
            <a:spcAft>
              <a:spcPct val="15000"/>
            </a:spcAft>
            <a:buChar char="•"/>
          </a:pPr>
          <a:r>
            <a:rPr lang="en-GB" sz="1800" kern="1200"/>
            <a:t>Proposals Shortlisted</a:t>
          </a:r>
        </a:p>
      </dsp:txBody>
      <dsp:txXfrm>
        <a:off x="3780628" y="258122"/>
        <a:ext cx="1528834" cy="1790493"/>
      </dsp:txXfrm>
    </dsp:sp>
    <dsp:sp modelId="{33747542-F5C7-425C-8CD1-421372A01AC9}">
      <dsp:nvSpPr>
        <dsp:cNvPr id="0" name=""/>
        <dsp:cNvSpPr/>
      </dsp:nvSpPr>
      <dsp:spPr>
        <a:xfrm>
          <a:off x="5387461" y="992402"/>
          <a:ext cx="186027" cy="321932"/>
        </a:xfrm>
        <a:prstGeom prst="rightArrow">
          <a:avLst>
            <a:gd name="adj1" fmla="val 60000"/>
            <a:gd name="adj2" fmla="val 50000"/>
          </a:avLst>
        </a:prstGeom>
        <a:solidFill>
          <a:srgbClr val="009D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387461" y="1056788"/>
        <a:ext cx="130219" cy="193160"/>
      </dsp:txXfrm>
    </dsp:sp>
    <dsp:sp modelId="{C03FD99D-2081-432A-8863-C3C429A3FBFA}">
      <dsp:nvSpPr>
        <dsp:cNvPr id="0" name=""/>
        <dsp:cNvSpPr/>
      </dsp:nvSpPr>
      <dsp:spPr>
        <a:xfrm>
          <a:off x="5596732" y="210558"/>
          <a:ext cx="1623962" cy="1885621"/>
        </a:xfrm>
        <a:prstGeom prst="roundRect">
          <a:avLst>
            <a:gd name="adj" fmla="val 10000"/>
          </a:avLst>
        </a:prstGeom>
        <a:solidFill>
          <a:srgbClr val="008080"/>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a:t>Evaluation Phase 2  </a:t>
          </a:r>
        </a:p>
        <a:p>
          <a:pPr marL="171450" lvl="1" indent="-171450" algn="l" defTabSz="800100">
            <a:lnSpc>
              <a:spcPct val="90000"/>
            </a:lnSpc>
            <a:spcBef>
              <a:spcPct val="0"/>
            </a:spcBef>
            <a:spcAft>
              <a:spcPct val="15000"/>
            </a:spcAft>
            <a:buChar char="•"/>
          </a:pPr>
          <a:r>
            <a:rPr lang="en-GB" sz="1800" kern="1200"/>
            <a:t>July</a:t>
          </a:r>
        </a:p>
        <a:p>
          <a:pPr marL="171450" lvl="1" indent="-171450" algn="l" defTabSz="800100">
            <a:lnSpc>
              <a:spcPct val="90000"/>
            </a:lnSpc>
            <a:spcBef>
              <a:spcPct val="0"/>
            </a:spcBef>
            <a:spcAft>
              <a:spcPct val="15000"/>
            </a:spcAft>
            <a:buChar char="•"/>
          </a:pPr>
          <a:r>
            <a:rPr lang="en-GB" sz="1800" kern="1200"/>
            <a:t>Project(s) Selected</a:t>
          </a:r>
        </a:p>
      </dsp:txBody>
      <dsp:txXfrm>
        <a:off x="5644296" y="258122"/>
        <a:ext cx="1528834" cy="1790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52ADF-1972-4E70-AAA9-900E49DEE109}">
      <dsp:nvSpPr>
        <dsp:cNvPr id="0" name=""/>
        <dsp:cNvSpPr/>
      </dsp:nvSpPr>
      <dsp:spPr>
        <a:xfrm>
          <a:off x="0" y="0"/>
          <a:ext cx="1868443" cy="73095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t>Raw materials</a:t>
          </a:r>
        </a:p>
      </dsp:txBody>
      <dsp:txXfrm>
        <a:off x="365478" y="0"/>
        <a:ext cx="1137487" cy="730956"/>
      </dsp:txXfrm>
    </dsp:sp>
    <dsp:sp modelId="{BD0B961F-F2F6-478F-BE4E-3859257B3CCC}">
      <dsp:nvSpPr>
        <dsp:cNvPr id="0" name=""/>
        <dsp:cNvSpPr/>
      </dsp:nvSpPr>
      <dsp:spPr>
        <a:xfrm>
          <a:off x="1613542" y="0"/>
          <a:ext cx="1868443" cy="730956"/>
        </a:xfrm>
        <a:prstGeom prst="chevron">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Manufacturing</a:t>
          </a:r>
        </a:p>
      </dsp:txBody>
      <dsp:txXfrm>
        <a:off x="1979020" y="0"/>
        <a:ext cx="1137487" cy="730956"/>
      </dsp:txXfrm>
    </dsp:sp>
    <dsp:sp modelId="{3042E499-029D-491F-8F37-063AA5C31CF8}">
      <dsp:nvSpPr>
        <dsp:cNvPr id="0" name=""/>
        <dsp:cNvSpPr/>
      </dsp:nvSpPr>
      <dsp:spPr>
        <a:xfrm>
          <a:off x="3295141" y="0"/>
          <a:ext cx="1868443" cy="730956"/>
        </a:xfrm>
        <a:prstGeom prst="chevr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Transport to Customers</a:t>
          </a:r>
        </a:p>
      </dsp:txBody>
      <dsp:txXfrm>
        <a:off x="3660619" y="0"/>
        <a:ext cx="1137487" cy="730956"/>
      </dsp:txXfrm>
    </dsp:sp>
    <dsp:sp modelId="{92188641-0C1D-4DAA-938E-A67298BD6A95}">
      <dsp:nvSpPr>
        <dsp:cNvPr id="0" name=""/>
        <dsp:cNvSpPr/>
      </dsp:nvSpPr>
      <dsp:spPr>
        <a:xfrm>
          <a:off x="4976740" y="0"/>
          <a:ext cx="1868443" cy="730956"/>
        </a:xfrm>
        <a:prstGeom prst="chevron">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Use</a:t>
          </a:r>
        </a:p>
      </dsp:txBody>
      <dsp:txXfrm>
        <a:off x="5342218" y="0"/>
        <a:ext cx="1137487" cy="730956"/>
      </dsp:txXfrm>
    </dsp:sp>
    <dsp:sp modelId="{6AD65B66-4E08-4042-8995-50BAB42F773A}">
      <dsp:nvSpPr>
        <dsp:cNvPr id="0" name=""/>
        <dsp:cNvSpPr/>
      </dsp:nvSpPr>
      <dsp:spPr>
        <a:xfrm>
          <a:off x="6658339" y="0"/>
          <a:ext cx="1868443" cy="730956"/>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Disposal</a:t>
          </a:r>
        </a:p>
      </dsp:txBody>
      <dsp:txXfrm>
        <a:off x="7023817" y="0"/>
        <a:ext cx="1137487" cy="7309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52ADF-1972-4E70-AAA9-900E49DEE109}">
      <dsp:nvSpPr>
        <dsp:cNvPr id="0" name=""/>
        <dsp:cNvSpPr/>
      </dsp:nvSpPr>
      <dsp:spPr>
        <a:xfrm>
          <a:off x="0" y="269752"/>
          <a:ext cx="1871366" cy="74854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Raw materials</a:t>
          </a:r>
        </a:p>
      </dsp:txBody>
      <dsp:txXfrm>
        <a:off x="374273" y="269752"/>
        <a:ext cx="1122820" cy="748546"/>
      </dsp:txXfrm>
    </dsp:sp>
    <dsp:sp modelId="{BD0B961F-F2F6-478F-BE4E-3859257B3CCC}">
      <dsp:nvSpPr>
        <dsp:cNvPr id="0" name=""/>
        <dsp:cNvSpPr/>
      </dsp:nvSpPr>
      <dsp:spPr>
        <a:xfrm>
          <a:off x="1616066" y="269752"/>
          <a:ext cx="1871366" cy="748546"/>
        </a:xfrm>
        <a:prstGeom prst="chevron">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Manufacturing</a:t>
          </a:r>
        </a:p>
      </dsp:txBody>
      <dsp:txXfrm>
        <a:off x="1990339" y="269752"/>
        <a:ext cx="1122820" cy="748546"/>
      </dsp:txXfrm>
    </dsp:sp>
    <dsp:sp modelId="{3042E499-029D-491F-8F37-063AA5C31CF8}">
      <dsp:nvSpPr>
        <dsp:cNvPr id="0" name=""/>
        <dsp:cNvSpPr/>
      </dsp:nvSpPr>
      <dsp:spPr>
        <a:xfrm>
          <a:off x="3300296" y="269752"/>
          <a:ext cx="1871366" cy="748546"/>
        </a:xfrm>
        <a:prstGeom prst="chevr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Transport to Customers</a:t>
          </a:r>
        </a:p>
      </dsp:txBody>
      <dsp:txXfrm>
        <a:off x="3674569" y="269752"/>
        <a:ext cx="1122820" cy="748546"/>
      </dsp:txXfrm>
    </dsp:sp>
    <dsp:sp modelId="{92188641-0C1D-4DAA-938E-A67298BD6A95}">
      <dsp:nvSpPr>
        <dsp:cNvPr id="0" name=""/>
        <dsp:cNvSpPr/>
      </dsp:nvSpPr>
      <dsp:spPr>
        <a:xfrm>
          <a:off x="4984526" y="269752"/>
          <a:ext cx="1871366" cy="748546"/>
        </a:xfrm>
        <a:prstGeom prst="chevron">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Use</a:t>
          </a:r>
        </a:p>
      </dsp:txBody>
      <dsp:txXfrm>
        <a:off x="5358799" y="269752"/>
        <a:ext cx="1122820" cy="748546"/>
      </dsp:txXfrm>
    </dsp:sp>
    <dsp:sp modelId="{6AD65B66-4E08-4042-8995-50BAB42F773A}">
      <dsp:nvSpPr>
        <dsp:cNvPr id="0" name=""/>
        <dsp:cNvSpPr/>
      </dsp:nvSpPr>
      <dsp:spPr>
        <a:xfrm>
          <a:off x="6668755" y="269752"/>
          <a:ext cx="1871366" cy="748546"/>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Disposal</a:t>
          </a:r>
        </a:p>
      </dsp:txBody>
      <dsp:txXfrm>
        <a:off x="7043028" y="269752"/>
        <a:ext cx="1122820" cy="748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52ADF-1972-4E70-AAA9-900E49DEE109}">
      <dsp:nvSpPr>
        <dsp:cNvPr id="0" name=""/>
        <dsp:cNvSpPr/>
      </dsp:nvSpPr>
      <dsp:spPr>
        <a:xfrm>
          <a:off x="0" y="269752"/>
          <a:ext cx="1871366" cy="74854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Raw materials</a:t>
          </a:r>
        </a:p>
      </dsp:txBody>
      <dsp:txXfrm>
        <a:off x="374273" y="269752"/>
        <a:ext cx="1122820" cy="748546"/>
      </dsp:txXfrm>
    </dsp:sp>
    <dsp:sp modelId="{BD0B961F-F2F6-478F-BE4E-3859257B3CCC}">
      <dsp:nvSpPr>
        <dsp:cNvPr id="0" name=""/>
        <dsp:cNvSpPr/>
      </dsp:nvSpPr>
      <dsp:spPr>
        <a:xfrm>
          <a:off x="1616066" y="269752"/>
          <a:ext cx="1871366" cy="748546"/>
        </a:xfrm>
        <a:prstGeom prst="chevron">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Manufacturing</a:t>
          </a:r>
        </a:p>
      </dsp:txBody>
      <dsp:txXfrm>
        <a:off x="1990339" y="269752"/>
        <a:ext cx="1122820" cy="748546"/>
      </dsp:txXfrm>
    </dsp:sp>
    <dsp:sp modelId="{3042E499-029D-491F-8F37-063AA5C31CF8}">
      <dsp:nvSpPr>
        <dsp:cNvPr id="0" name=""/>
        <dsp:cNvSpPr/>
      </dsp:nvSpPr>
      <dsp:spPr>
        <a:xfrm>
          <a:off x="3300296" y="269752"/>
          <a:ext cx="1871366" cy="748546"/>
        </a:xfrm>
        <a:prstGeom prst="chevr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Transport to Customers</a:t>
          </a:r>
        </a:p>
      </dsp:txBody>
      <dsp:txXfrm>
        <a:off x="3674569" y="269752"/>
        <a:ext cx="1122820" cy="748546"/>
      </dsp:txXfrm>
    </dsp:sp>
    <dsp:sp modelId="{92188641-0C1D-4DAA-938E-A67298BD6A95}">
      <dsp:nvSpPr>
        <dsp:cNvPr id="0" name=""/>
        <dsp:cNvSpPr/>
      </dsp:nvSpPr>
      <dsp:spPr>
        <a:xfrm>
          <a:off x="4984526" y="269752"/>
          <a:ext cx="1871366" cy="748546"/>
        </a:xfrm>
        <a:prstGeom prst="chevron">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Use</a:t>
          </a:r>
        </a:p>
      </dsp:txBody>
      <dsp:txXfrm>
        <a:off x="5358799" y="269752"/>
        <a:ext cx="1122820" cy="748546"/>
      </dsp:txXfrm>
    </dsp:sp>
    <dsp:sp modelId="{6AD65B66-4E08-4042-8995-50BAB42F773A}">
      <dsp:nvSpPr>
        <dsp:cNvPr id="0" name=""/>
        <dsp:cNvSpPr/>
      </dsp:nvSpPr>
      <dsp:spPr>
        <a:xfrm>
          <a:off x="6668755" y="269752"/>
          <a:ext cx="1871366" cy="748546"/>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Disposal</a:t>
          </a:r>
        </a:p>
      </dsp:txBody>
      <dsp:txXfrm>
        <a:off x="7043028" y="269752"/>
        <a:ext cx="1122820" cy="7485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97CDC-10D4-4945-85B2-64E85A406DB6}">
      <dsp:nvSpPr>
        <dsp:cNvPr id="0" name=""/>
        <dsp:cNvSpPr/>
      </dsp:nvSpPr>
      <dsp:spPr>
        <a:xfrm>
          <a:off x="4277" y="0"/>
          <a:ext cx="1500993" cy="2819471"/>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b="1" kern="1200" dirty="0">
            <a:solidFill>
              <a:srgbClr val="ECF1F9"/>
            </a:solidFill>
            <a:latin typeface="Calibri" panose="020F0502020204030204"/>
            <a:ea typeface="+mn-ea"/>
            <a:cs typeface="+mn-cs"/>
          </a:endParaRPr>
        </a:p>
      </dsp:txBody>
      <dsp:txXfrm>
        <a:off x="29051" y="24774"/>
        <a:ext cx="1451445" cy="796293"/>
      </dsp:txXfrm>
    </dsp:sp>
    <dsp:sp modelId="{0C2361CD-BD36-4CF0-9F68-A11321A6749D}">
      <dsp:nvSpPr>
        <dsp:cNvPr id="0" name=""/>
        <dsp:cNvSpPr/>
      </dsp:nvSpPr>
      <dsp:spPr>
        <a:xfrm>
          <a:off x="0" y="846667"/>
          <a:ext cx="1200794" cy="850109"/>
        </a:xfrm>
        <a:prstGeom prst="roundRect">
          <a:avLst>
            <a:gd name="adj" fmla="val 10000"/>
          </a:avLst>
        </a:prstGeom>
        <a:solidFill>
          <a:srgbClr val="2E47A2">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ysClr val="windowText" lastClr="000000"/>
              </a:solidFill>
              <a:latin typeface="Calibri" panose="020F0502020204030204"/>
              <a:ea typeface="+mn-ea"/>
              <a:cs typeface="+mn-cs"/>
            </a:rPr>
            <a:t>Scope 3: </a:t>
          </a:r>
          <a:r>
            <a:rPr lang="en-GB" sz="1200" kern="1200" dirty="0">
              <a:solidFill>
                <a:sysClr val="windowText" lastClr="000000"/>
              </a:solidFill>
              <a:latin typeface="Calibri" panose="020F0502020204030204"/>
              <a:ea typeface="+mn-ea"/>
              <a:cs typeface="+mn-cs"/>
            </a:rPr>
            <a:t>goods &amp; </a:t>
          </a:r>
          <a:r>
            <a:rPr lang="en-GB" sz="1200" kern="1200" dirty="0">
              <a:solidFill>
                <a:sysClr val="windowText" lastClr="000000"/>
              </a:solidFill>
              <a:latin typeface="+mn-lt"/>
              <a:ea typeface="+mn-ea"/>
              <a:cs typeface="+mn-cs"/>
            </a:rPr>
            <a:t>Purchased </a:t>
          </a:r>
          <a:r>
            <a:rPr lang="en-GB" sz="1200" kern="1200" dirty="0">
              <a:solidFill>
                <a:sysClr val="windowText" lastClr="000000"/>
              </a:solidFill>
              <a:latin typeface="Calibri" panose="020F0502020204030204"/>
              <a:ea typeface="+mn-ea"/>
              <a:cs typeface="+mn-cs"/>
            </a:rPr>
            <a:t>services</a:t>
          </a:r>
        </a:p>
      </dsp:txBody>
      <dsp:txXfrm>
        <a:off x="24899" y="871566"/>
        <a:ext cx="1150996" cy="800311"/>
      </dsp:txXfrm>
    </dsp:sp>
    <dsp:sp modelId="{21BD797A-ADA6-4DA1-BFB4-26C2F600CE31}">
      <dsp:nvSpPr>
        <dsp:cNvPr id="0" name=""/>
        <dsp:cNvSpPr/>
      </dsp:nvSpPr>
      <dsp:spPr>
        <a:xfrm>
          <a:off x="0" y="1827562"/>
          <a:ext cx="1200794" cy="850109"/>
        </a:xfrm>
        <a:prstGeom prst="roundRect">
          <a:avLst>
            <a:gd name="adj" fmla="val 10000"/>
          </a:avLst>
        </a:prstGeom>
        <a:solidFill>
          <a:srgbClr val="2E47A2">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a:solidFill>
                <a:sysClr val="windowText" lastClr="000000"/>
              </a:solidFill>
              <a:latin typeface="Calibri" panose="020F0502020204030204"/>
              <a:ea typeface="+mn-ea"/>
              <a:cs typeface="+mn-cs"/>
            </a:rPr>
            <a:t>Scope 3:</a:t>
          </a:r>
          <a:r>
            <a:rPr lang="en-GB" sz="1200" kern="1200">
              <a:solidFill>
                <a:sysClr val="windowText" lastClr="000000"/>
              </a:solidFill>
              <a:latin typeface="Calibri" panose="020F0502020204030204"/>
              <a:ea typeface="+mn-ea"/>
              <a:cs typeface="+mn-cs"/>
            </a:rPr>
            <a:t> Upstream transport</a:t>
          </a:r>
          <a:endParaRPr lang="en-GB" sz="1200" kern="1200">
            <a:solidFill>
              <a:sysClr val="window" lastClr="FFFFFF"/>
            </a:solidFill>
            <a:latin typeface="Calibri" panose="020F0502020204030204"/>
            <a:ea typeface="+mn-ea"/>
            <a:cs typeface="+mn-cs"/>
          </a:endParaRPr>
        </a:p>
      </dsp:txBody>
      <dsp:txXfrm>
        <a:off x="24899" y="1852461"/>
        <a:ext cx="1150996" cy="800311"/>
      </dsp:txXfrm>
    </dsp:sp>
    <dsp:sp modelId="{2559FA98-5BE0-41CA-A87C-5019017343AD}">
      <dsp:nvSpPr>
        <dsp:cNvPr id="0" name=""/>
        <dsp:cNvSpPr/>
      </dsp:nvSpPr>
      <dsp:spPr>
        <a:xfrm>
          <a:off x="1617845" y="0"/>
          <a:ext cx="1500993" cy="2819471"/>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b="1" kern="1200" dirty="0">
            <a:solidFill>
              <a:srgbClr val="ECF1F9"/>
            </a:solidFill>
            <a:latin typeface="Calibri" panose="020F0502020204030204"/>
            <a:ea typeface="+mn-ea"/>
            <a:cs typeface="+mn-cs"/>
          </a:endParaRPr>
        </a:p>
      </dsp:txBody>
      <dsp:txXfrm>
        <a:off x="1642619" y="24774"/>
        <a:ext cx="1451445" cy="796293"/>
      </dsp:txXfrm>
    </dsp:sp>
    <dsp:sp modelId="{FA2A52B5-4A0D-4627-82BA-285A6A7AC1B8}">
      <dsp:nvSpPr>
        <dsp:cNvPr id="0" name=""/>
        <dsp:cNvSpPr/>
      </dsp:nvSpPr>
      <dsp:spPr>
        <a:xfrm>
          <a:off x="1652068" y="845910"/>
          <a:ext cx="1200794" cy="410736"/>
        </a:xfrm>
        <a:prstGeom prst="roundRect">
          <a:avLst>
            <a:gd name="adj" fmla="val 10000"/>
          </a:avLst>
        </a:prstGeom>
        <a:solidFill>
          <a:srgbClr val="43C9FF">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a:solidFill>
                <a:sysClr val="windowText" lastClr="000000"/>
              </a:solidFill>
              <a:latin typeface="Calibri" panose="020F0502020204030204"/>
              <a:ea typeface="+mn-ea"/>
              <a:cs typeface="+mn-cs"/>
            </a:rPr>
            <a:t>Scope 1: </a:t>
          </a:r>
          <a:r>
            <a:rPr lang="en-GB" sz="1200" kern="1200">
              <a:solidFill>
                <a:sysClr val="windowText" lastClr="000000"/>
              </a:solidFill>
              <a:latin typeface="Calibri" panose="020F0502020204030204"/>
              <a:ea typeface="+mn-ea"/>
              <a:cs typeface="+mn-cs"/>
            </a:rPr>
            <a:t>Process emissions</a:t>
          </a:r>
        </a:p>
      </dsp:txBody>
      <dsp:txXfrm>
        <a:off x="1664098" y="857940"/>
        <a:ext cx="1176734" cy="386676"/>
      </dsp:txXfrm>
    </dsp:sp>
    <dsp:sp modelId="{2ACAB415-F859-4496-82E2-75E50FA6552A}">
      <dsp:nvSpPr>
        <dsp:cNvPr id="0" name=""/>
        <dsp:cNvSpPr/>
      </dsp:nvSpPr>
      <dsp:spPr>
        <a:xfrm>
          <a:off x="1652068" y="1319837"/>
          <a:ext cx="1200794" cy="410736"/>
        </a:xfrm>
        <a:prstGeom prst="roundRect">
          <a:avLst>
            <a:gd name="adj" fmla="val 10000"/>
          </a:avLst>
        </a:prstGeom>
        <a:solidFill>
          <a:srgbClr val="43C9FF">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a:solidFill>
                <a:sysClr val="windowText" lastClr="000000"/>
              </a:solidFill>
              <a:latin typeface="Calibri" panose="020F0502020204030204"/>
              <a:ea typeface="+mn-ea"/>
              <a:cs typeface="+mn-cs"/>
            </a:rPr>
            <a:t>Scopes 1 &amp; 2</a:t>
          </a:r>
          <a:r>
            <a:rPr lang="en-GB" sz="1200" kern="1200">
              <a:solidFill>
                <a:sysClr val="windowText" lastClr="000000"/>
              </a:solidFill>
              <a:latin typeface="Calibri" panose="020F0502020204030204"/>
              <a:ea typeface="+mn-ea"/>
              <a:cs typeface="+mn-cs"/>
            </a:rPr>
            <a:t>: Energy </a:t>
          </a:r>
        </a:p>
      </dsp:txBody>
      <dsp:txXfrm>
        <a:off x="1664098" y="1331867"/>
        <a:ext cx="1176734" cy="386676"/>
      </dsp:txXfrm>
    </dsp:sp>
    <dsp:sp modelId="{C78ED605-B8E0-4C26-8E30-4BE00036E7F2}">
      <dsp:nvSpPr>
        <dsp:cNvPr id="0" name=""/>
        <dsp:cNvSpPr/>
      </dsp:nvSpPr>
      <dsp:spPr>
        <a:xfrm>
          <a:off x="1652068" y="1793764"/>
          <a:ext cx="1200794" cy="410736"/>
        </a:xfrm>
        <a:prstGeom prst="roundRect">
          <a:avLst>
            <a:gd name="adj" fmla="val 10000"/>
          </a:avLst>
        </a:prstGeom>
        <a:solidFill>
          <a:srgbClr val="43C9FF">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a:solidFill>
                <a:sysClr val="windowText" lastClr="000000"/>
              </a:solidFill>
              <a:latin typeface="Calibri" panose="020F0502020204030204"/>
              <a:ea typeface="+mn-ea"/>
              <a:cs typeface="+mn-cs"/>
            </a:rPr>
            <a:t>Scope 3: </a:t>
          </a:r>
          <a:r>
            <a:rPr lang="en-GB" sz="1200" kern="1200">
              <a:solidFill>
                <a:sysClr val="windowText" lastClr="000000"/>
              </a:solidFill>
              <a:latin typeface="Calibri" panose="020F0502020204030204"/>
              <a:ea typeface="+mn-ea"/>
              <a:cs typeface="+mn-cs"/>
            </a:rPr>
            <a:t>Waste</a:t>
          </a:r>
        </a:p>
      </dsp:txBody>
      <dsp:txXfrm>
        <a:off x="1664098" y="1805794"/>
        <a:ext cx="1176734" cy="386676"/>
      </dsp:txXfrm>
    </dsp:sp>
    <dsp:sp modelId="{3EED1051-25B9-4563-AE1D-9F952471A106}">
      <dsp:nvSpPr>
        <dsp:cNvPr id="0" name=""/>
        <dsp:cNvSpPr/>
      </dsp:nvSpPr>
      <dsp:spPr>
        <a:xfrm>
          <a:off x="1652068" y="2267691"/>
          <a:ext cx="1200794" cy="410736"/>
        </a:xfrm>
        <a:prstGeom prst="roundRect">
          <a:avLst>
            <a:gd name="adj" fmla="val 10000"/>
          </a:avLst>
        </a:prstGeom>
        <a:solidFill>
          <a:srgbClr val="43C9FF">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a:solidFill>
                <a:sysClr val="windowText" lastClr="000000"/>
              </a:solidFill>
              <a:latin typeface="Calibri" panose="020F0502020204030204"/>
              <a:ea typeface="+mn-ea"/>
              <a:cs typeface="+mn-cs"/>
            </a:rPr>
            <a:t>Scope 3: </a:t>
          </a:r>
          <a:r>
            <a:rPr lang="en-GB" sz="1200" kern="1200">
              <a:solidFill>
                <a:sysClr val="windowText" lastClr="000000"/>
              </a:solidFill>
              <a:latin typeface="Calibri" panose="020F0502020204030204"/>
              <a:ea typeface="+mn-ea"/>
              <a:cs typeface="+mn-cs"/>
            </a:rPr>
            <a:t>Water</a:t>
          </a:r>
        </a:p>
      </dsp:txBody>
      <dsp:txXfrm>
        <a:off x="1664098" y="2279721"/>
        <a:ext cx="1176734" cy="386676"/>
      </dsp:txXfrm>
    </dsp:sp>
    <dsp:sp modelId="{AEEF0634-5059-4F10-B622-419EFF9CD754}">
      <dsp:nvSpPr>
        <dsp:cNvPr id="0" name=""/>
        <dsp:cNvSpPr/>
      </dsp:nvSpPr>
      <dsp:spPr>
        <a:xfrm>
          <a:off x="3231413" y="0"/>
          <a:ext cx="1500993" cy="2819471"/>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b="1" kern="1200" dirty="0">
            <a:solidFill>
              <a:srgbClr val="ECF1F9"/>
            </a:solidFill>
            <a:latin typeface="Calibri" panose="020F0502020204030204"/>
            <a:ea typeface="+mn-ea"/>
            <a:cs typeface="+mn-cs"/>
          </a:endParaRPr>
        </a:p>
      </dsp:txBody>
      <dsp:txXfrm>
        <a:off x="3256187" y="24774"/>
        <a:ext cx="1451445" cy="796293"/>
      </dsp:txXfrm>
    </dsp:sp>
    <dsp:sp modelId="{41F8EE64-8CC6-4ED4-9CAA-58AE5A7FA7D4}">
      <dsp:nvSpPr>
        <dsp:cNvPr id="0" name=""/>
        <dsp:cNvSpPr/>
      </dsp:nvSpPr>
      <dsp:spPr>
        <a:xfrm>
          <a:off x="3300399" y="846667"/>
          <a:ext cx="1200794" cy="850109"/>
        </a:xfrm>
        <a:prstGeom prst="roundRect">
          <a:avLst>
            <a:gd name="adj" fmla="val 10000"/>
          </a:avLst>
        </a:prstGeom>
        <a:solidFill>
          <a:srgbClr val="2E47A2">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a:solidFill>
                <a:sysClr val="windowText" lastClr="000000"/>
              </a:solidFill>
              <a:latin typeface="Calibri" panose="020F0502020204030204"/>
              <a:ea typeface="+mn-ea"/>
              <a:cs typeface="+mn-cs"/>
            </a:rPr>
            <a:t>Scope 3: </a:t>
          </a:r>
          <a:r>
            <a:rPr lang="en-GB" sz="1200" kern="1200">
              <a:solidFill>
                <a:sysClr val="windowText" lastClr="000000"/>
              </a:solidFill>
              <a:latin typeface="Calibri" panose="020F0502020204030204"/>
              <a:ea typeface="+mn-ea"/>
              <a:cs typeface="+mn-cs"/>
            </a:rPr>
            <a:t>Downstream transport</a:t>
          </a:r>
        </a:p>
      </dsp:txBody>
      <dsp:txXfrm>
        <a:off x="3325298" y="871566"/>
        <a:ext cx="1150996" cy="800311"/>
      </dsp:txXfrm>
    </dsp:sp>
    <dsp:sp modelId="{3B5099FC-6B7C-4C83-A83F-EC9E8C808243}">
      <dsp:nvSpPr>
        <dsp:cNvPr id="0" name=""/>
        <dsp:cNvSpPr/>
      </dsp:nvSpPr>
      <dsp:spPr>
        <a:xfrm>
          <a:off x="3381513" y="1827562"/>
          <a:ext cx="1200794" cy="85010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endParaRPr lang="en-GB" sz="1200" kern="1200">
            <a:solidFill>
              <a:sysClr val="windowText" lastClr="000000"/>
            </a:solidFill>
            <a:latin typeface="Calibri" panose="020F0502020204030204"/>
            <a:ea typeface="+mn-ea"/>
            <a:cs typeface="+mn-cs"/>
          </a:endParaRPr>
        </a:p>
      </dsp:txBody>
      <dsp:txXfrm>
        <a:off x="3406412" y="1852461"/>
        <a:ext cx="1150996" cy="800311"/>
      </dsp:txXfrm>
    </dsp:sp>
    <dsp:sp modelId="{EC2432E1-6F51-4FB3-90F2-097E02037C1C}">
      <dsp:nvSpPr>
        <dsp:cNvPr id="0" name=""/>
        <dsp:cNvSpPr/>
      </dsp:nvSpPr>
      <dsp:spPr>
        <a:xfrm>
          <a:off x="4844981" y="0"/>
          <a:ext cx="1500993" cy="2819471"/>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b="1" kern="1200" dirty="0">
            <a:solidFill>
              <a:srgbClr val="ECF1F9"/>
            </a:solidFill>
            <a:latin typeface="Calibri" panose="020F0502020204030204"/>
            <a:ea typeface="+mn-ea"/>
            <a:cs typeface="+mn-cs"/>
          </a:endParaRPr>
        </a:p>
      </dsp:txBody>
      <dsp:txXfrm>
        <a:off x="4869755" y="24774"/>
        <a:ext cx="1451445" cy="796293"/>
      </dsp:txXfrm>
    </dsp:sp>
    <dsp:sp modelId="{A52CB80B-87F7-4C53-8742-B9A07484F5AD}">
      <dsp:nvSpPr>
        <dsp:cNvPr id="0" name=""/>
        <dsp:cNvSpPr/>
      </dsp:nvSpPr>
      <dsp:spPr>
        <a:xfrm>
          <a:off x="4948730" y="846667"/>
          <a:ext cx="1200794" cy="850109"/>
        </a:xfrm>
        <a:prstGeom prst="roundRect">
          <a:avLst>
            <a:gd name="adj" fmla="val 10000"/>
          </a:avLst>
        </a:prstGeom>
        <a:solidFill>
          <a:srgbClr val="2E47A2">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a:solidFill>
                <a:sysClr val="windowText" lastClr="000000"/>
              </a:solidFill>
              <a:latin typeface="Calibri" panose="020F0502020204030204"/>
              <a:ea typeface="+mn-ea"/>
              <a:cs typeface="+mn-cs"/>
            </a:rPr>
            <a:t>Scope 3: </a:t>
          </a:r>
          <a:r>
            <a:rPr lang="en-GB" sz="1200" kern="1200">
              <a:solidFill>
                <a:sysClr val="windowText" lastClr="000000"/>
              </a:solidFill>
              <a:latin typeface="Calibri" panose="020F0502020204030204"/>
              <a:ea typeface="+mn-ea"/>
              <a:cs typeface="+mn-cs"/>
            </a:rPr>
            <a:t>Use of sold products</a:t>
          </a:r>
          <a:endParaRPr lang="en-GB" sz="1200" kern="1200">
            <a:solidFill>
              <a:sysClr val="window" lastClr="FFFFFF"/>
            </a:solidFill>
            <a:latin typeface="Calibri" panose="020F0502020204030204"/>
            <a:ea typeface="+mn-ea"/>
            <a:cs typeface="+mn-cs"/>
          </a:endParaRPr>
        </a:p>
      </dsp:txBody>
      <dsp:txXfrm>
        <a:off x="4973629" y="871566"/>
        <a:ext cx="1150996" cy="800311"/>
      </dsp:txXfrm>
    </dsp:sp>
    <dsp:sp modelId="{974F2007-9C26-4726-9E94-42B4C374A663}">
      <dsp:nvSpPr>
        <dsp:cNvPr id="0" name=""/>
        <dsp:cNvSpPr/>
      </dsp:nvSpPr>
      <dsp:spPr>
        <a:xfrm>
          <a:off x="4995081" y="1827562"/>
          <a:ext cx="1200794" cy="85010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endParaRPr lang="en-GB" sz="1200" kern="1200">
            <a:solidFill>
              <a:sysClr val="windowText" lastClr="000000"/>
            </a:solidFill>
            <a:latin typeface="Calibri" panose="020F0502020204030204"/>
            <a:ea typeface="+mn-ea"/>
            <a:cs typeface="+mn-cs"/>
          </a:endParaRPr>
        </a:p>
      </dsp:txBody>
      <dsp:txXfrm>
        <a:off x="5019980" y="1852461"/>
        <a:ext cx="1150996" cy="800311"/>
      </dsp:txXfrm>
    </dsp:sp>
    <dsp:sp modelId="{FE5FD151-303A-4BCC-9B14-FF2308576954}">
      <dsp:nvSpPr>
        <dsp:cNvPr id="0" name=""/>
        <dsp:cNvSpPr/>
      </dsp:nvSpPr>
      <dsp:spPr>
        <a:xfrm>
          <a:off x="6462827" y="0"/>
          <a:ext cx="1500993" cy="2819471"/>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b="1" kern="1200" dirty="0">
            <a:solidFill>
              <a:srgbClr val="ECF1F9"/>
            </a:solidFill>
            <a:latin typeface="Calibri" panose="020F0502020204030204"/>
            <a:ea typeface="+mn-ea"/>
            <a:cs typeface="+mn-cs"/>
          </a:endParaRPr>
        </a:p>
      </dsp:txBody>
      <dsp:txXfrm>
        <a:off x="6487601" y="24774"/>
        <a:ext cx="1451445" cy="796293"/>
      </dsp:txXfrm>
    </dsp:sp>
    <dsp:sp modelId="{F4237A9A-B0D1-4717-AB91-571A07A1B3FF}">
      <dsp:nvSpPr>
        <dsp:cNvPr id="0" name=""/>
        <dsp:cNvSpPr/>
      </dsp:nvSpPr>
      <dsp:spPr>
        <a:xfrm>
          <a:off x="6608649" y="846667"/>
          <a:ext cx="1200794" cy="850109"/>
        </a:xfrm>
        <a:prstGeom prst="roundRect">
          <a:avLst>
            <a:gd name="adj" fmla="val 10000"/>
          </a:avLst>
        </a:prstGeom>
        <a:solidFill>
          <a:srgbClr val="2E47A2">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a:solidFill>
                <a:sysClr val="windowText" lastClr="000000"/>
              </a:solidFill>
              <a:latin typeface="Calibri" panose="020F0502020204030204"/>
              <a:ea typeface="+mn-ea"/>
              <a:cs typeface="+mn-cs"/>
            </a:rPr>
            <a:t>Scope 3: </a:t>
          </a:r>
          <a:r>
            <a:rPr lang="en-GB" sz="1200" kern="1200">
              <a:solidFill>
                <a:sysClr val="windowText" lastClr="000000"/>
              </a:solidFill>
              <a:latin typeface="Calibri" panose="020F0502020204030204"/>
              <a:ea typeface="+mn-ea"/>
              <a:cs typeface="+mn-cs"/>
            </a:rPr>
            <a:t>End-of-life of sold products</a:t>
          </a:r>
          <a:endParaRPr lang="en-GB" sz="1200" kern="1200">
            <a:solidFill>
              <a:sysClr val="window" lastClr="FFFFFF"/>
            </a:solidFill>
            <a:latin typeface="Calibri" panose="020F0502020204030204"/>
            <a:ea typeface="+mn-ea"/>
            <a:cs typeface="+mn-cs"/>
          </a:endParaRPr>
        </a:p>
      </dsp:txBody>
      <dsp:txXfrm>
        <a:off x="6633548" y="871566"/>
        <a:ext cx="1150996" cy="800311"/>
      </dsp:txXfrm>
    </dsp:sp>
    <dsp:sp modelId="{2161E916-B56A-49DF-8648-43A477BB3D7A}">
      <dsp:nvSpPr>
        <dsp:cNvPr id="0" name=""/>
        <dsp:cNvSpPr/>
      </dsp:nvSpPr>
      <dsp:spPr>
        <a:xfrm>
          <a:off x="6608649" y="1827562"/>
          <a:ext cx="1200794" cy="85010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endParaRPr lang="en-GB" sz="1200" kern="1200">
            <a:solidFill>
              <a:sysClr val="windowText" lastClr="000000"/>
            </a:solidFill>
            <a:latin typeface="Calibri" panose="020F0502020204030204"/>
            <a:ea typeface="+mn-ea"/>
            <a:cs typeface="+mn-cs"/>
          </a:endParaRPr>
        </a:p>
      </dsp:txBody>
      <dsp:txXfrm>
        <a:off x="6633548" y="1852461"/>
        <a:ext cx="1150996" cy="8003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399C6-11D2-406A-9286-A4175C50E805}" type="datetimeFigureOut">
              <a:rPr lang="en-GB" smtClean="0"/>
              <a:t>14/03/2024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4C7E4-E322-4D5B-81E8-9FD9C61843B0}" type="slidenum">
              <a:rPr lang="en-GB" smtClean="0"/>
              <a:t>‹#›</a:t>
            </a:fld>
            <a:endParaRPr lang="en-GB"/>
          </a:p>
        </p:txBody>
      </p:sp>
    </p:spTree>
    <p:extLst>
      <p:ext uri="{BB962C8B-B14F-4D97-AF65-F5344CB8AC3E}">
        <p14:creationId xmlns:p14="http://schemas.microsoft.com/office/powerpoint/2010/main" val="2322457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ssets.publishing.service.gov.uk/media/5a798993ed915d07d35b6487/pb13310-ghg-small-business-guid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Excited to speak to you all about a project that’s been in the works for the last 8-9 months.</a:t>
            </a:r>
          </a:p>
          <a:p>
            <a:endParaRPr lang="en-GB" dirty="0"/>
          </a:p>
          <a:p>
            <a:r>
              <a:rPr lang="en-GB" dirty="0"/>
              <a:t>If you attended last year’s ORG conference, this may sound familiar. This is a follow-up from the presentation last year – explained the scope of project and what we planned to do.</a:t>
            </a:r>
          </a:p>
          <a:p>
            <a:endParaRPr lang="en-GB" dirty="0"/>
          </a:p>
          <a:p>
            <a:r>
              <a:rPr lang="en-GB" dirty="0"/>
              <a:t>Now can tell you a bit ab what’s been done!</a:t>
            </a:r>
          </a:p>
        </p:txBody>
      </p:sp>
      <p:sp>
        <p:nvSpPr>
          <p:cNvPr id="4" name="Slide Number Placeholder 3"/>
          <p:cNvSpPr>
            <a:spLocks noGrp="1"/>
          </p:cNvSpPr>
          <p:nvPr>
            <p:ph type="sldNum" sz="quarter" idx="5"/>
          </p:nvPr>
        </p:nvSpPr>
        <p:spPr/>
        <p:txBody>
          <a:bodyPr/>
          <a:lstStyle/>
          <a:p>
            <a:fld id="{05D4C7E4-E322-4D5B-81E8-9FD9C61843B0}" type="slidenum">
              <a:rPr lang="en-GB" smtClean="0"/>
              <a:t>1</a:t>
            </a:fld>
            <a:endParaRPr lang="en-GB"/>
          </a:p>
        </p:txBody>
      </p:sp>
    </p:spTree>
    <p:extLst>
      <p:ext uri="{BB962C8B-B14F-4D97-AF65-F5344CB8AC3E}">
        <p14:creationId xmlns:p14="http://schemas.microsoft.com/office/powerpoint/2010/main" val="2681954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F857E-79DF-BF4B-A048-5A951A593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80CAB-F67D-81FA-B6CF-E37410105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EC3E9-C8D0-BF7F-B964-463432E940A3}"/>
              </a:ext>
            </a:extLst>
          </p:cNvPr>
          <p:cNvSpPr>
            <a:spLocks noGrp="1"/>
          </p:cNvSpPr>
          <p:nvPr>
            <p:ph type="body" idx="1"/>
          </p:nvPr>
        </p:nvSpPr>
        <p:spPr/>
        <p:txBody>
          <a:bodyPr/>
          <a:lstStyle/>
          <a:p>
            <a:pPr marL="0" indent="0">
              <a:spcAft>
                <a:spcPts val="1200"/>
              </a:spcAft>
              <a:buFont typeface="Arial" panose="020B0604020202020204" pitchFamily="34" charset="0"/>
              <a:buNone/>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Figure 1 illustrates the activities at each stage of the life cycle which contribute to GHG emissions alongside the relevant standards and calculation methodologies from the GHG Protocol. </a:t>
            </a:r>
            <a:endParaRPr lang="en-GB" dirty="0"/>
          </a:p>
          <a:p>
            <a:endParaRPr lang="en-GB" dirty="0"/>
          </a:p>
          <a:p>
            <a:r>
              <a:rPr lang="en-GB" dirty="0"/>
              <a:t>So the principle is to calculate the carbon associated with sourcing feedstock, then for any treatment steps and the actual composting/AD process itself, etc. etc. and then tally this all up for a total figure.</a:t>
            </a:r>
          </a:p>
          <a:p>
            <a:endParaRPr lang="en-GB" dirty="0"/>
          </a:p>
          <a:p>
            <a:r>
              <a:rPr lang="en-GB" dirty="0"/>
              <a:t>Report takes the reader through this to calculate emissions at each stage with data requirements and example calculations for each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Waste inputs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where the input feedstock is considered waste (i.e. food or garden waste) there are no direct emissions associated with the input feedstock, HOWEVER there are emissions associated with the transportation of the feedstocks to the production facilities. Also the embodied carbon and transportation of any additional materials should be considered within this stage, for example, packaging materials if required. </a:t>
            </a:r>
          </a:p>
          <a:p>
            <a:endParaRPr lang="en-GB" dirty="0"/>
          </a:p>
        </p:txBody>
      </p:sp>
      <p:sp>
        <p:nvSpPr>
          <p:cNvPr id="4" name="Slide Number Placeholder 3">
            <a:extLst>
              <a:ext uri="{FF2B5EF4-FFF2-40B4-BE49-F238E27FC236}">
                <a16:creationId xmlns:a16="http://schemas.microsoft.com/office/drawing/2014/main" id="{A6D38E0C-6D3C-F82E-415D-B278475D81E6}"/>
              </a:ext>
            </a:extLst>
          </p:cNvPr>
          <p:cNvSpPr>
            <a:spLocks noGrp="1"/>
          </p:cNvSpPr>
          <p:nvPr>
            <p:ph type="sldNum" sz="quarter" idx="5"/>
          </p:nvPr>
        </p:nvSpPr>
        <p:spPr/>
        <p:txBody>
          <a:bodyPr/>
          <a:lstStyle/>
          <a:p>
            <a:fld id="{05D4C7E4-E322-4D5B-81E8-9FD9C61843B0}" type="slidenum">
              <a:rPr lang="en-GB" smtClean="0"/>
              <a:t>11</a:t>
            </a:fld>
            <a:endParaRPr lang="en-GB"/>
          </a:p>
        </p:txBody>
      </p:sp>
    </p:spTree>
    <p:extLst>
      <p:ext uri="{BB962C8B-B14F-4D97-AF65-F5344CB8AC3E}">
        <p14:creationId xmlns:p14="http://schemas.microsoft.com/office/powerpoint/2010/main" val="195327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F857E-79DF-BF4B-A048-5A951A593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80CAB-F67D-81FA-B6CF-E37410105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EC3E9-C8D0-BF7F-B964-463432E940A3}"/>
              </a:ext>
            </a:extLst>
          </p:cNvPr>
          <p:cNvSpPr>
            <a:spLocks noGrp="1"/>
          </p:cNvSpPr>
          <p:nvPr>
            <p:ph type="body" idx="1"/>
          </p:nvPr>
        </p:nvSpPr>
        <p:spPr/>
        <p:txBody>
          <a:bodyPr/>
          <a:lstStyle/>
          <a:p>
            <a:r>
              <a:rPr lang="en-GB" dirty="0"/>
              <a:t>So you can see these standards can work in alignment with one another – so while the project focused on product </a:t>
            </a:r>
            <a:r>
              <a:rPr lang="en-GB" dirty="0" err="1"/>
              <a:t>footprinting</a:t>
            </a:r>
            <a:r>
              <a:rPr lang="en-GB" dirty="0"/>
              <a:t>, it’s also possible to report organisational emissions under the corporate standard.</a:t>
            </a:r>
          </a:p>
        </p:txBody>
      </p:sp>
      <p:sp>
        <p:nvSpPr>
          <p:cNvPr id="4" name="Slide Number Placeholder 3">
            <a:extLst>
              <a:ext uri="{FF2B5EF4-FFF2-40B4-BE49-F238E27FC236}">
                <a16:creationId xmlns:a16="http://schemas.microsoft.com/office/drawing/2014/main" id="{A6D38E0C-6D3C-F82E-415D-B278475D81E6}"/>
              </a:ext>
            </a:extLst>
          </p:cNvPr>
          <p:cNvSpPr>
            <a:spLocks noGrp="1"/>
          </p:cNvSpPr>
          <p:nvPr>
            <p:ph type="sldNum" sz="quarter" idx="5"/>
          </p:nvPr>
        </p:nvSpPr>
        <p:spPr/>
        <p:txBody>
          <a:bodyPr/>
          <a:lstStyle/>
          <a:p>
            <a:fld id="{05D4C7E4-E322-4D5B-81E8-9FD9C61843B0}" type="slidenum">
              <a:rPr lang="en-GB" smtClean="0"/>
              <a:t>12</a:t>
            </a:fld>
            <a:endParaRPr lang="en-GB"/>
          </a:p>
        </p:txBody>
      </p:sp>
    </p:spTree>
    <p:extLst>
      <p:ext uri="{BB962C8B-B14F-4D97-AF65-F5344CB8AC3E}">
        <p14:creationId xmlns:p14="http://schemas.microsoft.com/office/powerpoint/2010/main" val="4017344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WORKED EXAMPLES ARE A GUIDE </a:t>
            </a:r>
            <a:r>
              <a:rPr lang="en-GB" dirty="0"/>
              <a:t>to demonstrate how to utilise the methodology and provide a theoretical value. Not a one-fits-all. </a:t>
            </a:r>
          </a:p>
          <a:p>
            <a:endParaRPr lang="en-GB" dirty="0"/>
          </a:p>
          <a:p>
            <a:r>
              <a:rPr lang="en-GB" dirty="0"/>
              <a:t>Final values will depend on each composters/ad operators’ unique process. Very important to tailor your calculations accordingly</a:t>
            </a:r>
          </a:p>
        </p:txBody>
      </p:sp>
      <p:sp>
        <p:nvSpPr>
          <p:cNvPr id="4" name="Slide Number Placeholder 3"/>
          <p:cNvSpPr>
            <a:spLocks noGrp="1"/>
          </p:cNvSpPr>
          <p:nvPr>
            <p:ph type="sldNum" sz="quarter" idx="5"/>
          </p:nvPr>
        </p:nvSpPr>
        <p:spPr/>
        <p:txBody>
          <a:bodyPr/>
          <a:lstStyle/>
          <a:p>
            <a:fld id="{05D4C7E4-E322-4D5B-81E8-9FD9C61843B0}" type="slidenum">
              <a:rPr lang="en-GB" smtClean="0"/>
              <a:t>13</a:t>
            </a:fld>
            <a:endParaRPr lang="en-GB"/>
          </a:p>
        </p:txBody>
      </p:sp>
    </p:spTree>
    <p:extLst>
      <p:ext uri="{BB962C8B-B14F-4D97-AF65-F5344CB8AC3E}">
        <p14:creationId xmlns:p14="http://schemas.microsoft.com/office/powerpoint/2010/main" val="1184739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D4C7E4-E322-4D5B-81E8-9FD9C61843B0}" type="slidenum">
              <a:rPr lang="en-GB" smtClean="0"/>
              <a:t>14</a:t>
            </a:fld>
            <a:endParaRPr lang="en-GB"/>
          </a:p>
        </p:txBody>
      </p:sp>
    </p:spTree>
    <p:extLst>
      <p:ext uri="{BB962C8B-B14F-4D97-AF65-F5344CB8AC3E}">
        <p14:creationId xmlns:p14="http://schemas.microsoft.com/office/powerpoint/2010/main" val="2643325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1BA03E-16E7-4DA0-9A64-85C119C8B05D}" type="slidenum">
              <a:rPr lang="en-GB" smtClean="0"/>
              <a:t>15</a:t>
            </a:fld>
            <a:endParaRPr lang="en-GB"/>
          </a:p>
        </p:txBody>
      </p:sp>
    </p:spTree>
    <p:extLst>
      <p:ext uri="{BB962C8B-B14F-4D97-AF65-F5344CB8AC3E}">
        <p14:creationId xmlns:p14="http://schemas.microsoft.com/office/powerpoint/2010/main" val="187466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Purpose of the Hub is to foster growth and innovation in the sector through R&amp;D </a:t>
            </a:r>
          </a:p>
          <a:p>
            <a:endParaRPr lang="en-GB" dirty="0"/>
          </a:p>
          <a:p>
            <a:r>
              <a:rPr lang="en-GB" dirty="0"/>
              <a:t>In 2022, a proposal was submitted to develop a carbon accounting system for compost and digestate – thought this would be a really beneficial resource for the sector so it was chosen</a:t>
            </a:r>
          </a:p>
        </p:txBody>
      </p:sp>
      <p:sp>
        <p:nvSpPr>
          <p:cNvPr id="4" name="Slide Number Placeholder 3"/>
          <p:cNvSpPr>
            <a:spLocks noGrp="1"/>
          </p:cNvSpPr>
          <p:nvPr>
            <p:ph type="sldNum" sz="quarter" idx="5"/>
          </p:nvPr>
        </p:nvSpPr>
        <p:spPr/>
        <p:txBody>
          <a:bodyPr/>
          <a:lstStyle/>
          <a:p>
            <a:fld id="{05D4C7E4-E322-4D5B-81E8-9FD9C61843B0}" type="slidenum">
              <a:rPr lang="en-GB" smtClean="0"/>
              <a:t>2</a:t>
            </a:fld>
            <a:endParaRPr lang="en-GB"/>
          </a:p>
        </p:txBody>
      </p:sp>
    </p:spTree>
    <p:extLst>
      <p:ext uri="{BB962C8B-B14F-4D97-AF65-F5344CB8AC3E}">
        <p14:creationId xmlns:p14="http://schemas.microsoft.com/office/powerpoint/2010/main" val="2017292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Objectives are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Worked with AECOM – consulting firm - to develop a Carbon Accounting Methodology for Compost &amp; Digestate based on standards and guidance published under the Greenhouse Gas protocol</a:t>
            </a:r>
          </a:p>
          <a:p>
            <a:endParaRPr lang="en-GB" dirty="0"/>
          </a:p>
          <a:p>
            <a:r>
              <a:rPr lang="en-GB" dirty="0"/>
              <a:t>I will give a little background into the foundations for this methodology and broadly what it includes</a:t>
            </a:r>
          </a:p>
          <a:p>
            <a:endParaRPr lang="en-GB" dirty="0"/>
          </a:p>
          <a:p>
            <a:r>
              <a:rPr lang="en-GB" dirty="0"/>
              <a:t>So to begin with our first objective – what are the benefits of engaging with the GHGP? Or in other words…</a:t>
            </a:r>
          </a:p>
        </p:txBody>
      </p:sp>
      <p:sp>
        <p:nvSpPr>
          <p:cNvPr id="4" name="Slide Number Placeholder 3"/>
          <p:cNvSpPr>
            <a:spLocks noGrp="1"/>
          </p:cNvSpPr>
          <p:nvPr>
            <p:ph type="sldNum" sz="quarter" idx="5"/>
          </p:nvPr>
        </p:nvSpPr>
        <p:spPr/>
        <p:txBody>
          <a:bodyPr/>
          <a:lstStyle/>
          <a:p>
            <a:fld id="{05D4C7E4-E322-4D5B-81E8-9FD9C61843B0}" type="slidenum">
              <a:rPr lang="en-GB" smtClean="0"/>
              <a:t>3</a:t>
            </a:fld>
            <a:endParaRPr lang="en-GB"/>
          </a:p>
        </p:txBody>
      </p:sp>
    </p:spTree>
    <p:extLst>
      <p:ext uri="{BB962C8B-B14F-4D97-AF65-F5344CB8AC3E}">
        <p14:creationId xmlns:p14="http://schemas.microsoft.com/office/powerpoint/2010/main" val="1238047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Climate – Agriculture sector both highly at risk from the impacts of climate change (flooding, extreme heat, etc.); also a major contributor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2020 - the ag sector contributed 11% to the UK’s total greenhouse gas (GHG) emissions (DEFRA,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Nitrogen synthetic fertiliser has been show to account for as much as an estimated 2% of global emissions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Menegat</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Ledo, and Tirado,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So, by encouraging the use of less carbon intensive alternatives, compost producers and AD operators can support decarbonisation of ag sector</a:t>
            </a:r>
          </a:p>
          <a:p>
            <a:endParaRPr lang="en-GB" dirty="0"/>
          </a:p>
          <a:p>
            <a:r>
              <a:rPr lang="en-GB" dirty="0"/>
              <a:t>Market perspective – </a:t>
            </a:r>
          </a:p>
          <a:p>
            <a:pPr marL="171450" indent="-171450">
              <a:buFont typeface="Arial" panose="020B0604020202020204" pitchFamily="34" charset="0"/>
              <a:buChar char="•"/>
            </a:pPr>
            <a:r>
              <a:rPr lang="en-GB" dirty="0"/>
              <a:t>consumers are also concerned ab the climate crisis and increasingly want to understand the environmental impact of their consumer choices.</a:t>
            </a:r>
          </a:p>
          <a:p>
            <a:pPr marL="171450" indent="-171450">
              <a:buFont typeface="Arial" panose="020B0604020202020204" pitchFamily="34" charset="0"/>
              <a:buChar char="•"/>
            </a:pPr>
            <a:r>
              <a:rPr lang="en-GB" dirty="0"/>
              <a:t>And with more robust protections against greenwashing (e.g., EU Green Claims Directive), industries are increasingly expected to back up their green/eco claims with evidence.</a:t>
            </a:r>
          </a:p>
          <a:p>
            <a:endParaRPr lang="en-GB" dirty="0"/>
          </a:p>
          <a:p>
            <a:r>
              <a:rPr lang="en-GB" dirty="0"/>
              <a:t>Regulatory perspective – </a:t>
            </a:r>
          </a:p>
          <a:p>
            <a:pPr marL="171450" indent="-171450">
              <a:buFont typeface="Arial" panose="020B0604020202020204" pitchFamily="34" charset="0"/>
              <a:buChar char="•"/>
            </a:pPr>
            <a:r>
              <a:rPr lang="en-GB" dirty="0"/>
              <a:t>For many large orgs it’s already compulsory under the Streamlined Energy and Carbon Reporting (SECR) regulations.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More transparent reporting of GHG emissions seems to be the direction of travel</a:t>
            </a:r>
          </a:p>
          <a:p>
            <a:endParaRPr lang="en-GB" dirty="0"/>
          </a:p>
          <a:p>
            <a:endParaRPr lang="en-GB" dirty="0"/>
          </a:p>
          <a:p>
            <a:r>
              <a:rPr lang="en-GB" dirty="0"/>
              <a:t>Other reasons to measure your business’s greenhouse gas emissions? (from </a:t>
            </a:r>
            <a:r>
              <a:rPr lang="en-GB" dirty="0">
                <a:hlinkClick r:id="rId3"/>
              </a:rPr>
              <a:t>small-business-guide</a:t>
            </a:r>
            <a:r>
              <a:rPr lang="en-GB" dirty="0"/>
              <a:t>)</a:t>
            </a:r>
          </a:p>
          <a:p>
            <a:pPr marL="171450" indent="-171450">
              <a:buFont typeface="Arial" panose="020B0604020202020204" pitchFamily="34" charset="0"/>
              <a:buChar char="•"/>
            </a:pPr>
            <a:r>
              <a:rPr lang="en-GB" dirty="0"/>
              <a:t>Save money – Helps identify which activities use a lot of energy and helps you reduce energy and resource use.</a:t>
            </a:r>
          </a:p>
          <a:p>
            <a:pPr marL="171450" indent="-171450">
              <a:buFont typeface="Arial" panose="020B0604020202020204" pitchFamily="34" charset="0"/>
              <a:buChar char="•"/>
            </a:pPr>
            <a:r>
              <a:rPr lang="en-GB" dirty="0"/>
              <a:t>Generate business – if you reduce your costs you can become more competitive</a:t>
            </a:r>
          </a:p>
          <a:p>
            <a:pPr marL="171450" indent="-171450">
              <a:buFont typeface="Arial" panose="020B0604020202020204" pitchFamily="34" charset="0"/>
              <a:buChar char="•"/>
            </a:pPr>
            <a:r>
              <a:rPr lang="en-GB" dirty="0"/>
              <a:t>Meet info demands of customers – helps you meet customer requests for info on GHG emissions – increasingly important part of procurement</a:t>
            </a:r>
          </a:p>
          <a:p>
            <a:endParaRPr lang="en-GB" dirty="0"/>
          </a:p>
        </p:txBody>
      </p:sp>
      <p:sp>
        <p:nvSpPr>
          <p:cNvPr id="4" name="Slide Number Placeholder 3"/>
          <p:cNvSpPr>
            <a:spLocks noGrp="1"/>
          </p:cNvSpPr>
          <p:nvPr>
            <p:ph type="sldNum" sz="quarter" idx="5"/>
          </p:nvPr>
        </p:nvSpPr>
        <p:spPr/>
        <p:txBody>
          <a:bodyPr/>
          <a:lstStyle/>
          <a:p>
            <a:fld id="{05D4C7E4-E322-4D5B-81E8-9FD9C61843B0}" type="slidenum">
              <a:rPr lang="en-GB" smtClean="0"/>
              <a:t>4</a:t>
            </a:fld>
            <a:endParaRPr lang="en-GB"/>
          </a:p>
        </p:txBody>
      </p:sp>
    </p:spTree>
    <p:extLst>
      <p:ext uri="{BB962C8B-B14F-4D97-AF65-F5344CB8AC3E}">
        <p14:creationId xmlns:p14="http://schemas.microsoft.com/office/powerpoint/2010/main" val="3644845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that we’ve established WHY the industry should engage in carbon accounting and reporting, this leaves the question of HOW to actually do this. Which was the second objective of this project (click back to read)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Luckily for us, a lot of this work has already been done through the Greenhouse Gas Protocol (not reinventing the wheel) and the task for this project was to figure out how existing carbon accounting frameworks </a:t>
            </a:r>
            <a:r>
              <a:rPr lang="en-GB" i="0" dirty="0"/>
              <a:t>within</a:t>
            </a:r>
            <a:r>
              <a:rPr lang="en-GB" dirty="0"/>
              <a:t> the Greenhouse Gas Protocol could be applied to the production and use of compost and digestate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5D4C7E4-E322-4D5B-81E8-9FD9C61843B0}" type="slidenum">
              <a:rPr lang="en-GB" smtClean="0"/>
              <a:t>5</a:t>
            </a:fld>
            <a:endParaRPr lang="en-GB"/>
          </a:p>
        </p:txBody>
      </p:sp>
    </p:spTree>
    <p:extLst>
      <p:ext uri="{BB962C8B-B14F-4D97-AF65-F5344CB8AC3E}">
        <p14:creationId xmlns:p14="http://schemas.microsoft.com/office/powerpoint/2010/main" val="2328741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cs typeface="Arial" panose="020B0604020202020204" pitchFamily="34" charset="0"/>
              </a:rPr>
              <a:t>So, what is the GHGP? It’s an established and globally recognised initiative for accounting and reporting GHG emissions.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way it works is the Protocol is</a:t>
            </a:r>
            <a:r>
              <a:rPr kumimoji="0" lang="en-GB" sz="1200" b="0" i="0" u="none" strike="noStrike" kern="1200" cap="none" spc="0" normalizeH="0" baseline="0" noProof="0" dirty="0">
                <a:ln>
                  <a:noFill/>
                </a:ln>
                <a:solidFill>
                  <a:prstClr val="black"/>
                </a:solidFill>
                <a:effectLst/>
                <a:uLnTx/>
                <a:uFillTx/>
                <a:cs typeface="Arial" panose="020B0604020202020204" pitchFamily="34" charset="0"/>
              </a:rPr>
              <a:t> comprised of a suite of standards and guidance documents that work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cs typeface="Arial" panose="020B0604020202020204" pitchFamily="34" charset="0"/>
              </a:rPr>
              <a:t>Standards set the reporting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cs typeface="Arial" panose="020B0604020202020204" pitchFamily="34" charset="0"/>
              </a:rPr>
              <a:t>Guidance provides clarity on how business and governments can interpret and apply particular Standards.</a:t>
            </a:r>
          </a:p>
        </p:txBody>
      </p:sp>
      <p:sp>
        <p:nvSpPr>
          <p:cNvPr id="4" name="Slide Number Placeholder 3"/>
          <p:cNvSpPr>
            <a:spLocks noGrp="1"/>
          </p:cNvSpPr>
          <p:nvPr>
            <p:ph type="sldNum" sz="quarter" idx="5"/>
          </p:nvPr>
        </p:nvSpPr>
        <p:spPr/>
        <p:txBody>
          <a:bodyPr/>
          <a:lstStyle/>
          <a:p>
            <a:fld id="{05D4C7E4-E322-4D5B-81E8-9FD9C61843B0}" type="slidenum">
              <a:rPr lang="en-GB" smtClean="0"/>
              <a:t>6</a:t>
            </a:fld>
            <a:endParaRPr lang="en-GB"/>
          </a:p>
        </p:txBody>
      </p:sp>
    </p:spTree>
    <p:extLst>
      <p:ext uri="{BB962C8B-B14F-4D97-AF65-F5344CB8AC3E}">
        <p14:creationId xmlns:p14="http://schemas.microsoft.com/office/powerpoint/2010/main" val="3928495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Product Life Cycle</a:t>
            </a:r>
            <a:r>
              <a:rPr lang="en-GB" dirty="0"/>
              <a:t> </a:t>
            </a:r>
            <a:r>
              <a:rPr lang="en-GB" b="1" dirty="0"/>
              <a:t>Standard</a:t>
            </a:r>
            <a:r>
              <a:rPr lang="en-GB" dirty="0"/>
              <a:t>: </a:t>
            </a:r>
          </a:p>
          <a:p>
            <a:pPr marL="285750" indent="-285750">
              <a:spcAft>
                <a:spcPts val="1200"/>
              </a:spcAft>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Provides requirements for assessing the life cycle of a specific product, such as compost and/or digestate. </a:t>
            </a:r>
          </a:p>
          <a:p>
            <a:pPr marL="285750" indent="-285750">
              <a:spcAft>
                <a:spcPts val="1200"/>
              </a:spcAft>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Main standard used for this project – reason: largely to allow producers to compare the emissions from their products to alternatives like mineral fertilisers</a:t>
            </a:r>
          </a:p>
          <a:p>
            <a:pPr marL="285750" indent="-285750">
              <a:spcAft>
                <a:spcPts val="1200"/>
              </a:spcAft>
              <a:buFont typeface="Arial" panose="020B0604020202020204" pitchFamily="34" charset="0"/>
              <a:buChar char="•"/>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spcAft>
                <a:spcPts val="1200"/>
              </a:spcAft>
              <a:buFont typeface="Arial" panose="020B0604020202020204" pitchFamily="34" charset="0"/>
              <a:buNone/>
            </a:pPr>
            <a:r>
              <a:rPr lang="en-GB" sz="1800" u="sng" dirty="0">
                <a:effectLst/>
                <a:latin typeface="Calibri" panose="020F0502020204030204" pitchFamily="34" charset="0"/>
                <a:ea typeface="Times New Roman" panose="02020603050405020304" pitchFamily="18" charset="0"/>
                <a:cs typeface="Times New Roman" panose="02020603050405020304" pitchFamily="18" charset="0"/>
              </a:rPr>
              <a:t>HOWEVER</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if you’re not only interested in your product’s life cycle emissions but want to know the emissions from across your business, you would use the Corporate Standard</a:t>
            </a:r>
          </a:p>
          <a:p>
            <a:pPr marL="285750" indent="-285750">
              <a:spcAft>
                <a:spcPts val="1200"/>
              </a:spcAft>
              <a:buFont typeface="Arial" panose="020B0604020202020204" pitchFamily="34" charset="0"/>
              <a:buChar char="•"/>
            </a:pPr>
            <a:endParaRPr lang="en-GB" sz="1800" dirty="0">
              <a:effectLst/>
              <a:latin typeface="Calibri" panose="020F0502020204030204" pitchFamily="34" charset="0"/>
              <a:cs typeface="Times New Roman" panose="02020603050405020304" pitchFamily="18" charset="0"/>
            </a:endParaRPr>
          </a:p>
          <a:p>
            <a:r>
              <a:rPr lang="en-GB" sz="1800" b="1" dirty="0"/>
              <a:t>Corporate Standard: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Contains </a:t>
            </a:r>
            <a:r>
              <a:rPr lang="en-GB" sz="1800" b="0" i="0" dirty="0">
                <a:solidFill>
                  <a:srgbClr val="545456"/>
                </a:solidFill>
                <a:effectLst/>
                <a:latin typeface="Ubuntu" panose="020B0504030602030204" pitchFamily="34" charset="0"/>
              </a:rPr>
              <a:t>requirements and guidance for companies and organizations preparing a corporate-level GHG emissions inventory.</a:t>
            </a:r>
            <a:endParaRPr lang="en-GB" sz="1800" dirty="0"/>
          </a:p>
          <a:p>
            <a:pPr marL="171450" indent="-171450">
              <a:buFont typeface="Arial" panose="020B0604020202020204" pitchFamily="34" charset="0"/>
              <a:buChar char="•"/>
            </a:pPr>
            <a:r>
              <a:rPr lang="en-GB" sz="1800" dirty="0"/>
              <a:t>Categorises emissions into scopes 1-3</a:t>
            </a:r>
          </a:p>
          <a:p>
            <a:pPr marL="171450" indent="-171450">
              <a:buFont typeface="Arial" panose="020B0604020202020204" pitchFamily="34" charset="0"/>
              <a:buChar char="•"/>
            </a:pPr>
            <a:endParaRPr lang="en-GB" sz="1800" dirty="0"/>
          </a:p>
          <a:p>
            <a:pPr marL="0" indent="0">
              <a:buFont typeface="Arial" panose="020B0604020202020204" pitchFamily="34" charset="0"/>
              <a:buNone/>
            </a:pPr>
            <a:r>
              <a:rPr lang="en-GB" sz="1800" b="1" dirty="0"/>
              <a:t>Both</a:t>
            </a:r>
            <a:r>
              <a:rPr lang="en-GB" sz="1800" dirty="0"/>
              <a:t>:</a:t>
            </a:r>
          </a:p>
          <a:p>
            <a:pPr marL="171450" indent="-171450">
              <a:buFont typeface="Arial" panose="020B0604020202020204" pitchFamily="34" charset="0"/>
              <a:buChar char="•"/>
            </a:pPr>
            <a:r>
              <a:rPr lang="en-GB" sz="1800" dirty="0"/>
              <a:t>This project contains some guidance about aligning these two standards</a:t>
            </a:r>
            <a:endParaRPr lang="en-GB" sz="1800" dirty="0">
              <a:effectLst/>
              <a:latin typeface="Calibri" panose="020F050202020403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en-GB" sz="1800" dirty="0">
                <a:effectLst/>
                <a:latin typeface="Calibri" panose="020F0502020204030204" pitchFamily="34" charset="0"/>
                <a:cs typeface="Times New Roman" panose="02020603050405020304" pitchFamily="18" charset="0"/>
              </a:rPr>
              <a:t>Each of these Standards has associated guidance documents which were considered when compiling this methodology</a:t>
            </a:r>
          </a:p>
          <a:p>
            <a:pPr marL="285750" indent="-285750">
              <a:spcAft>
                <a:spcPts val="1200"/>
              </a:spcAft>
              <a:buFont typeface="Arial" panose="020B0604020202020204" pitchFamily="34" charset="0"/>
              <a:buChar char="•"/>
            </a:pPr>
            <a:r>
              <a:rPr lang="en-GB" sz="1800" dirty="0">
                <a:effectLst/>
                <a:latin typeface="Calibri" panose="020F0502020204030204" pitchFamily="34" charset="0"/>
                <a:cs typeface="Times New Roman" panose="02020603050405020304" pitchFamily="18" charset="0"/>
              </a:rPr>
              <a:t>The third piece of guidance the project looked into was the draft LSR guidance</a:t>
            </a:r>
          </a:p>
          <a:p>
            <a:pPr marL="0" indent="0">
              <a:spcAft>
                <a:spcPts val="1200"/>
              </a:spcAft>
              <a:buFont typeface="Arial" panose="020B0604020202020204" pitchFamily="34" charset="0"/>
              <a:buNone/>
            </a:pPr>
            <a:endParaRPr lang="en-GB" sz="1800" dirty="0">
              <a:effectLst/>
              <a:latin typeface="Calibri" panose="020F0502020204030204" pitchFamily="34" charset="0"/>
              <a:cs typeface="Times New Roman" panose="02020603050405020304" pitchFamily="18" charset="0"/>
            </a:endParaRPr>
          </a:p>
          <a:p>
            <a:pPr marL="285750" indent="-285750">
              <a:spcAft>
                <a:spcPts val="1200"/>
              </a:spcAft>
              <a:buFont typeface="Arial" panose="020B0604020202020204" pitchFamily="34" charset="0"/>
              <a:buChar char="•"/>
            </a:pPr>
            <a:endParaRPr lang="en-GB" dirty="0"/>
          </a:p>
          <a:p>
            <a:pPr marL="285750" indent="-285750">
              <a:spcAft>
                <a:spcPts val="1200"/>
              </a:spcAft>
              <a:buFont typeface="Arial" panose="020B0604020202020204" pitchFamily="34" charset="0"/>
              <a:buChar char="•"/>
            </a:pPr>
            <a:endParaRPr lang="en-GB" dirty="0"/>
          </a:p>
          <a:p>
            <a:pPr marL="285750" indent="-285750">
              <a:spcAft>
                <a:spcPts val="1200"/>
              </a:spcAft>
              <a:buFont typeface="Arial" panose="020B0604020202020204" pitchFamily="34" charset="0"/>
              <a:buChar char="•"/>
            </a:pPr>
            <a:endParaRPr lang="en-GB" dirty="0"/>
          </a:p>
          <a:p>
            <a:pPr algn="l"/>
            <a:r>
              <a:rPr lang="en-GB" b="1" i="0" dirty="0">
                <a:solidFill>
                  <a:srgbClr val="53565A"/>
                </a:solidFill>
                <a:effectLst/>
                <a:latin typeface="helvetica neue lt w01"/>
              </a:rPr>
              <a:t>Scope 1 </a:t>
            </a:r>
            <a:r>
              <a:rPr lang="en-GB" b="0" i="0" dirty="0">
                <a:solidFill>
                  <a:srgbClr val="53565A"/>
                </a:solidFill>
                <a:effectLst/>
                <a:latin typeface="helvetica neue lt w01"/>
              </a:rPr>
              <a:t>covers emissions from sources that an organisation owns or controls directly – for example from burning fuel in our fleet of vehicles (if they’re not electrically-powered).</a:t>
            </a:r>
            <a:br>
              <a:rPr lang="en-GB" b="0" i="0" dirty="0">
                <a:solidFill>
                  <a:srgbClr val="53565A"/>
                </a:solidFill>
                <a:effectLst/>
                <a:latin typeface="helvetica neue lt w01"/>
              </a:rPr>
            </a:br>
            <a:r>
              <a:rPr lang="en-GB" b="0" i="0" dirty="0">
                <a:solidFill>
                  <a:srgbClr val="53565A"/>
                </a:solidFill>
                <a:effectLst/>
                <a:latin typeface="helvetica neue lt w01"/>
              </a:rPr>
              <a:t> </a:t>
            </a:r>
          </a:p>
          <a:p>
            <a:pPr algn="l"/>
            <a:r>
              <a:rPr lang="en-GB" b="1" i="0" dirty="0">
                <a:solidFill>
                  <a:srgbClr val="53565A"/>
                </a:solidFill>
                <a:effectLst/>
                <a:latin typeface="helvetica neue lt w01"/>
              </a:rPr>
              <a:t>Scope 2 </a:t>
            </a:r>
            <a:r>
              <a:rPr lang="en-GB" b="0" i="0" dirty="0">
                <a:solidFill>
                  <a:srgbClr val="53565A"/>
                </a:solidFill>
                <a:effectLst/>
                <a:latin typeface="helvetica neue lt w01"/>
              </a:rPr>
              <a:t>covers emissions that a company causes indirectly and come from where the energy it purchases and uses is produced. For example, the emissions caused when generating the electricity that we use in our buildings would fall into this category.</a:t>
            </a:r>
            <a:br>
              <a:rPr lang="en-GB" b="0" i="0" dirty="0">
                <a:solidFill>
                  <a:srgbClr val="53565A"/>
                </a:solidFill>
                <a:effectLst/>
                <a:latin typeface="helvetica neue lt w01"/>
              </a:rPr>
            </a:br>
            <a:r>
              <a:rPr lang="en-GB" b="0" i="0" dirty="0">
                <a:solidFill>
                  <a:srgbClr val="53565A"/>
                </a:solidFill>
                <a:effectLst/>
                <a:latin typeface="helvetica neue lt w01"/>
              </a:rPr>
              <a:t> </a:t>
            </a:r>
          </a:p>
          <a:p>
            <a:pPr algn="l"/>
            <a:r>
              <a:rPr lang="en-GB" b="1" i="0" dirty="0">
                <a:solidFill>
                  <a:srgbClr val="53565A"/>
                </a:solidFill>
                <a:effectLst/>
                <a:latin typeface="helvetica neue lt w01"/>
              </a:rPr>
              <a:t>Scope 3 </a:t>
            </a:r>
            <a:r>
              <a:rPr lang="en-GB" b="0" i="0" dirty="0">
                <a:solidFill>
                  <a:srgbClr val="53565A"/>
                </a:solidFill>
                <a:effectLst/>
                <a:latin typeface="helvetica neue lt w01"/>
              </a:rPr>
              <a:t>covers emissions that are not produced by the company itself and are not the result of activities from assets owned or controlled by them, but by those that it’s indirectly responsible for up and down its value chain. An example of this is when we buy, use and dispose of products from suppliers. Scope 3 emissions include all sources not within the scope 1 and 2 boundaries.</a:t>
            </a:r>
          </a:p>
          <a:p>
            <a:endParaRPr lang="en-GB" b="0" i="0" dirty="0">
              <a:solidFill>
                <a:srgbClr val="222222"/>
              </a:solidFill>
              <a:effectLst/>
              <a:latin typeface="Mallory"/>
            </a:endParaRPr>
          </a:p>
          <a:p>
            <a:endParaRPr lang="en-GB" dirty="0"/>
          </a:p>
        </p:txBody>
      </p:sp>
      <p:sp>
        <p:nvSpPr>
          <p:cNvPr id="4" name="Slide Number Placeholder 3"/>
          <p:cNvSpPr>
            <a:spLocks noGrp="1"/>
          </p:cNvSpPr>
          <p:nvPr>
            <p:ph type="sldNum" sz="quarter" idx="5"/>
          </p:nvPr>
        </p:nvSpPr>
        <p:spPr/>
        <p:txBody>
          <a:bodyPr/>
          <a:lstStyle/>
          <a:p>
            <a:fld id="{05D4C7E4-E322-4D5B-81E8-9FD9C61843B0}" type="slidenum">
              <a:rPr lang="en-GB" smtClean="0"/>
              <a:t>7</a:t>
            </a:fld>
            <a:endParaRPr lang="en-GB"/>
          </a:p>
        </p:txBody>
      </p:sp>
    </p:spTree>
    <p:extLst>
      <p:ext uri="{BB962C8B-B14F-4D97-AF65-F5344CB8AC3E}">
        <p14:creationId xmlns:p14="http://schemas.microsoft.com/office/powerpoint/2010/main" val="1047386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In most cases, the compost and digestate life cycle starts with a waste (i.e. food/garden waste). But where purpose grown crops are used as inputs, this will impact your accounting.</a:t>
            </a:r>
          </a:p>
          <a:p>
            <a:pPr marL="171450" indent="-171450">
              <a:buFont typeface="Arial" panose="020B0604020202020204" pitchFamily="34" charset="0"/>
              <a:buChar char="•"/>
            </a:pPr>
            <a:r>
              <a:rPr lang="en-GB" dirty="0"/>
              <a:t>Land-based activities for Compost and Digestate include</a:t>
            </a:r>
          </a:p>
          <a:p>
            <a:pPr marL="628650" lvl="1" indent="-171450">
              <a:buFont typeface="Courier New" panose="02070309020205020404" pitchFamily="49" charset="0"/>
              <a:buChar char="o"/>
            </a:pPr>
            <a:r>
              <a:rPr lang="en-GB" dirty="0"/>
              <a:t>Growing feedstock</a:t>
            </a:r>
          </a:p>
          <a:p>
            <a:pPr marL="628650" lvl="1" indent="-171450">
              <a:buFont typeface="Courier New" panose="02070309020205020404" pitchFamily="49" charset="0"/>
              <a:buChar char="o"/>
            </a:pPr>
            <a:r>
              <a:rPr lang="en-GB" dirty="0"/>
              <a:t>Application of final product to soil</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GB" b="0" u="sng" dirty="0"/>
              <a:t>Whether these can be accounted depends if the feedstock waste</a:t>
            </a:r>
          </a:p>
          <a:p>
            <a:pPr marL="628650" lvl="1" indent="-171450">
              <a:buFont typeface="Courier New" panose="02070309020205020404" pitchFamily="49" charset="0"/>
              <a:buChar char="o"/>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So, within the boundaries of the compost and digestate life cycle there are unlikely to be land-based emissions or sequestration from the atmospheric carbon pool to account for. The variation from this is where compost or digestate is produced from purpose-grown crops in which case the carbon sequestration is incorporated within the boundaries of the product lifecycle.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5D4C7E4-E322-4D5B-81E8-9FD9C61843B0}" type="slidenum">
              <a:rPr lang="en-GB" smtClean="0"/>
              <a:t>8</a:t>
            </a:fld>
            <a:endParaRPr lang="en-GB"/>
          </a:p>
        </p:txBody>
      </p:sp>
    </p:spTree>
    <p:extLst>
      <p:ext uri="{BB962C8B-B14F-4D97-AF65-F5344CB8AC3E}">
        <p14:creationId xmlns:p14="http://schemas.microsoft.com/office/powerpoint/2010/main" val="3238788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t>Defining Scope and Boundaries </a:t>
            </a:r>
            <a:r>
              <a:rPr lang="en-GB" sz="2800" dirty="0"/>
              <a:t>- First step of any GHG assessment – being very clear about what is being assessed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Selecting a functional unit (</a:t>
            </a:r>
            <a:r>
              <a:rPr lang="en-GB"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e.g., kgCO</a:t>
            </a:r>
            <a:r>
              <a:rPr lang="en-GB" sz="28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 per </a:t>
            </a:r>
            <a:r>
              <a:rPr lang="en-GB" sz="28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tonne of compost/digestate</a:t>
            </a:r>
            <a:r>
              <a:rPr lang="en-GB"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t>Identifying activities that may generate GHG emissions and what data is required to calculate these emissions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0" i="1" u="sng" dirty="0"/>
              <a:t>This has been done as part of the project – users just need to assess their activities and fit in their data accordingly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b="0" i="1" u="sng"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From there, </a:t>
            </a:r>
            <a:r>
              <a:rPr lang="en-GB" dirty="0"/>
              <a:t>the essential principle for calculating emissions comes down to this equation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Activity data –ideally site/supplier specific data (e.g., distance travelled)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Emissions factors – convert activity data into reportable GHG emissions (e.g., for x CO2 e are released per y distance travelled)</a:t>
            </a:r>
          </a:p>
        </p:txBody>
      </p:sp>
      <p:sp>
        <p:nvSpPr>
          <p:cNvPr id="4" name="Slide Number Placeholder 3"/>
          <p:cNvSpPr>
            <a:spLocks noGrp="1"/>
          </p:cNvSpPr>
          <p:nvPr>
            <p:ph type="sldNum" sz="quarter" idx="5"/>
          </p:nvPr>
        </p:nvSpPr>
        <p:spPr/>
        <p:txBody>
          <a:bodyPr/>
          <a:lstStyle/>
          <a:p>
            <a:fld id="{05D4C7E4-E322-4D5B-81E8-9FD9C61843B0}" type="slidenum">
              <a:rPr lang="en-GB" smtClean="0"/>
              <a:t>10</a:t>
            </a:fld>
            <a:endParaRPr lang="en-GB"/>
          </a:p>
        </p:txBody>
      </p:sp>
    </p:spTree>
    <p:extLst>
      <p:ext uri="{BB962C8B-B14F-4D97-AF65-F5344CB8AC3E}">
        <p14:creationId xmlns:p14="http://schemas.microsoft.com/office/powerpoint/2010/main" val="367075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H Title Slide">
    <p:spTree>
      <p:nvGrpSpPr>
        <p:cNvPr id="1" name=""/>
        <p:cNvGrpSpPr/>
        <p:nvPr/>
      </p:nvGrpSpPr>
      <p:grpSpPr>
        <a:xfrm>
          <a:off x="0" y="0"/>
          <a:ext cx="0" cy="0"/>
          <a:chOff x="0" y="0"/>
          <a:chExt cx="0" cy="0"/>
        </a:xfrm>
      </p:grpSpPr>
      <p:pic>
        <p:nvPicPr>
          <p:cNvPr id="13" name="Picture 12" descr="A close-up of a network&#10;&#10;Description automatically generated">
            <a:extLst>
              <a:ext uri="{FF2B5EF4-FFF2-40B4-BE49-F238E27FC236}">
                <a16:creationId xmlns:a16="http://schemas.microsoft.com/office/drawing/2014/main" id="{246072BE-69BA-4431-4238-86B4D924101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5759153"/>
          </a:xfrm>
          <a:prstGeom prst="rect">
            <a:avLst/>
          </a:prstGeom>
        </p:spPr>
      </p:pic>
      <p:sp>
        <p:nvSpPr>
          <p:cNvPr id="14" name="Rectangle 13">
            <a:extLst>
              <a:ext uri="{FF2B5EF4-FFF2-40B4-BE49-F238E27FC236}">
                <a16:creationId xmlns:a16="http://schemas.microsoft.com/office/drawing/2014/main" id="{9C3F28DF-40FC-9CDE-283F-3C0A800612E4}"/>
              </a:ext>
            </a:extLst>
          </p:cNvPr>
          <p:cNvSpPr/>
          <p:nvPr/>
        </p:nvSpPr>
        <p:spPr>
          <a:xfrm>
            <a:off x="228608" y="3966361"/>
            <a:ext cx="11380841" cy="2035534"/>
          </a:xfrm>
          <a:prstGeom prst="rect">
            <a:avLst/>
          </a:prstGeom>
          <a:solidFill>
            <a:srgbClr val="39528A"/>
          </a:solidFill>
          <a:ln>
            <a:solidFill>
              <a:srgbClr val="39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362602D-C1E5-D2E7-DA69-83255EEAAB78}"/>
              </a:ext>
            </a:extLst>
          </p:cNvPr>
          <p:cNvSpPr/>
          <p:nvPr/>
        </p:nvSpPr>
        <p:spPr>
          <a:xfrm>
            <a:off x="0" y="3725721"/>
            <a:ext cx="11380841" cy="2035534"/>
          </a:xfrm>
          <a:prstGeom prst="rect">
            <a:avLst/>
          </a:prstGeom>
          <a:solidFill>
            <a:srgbClr val="1D8E88"/>
          </a:solidFill>
          <a:ln>
            <a:solidFill>
              <a:srgbClr val="1D8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0BA21F5-F2BA-E4C5-E437-E7CA399F8D7A}"/>
              </a:ext>
            </a:extLst>
          </p:cNvPr>
          <p:cNvSpPr>
            <a:spLocks noGrp="1"/>
          </p:cNvSpPr>
          <p:nvPr>
            <p:ph type="ctrTitle"/>
          </p:nvPr>
        </p:nvSpPr>
        <p:spPr>
          <a:xfrm>
            <a:off x="308810" y="3904850"/>
            <a:ext cx="10772273" cy="1054847"/>
          </a:xfrm>
        </p:spPr>
        <p:txBody>
          <a:bodyPr anchor="b"/>
          <a:lstStyle>
            <a:lvl1pPr algn="l">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B3679B4-B886-866A-8741-FA8CC61CD437}"/>
              </a:ext>
            </a:extLst>
          </p:cNvPr>
          <p:cNvSpPr>
            <a:spLocks noGrp="1"/>
          </p:cNvSpPr>
          <p:nvPr>
            <p:ph type="subTitle" idx="1"/>
          </p:nvPr>
        </p:nvSpPr>
        <p:spPr>
          <a:xfrm>
            <a:off x="308810" y="4977065"/>
            <a:ext cx="10772273" cy="56548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75F9E5D-B3FA-1E6F-322B-1A98C81F43C5}"/>
              </a:ext>
            </a:extLst>
          </p:cNvPr>
          <p:cNvSpPr>
            <a:spLocks noGrp="1"/>
          </p:cNvSpPr>
          <p:nvPr>
            <p:ph type="dt" sz="half" idx="10"/>
          </p:nvPr>
        </p:nvSpPr>
        <p:spPr>
          <a:xfrm>
            <a:off x="2132851" y="6356349"/>
            <a:ext cx="1447043" cy="365125"/>
          </a:xfrm>
        </p:spPr>
        <p:txBody>
          <a:bodyPr/>
          <a:lstStyle/>
          <a:p>
            <a:r>
              <a:rPr lang="en-US"/>
              <a:t>21/03/2024</a:t>
            </a:r>
            <a:endParaRPr lang="en-GB"/>
          </a:p>
        </p:txBody>
      </p:sp>
      <p:sp>
        <p:nvSpPr>
          <p:cNvPr id="5" name="Footer Placeholder 4">
            <a:extLst>
              <a:ext uri="{FF2B5EF4-FFF2-40B4-BE49-F238E27FC236}">
                <a16:creationId xmlns:a16="http://schemas.microsoft.com/office/drawing/2014/main" id="{4474A91E-BE43-2490-B4F5-4A075D53DFD8}"/>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EBE22914-D6F7-4DC8-6193-07919FCD475E}"/>
              </a:ext>
            </a:extLst>
          </p:cNvPr>
          <p:cNvSpPr>
            <a:spLocks noGrp="1"/>
          </p:cNvSpPr>
          <p:nvPr>
            <p:ph type="sldNum" sz="quarter" idx="12"/>
          </p:nvPr>
        </p:nvSpPr>
        <p:spPr/>
        <p:txBody>
          <a:bodyPr/>
          <a:lstStyle/>
          <a:p>
            <a:fld id="{F43072DF-0E6F-4F85-A623-E2CFC502D6BE}" type="slidenum">
              <a:rPr lang="en-GB" smtClean="0"/>
              <a:t>‹#›</a:t>
            </a:fld>
            <a:endParaRPr lang="en-GB"/>
          </a:p>
        </p:txBody>
      </p:sp>
      <p:pic>
        <p:nvPicPr>
          <p:cNvPr id="17" name="Picture 16" descr="A logo for a research club&#10;&#10;Description automatically generated">
            <a:extLst>
              <a:ext uri="{FF2B5EF4-FFF2-40B4-BE49-F238E27FC236}">
                <a16:creationId xmlns:a16="http://schemas.microsoft.com/office/drawing/2014/main" id="{815309CE-364F-56CE-6396-B8972F6488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8" y="6039719"/>
            <a:ext cx="1447043" cy="817671"/>
          </a:xfrm>
          <a:prstGeom prst="rect">
            <a:avLst/>
          </a:prstGeom>
        </p:spPr>
      </p:pic>
    </p:spTree>
    <p:extLst>
      <p:ext uri="{BB962C8B-B14F-4D97-AF65-F5344CB8AC3E}">
        <p14:creationId xmlns:p14="http://schemas.microsoft.com/office/powerpoint/2010/main" val="262259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7_RH Title and Content">
    <p:spTree>
      <p:nvGrpSpPr>
        <p:cNvPr id="1" name=""/>
        <p:cNvGrpSpPr/>
        <p:nvPr/>
      </p:nvGrpSpPr>
      <p:grpSpPr>
        <a:xfrm>
          <a:off x="0" y="0"/>
          <a:ext cx="0" cy="0"/>
          <a:chOff x="0" y="0"/>
          <a:chExt cx="0" cy="0"/>
        </a:xfrm>
      </p:grpSpPr>
      <p:pic>
        <p:nvPicPr>
          <p:cNvPr id="9" name="Picture 8" descr="A picture containing food, indoor, floor, person&#10;&#10;Description automatically generated">
            <a:extLst>
              <a:ext uri="{FF2B5EF4-FFF2-40B4-BE49-F238E27FC236}">
                <a16:creationId xmlns:a16="http://schemas.microsoft.com/office/drawing/2014/main" id="{317D903D-A645-A54D-CA06-DEFA948636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5"/>
          <a:stretch/>
        </p:blipFill>
        <p:spPr>
          <a:xfrm>
            <a:off x="1" y="1587"/>
            <a:ext cx="4859862"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itle 1">
            <a:extLst>
              <a:ext uri="{FF2B5EF4-FFF2-40B4-BE49-F238E27FC236}">
                <a16:creationId xmlns:a16="http://schemas.microsoft.com/office/drawing/2014/main" id="{124BAE00-BE81-93AB-A720-1B842CFFA3D8}"/>
              </a:ext>
            </a:extLst>
          </p:cNvPr>
          <p:cNvSpPr>
            <a:spLocks noGrp="1"/>
          </p:cNvSpPr>
          <p:nvPr>
            <p:ph type="title"/>
          </p:nvPr>
        </p:nvSpPr>
        <p:spPr>
          <a:xfrm>
            <a:off x="5130800" y="365125"/>
            <a:ext cx="6223000" cy="1325563"/>
          </a:xfrm>
        </p:spPr>
        <p:txBody>
          <a:bodyPr anchor="b"/>
          <a:lstStyle/>
          <a:p>
            <a:r>
              <a:rPr lang="en-US"/>
              <a:t>Click to edit Master title style</a:t>
            </a:r>
            <a:endParaRPr lang="en-GB"/>
          </a:p>
        </p:txBody>
      </p:sp>
      <p:sp>
        <p:nvSpPr>
          <p:cNvPr id="3" name="Content Placeholder 2">
            <a:extLst>
              <a:ext uri="{FF2B5EF4-FFF2-40B4-BE49-F238E27FC236}">
                <a16:creationId xmlns:a16="http://schemas.microsoft.com/office/drawing/2014/main" id="{A1BCE975-B46B-A955-ECFD-AD5552129B2D}"/>
              </a:ext>
            </a:extLst>
          </p:cNvPr>
          <p:cNvSpPr>
            <a:spLocks noGrp="1"/>
          </p:cNvSpPr>
          <p:nvPr>
            <p:ph idx="1"/>
          </p:nvPr>
        </p:nvSpPr>
        <p:spPr>
          <a:xfrm>
            <a:off x="5130800" y="1825625"/>
            <a:ext cx="6223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F769C4-1C17-CAD2-D8A9-EEA126FEF930}"/>
              </a:ext>
            </a:extLst>
          </p:cNvPr>
          <p:cNvSpPr>
            <a:spLocks noGrp="1"/>
          </p:cNvSpPr>
          <p:nvPr>
            <p:ph type="dt" sz="half" idx="10"/>
          </p:nvPr>
        </p:nvSpPr>
        <p:spPr>
          <a:xfrm>
            <a:off x="5130800" y="6356350"/>
            <a:ext cx="922868" cy="365125"/>
          </a:xfrm>
        </p:spPr>
        <p:txBody>
          <a:bodyPr/>
          <a:lstStyle/>
          <a:p>
            <a:r>
              <a:rPr lang="en-US"/>
              <a:t>21/03/2024</a:t>
            </a:r>
            <a:endParaRPr lang="en-GB"/>
          </a:p>
        </p:txBody>
      </p:sp>
      <p:sp>
        <p:nvSpPr>
          <p:cNvPr id="5" name="Footer Placeholder 4">
            <a:extLst>
              <a:ext uri="{FF2B5EF4-FFF2-40B4-BE49-F238E27FC236}">
                <a16:creationId xmlns:a16="http://schemas.microsoft.com/office/drawing/2014/main" id="{EA6DA64C-E1E5-9F15-0EB5-BE146113EAB5}"/>
              </a:ext>
            </a:extLst>
          </p:cNvPr>
          <p:cNvSpPr>
            <a:spLocks noGrp="1"/>
          </p:cNvSpPr>
          <p:nvPr>
            <p:ph type="ftr" sz="quarter" idx="11"/>
          </p:nvPr>
        </p:nvSpPr>
        <p:spPr>
          <a:xfrm>
            <a:off x="6256867" y="6356350"/>
            <a:ext cx="4174065" cy="365125"/>
          </a:xfrm>
        </p:spPr>
        <p:txBody>
          <a:bodyPr/>
          <a:lstStyle/>
          <a:p>
            <a:r>
              <a:rPr lang="en-GB"/>
              <a:t>REA Organics Conference</a:t>
            </a:r>
          </a:p>
        </p:txBody>
      </p:sp>
      <p:sp>
        <p:nvSpPr>
          <p:cNvPr id="6" name="Slide Number Placeholder 5">
            <a:extLst>
              <a:ext uri="{FF2B5EF4-FFF2-40B4-BE49-F238E27FC236}">
                <a16:creationId xmlns:a16="http://schemas.microsoft.com/office/drawing/2014/main" id="{00C4A5A7-85BE-70AC-441E-4B929ACB40E4}"/>
              </a:ext>
            </a:extLst>
          </p:cNvPr>
          <p:cNvSpPr>
            <a:spLocks noGrp="1"/>
          </p:cNvSpPr>
          <p:nvPr>
            <p:ph type="sldNum" sz="quarter" idx="12"/>
          </p:nvPr>
        </p:nvSpPr>
        <p:spPr>
          <a:xfrm>
            <a:off x="10625666" y="6356350"/>
            <a:ext cx="728133" cy="365125"/>
          </a:xfrm>
        </p:spPr>
        <p:txBody>
          <a:bodyPr/>
          <a:lstStyle/>
          <a:p>
            <a:fld id="{F43072DF-0E6F-4F85-A623-E2CFC502D6BE}" type="slidenum">
              <a:rPr lang="en-GB" smtClean="0"/>
              <a:t>‹#›</a:t>
            </a:fld>
            <a:endParaRPr lang="en-GB"/>
          </a:p>
        </p:txBody>
      </p:sp>
      <p:pic>
        <p:nvPicPr>
          <p:cNvPr id="8" name="Picture 7" descr="A logo for a research club&#10;&#10;Description automatically generated">
            <a:extLst>
              <a:ext uri="{FF2B5EF4-FFF2-40B4-BE49-F238E27FC236}">
                <a16:creationId xmlns:a16="http://schemas.microsoft.com/office/drawing/2014/main" id="{7FA355B7-3B14-6448-355A-54A3C82CC9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76846" y="0"/>
            <a:ext cx="1915154" cy="1016000"/>
          </a:xfrm>
          <a:prstGeom prst="rect">
            <a:avLst/>
          </a:prstGeom>
        </p:spPr>
      </p:pic>
    </p:spTree>
    <p:extLst>
      <p:ext uri="{BB962C8B-B14F-4D97-AF65-F5344CB8AC3E}">
        <p14:creationId xmlns:p14="http://schemas.microsoft.com/office/powerpoint/2010/main" val="4234535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H 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7368DD-0475-F85D-44EF-006DC2685144}"/>
              </a:ext>
            </a:extLst>
          </p:cNvPr>
          <p:cNvSpPr/>
          <p:nvPr/>
        </p:nvSpPr>
        <p:spPr>
          <a:xfrm>
            <a:off x="3793013" y="1039856"/>
            <a:ext cx="7869530" cy="3942408"/>
          </a:xfrm>
          <a:prstGeom prst="rect">
            <a:avLst/>
          </a:prstGeom>
          <a:solidFill>
            <a:srgbClr val="39528A"/>
          </a:solidFill>
          <a:ln>
            <a:solidFill>
              <a:srgbClr val="39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lant growing out of the ground&#10;&#10;Description automatically generated">
            <a:extLst>
              <a:ext uri="{FF2B5EF4-FFF2-40B4-BE49-F238E27FC236}">
                <a16:creationId xmlns:a16="http://schemas.microsoft.com/office/drawing/2014/main" id="{1E4FEF9C-A9AB-02FA-2CCF-36D8AFA07B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42120" y="481960"/>
            <a:ext cx="7872500" cy="3942408"/>
          </a:xfrm>
          <a:prstGeom prst="rect">
            <a:avLst/>
          </a:prstGeom>
        </p:spPr>
      </p:pic>
      <p:sp>
        <p:nvSpPr>
          <p:cNvPr id="8" name="Rectangle 7">
            <a:extLst>
              <a:ext uri="{FF2B5EF4-FFF2-40B4-BE49-F238E27FC236}">
                <a16:creationId xmlns:a16="http://schemas.microsoft.com/office/drawing/2014/main" id="{0901AAAA-B3DB-8AEE-F30B-DD4E22022FB3}"/>
              </a:ext>
            </a:extLst>
          </p:cNvPr>
          <p:cNvSpPr/>
          <p:nvPr/>
        </p:nvSpPr>
        <p:spPr>
          <a:xfrm>
            <a:off x="529457" y="3581406"/>
            <a:ext cx="8208143" cy="2442356"/>
          </a:xfrm>
          <a:prstGeom prst="rect">
            <a:avLst/>
          </a:prstGeom>
          <a:solidFill>
            <a:srgbClr val="1D8E88"/>
          </a:solidFill>
          <a:ln>
            <a:solidFill>
              <a:srgbClr val="1D8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2">
            <a:extLst>
              <a:ext uri="{FF2B5EF4-FFF2-40B4-BE49-F238E27FC236}">
                <a16:creationId xmlns:a16="http://schemas.microsoft.com/office/drawing/2014/main" id="{E0C15FF2-8759-33CE-5160-2962826DD778}"/>
              </a:ext>
            </a:extLst>
          </p:cNvPr>
          <p:cNvSpPr>
            <a:spLocks noGrp="1"/>
          </p:cNvSpPr>
          <p:nvPr>
            <p:ph type="title"/>
          </p:nvPr>
        </p:nvSpPr>
        <p:spPr>
          <a:xfrm>
            <a:off x="792693" y="3977796"/>
            <a:ext cx="7623174" cy="1325563"/>
          </a:xfrm>
        </p:spPr>
        <p:txBody>
          <a:bodyPr/>
          <a:lstStyle>
            <a:lvl1pPr>
              <a:defRPr>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AFE720-F3D1-725C-FB0D-D9BE7E3B2E1D}"/>
              </a:ext>
            </a:extLst>
          </p:cNvPr>
          <p:cNvSpPr>
            <a:spLocks noGrp="1"/>
          </p:cNvSpPr>
          <p:nvPr>
            <p:ph type="body" idx="1"/>
          </p:nvPr>
        </p:nvSpPr>
        <p:spPr>
          <a:xfrm>
            <a:off x="792693" y="5303359"/>
            <a:ext cx="7623174" cy="47360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Date Placeholder 13">
            <a:extLst>
              <a:ext uri="{FF2B5EF4-FFF2-40B4-BE49-F238E27FC236}">
                <a16:creationId xmlns:a16="http://schemas.microsoft.com/office/drawing/2014/main" id="{DD11B321-CCA8-7F2C-E097-1DFA8190D554}"/>
              </a:ext>
            </a:extLst>
          </p:cNvPr>
          <p:cNvSpPr>
            <a:spLocks noGrp="1"/>
          </p:cNvSpPr>
          <p:nvPr>
            <p:ph type="dt" sz="half" idx="10"/>
          </p:nvPr>
        </p:nvSpPr>
        <p:spPr/>
        <p:txBody>
          <a:bodyPr/>
          <a:lstStyle/>
          <a:p>
            <a:r>
              <a:rPr lang="en-US"/>
              <a:t>21/03/2024</a:t>
            </a:r>
            <a:endParaRPr lang="en-GB"/>
          </a:p>
        </p:txBody>
      </p:sp>
      <p:sp>
        <p:nvSpPr>
          <p:cNvPr id="15" name="Footer Placeholder 14">
            <a:extLst>
              <a:ext uri="{FF2B5EF4-FFF2-40B4-BE49-F238E27FC236}">
                <a16:creationId xmlns:a16="http://schemas.microsoft.com/office/drawing/2014/main" id="{241A3BC2-7543-6201-9306-BE7E1F3AC565}"/>
              </a:ext>
            </a:extLst>
          </p:cNvPr>
          <p:cNvSpPr>
            <a:spLocks noGrp="1"/>
          </p:cNvSpPr>
          <p:nvPr>
            <p:ph type="ftr" sz="quarter" idx="11"/>
          </p:nvPr>
        </p:nvSpPr>
        <p:spPr/>
        <p:txBody>
          <a:bodyPr/>
          <a:lstStyle/>
          <a:p>
            <a:r>
              <a:rPr lang="en-GB"/>
              <a:t>REA Organics Conference</a:t>
            </a:r>
          </a:p>
        </p:txBody>
      </p:sp>
      <p:sp>
        <p:nvSpPr>
          <p:cNvPr id="16" name="Slide Number Placeholder 15">
            <a:extLst>
              <a:ext uri="{FF2B5EF4-FFF2-40B4-BE49-F238E27FC236}">
                <a16:creationId xmlns:a16="http://schemas.microsoft.com/office/drawing/2014/main" id="{42C2BA12-E34B-1F25-2933-9DE82343FDA4}"/>
              </a:ext>
            </a:extLst>
          </p:cNvPr>
          <p:cNvSpPr>
            <a:spLocks noGrp="1"/>
          </p:cNvSpPr>
          <p:nvPr>
            <p:ph type="sldNum" sz="quarter" idx="12"/>
          </p:nvPr>
        </p:nvSpPr>
        <p:spPr/>
        <p:txBody>
          <a:bodyPr/>
          <a:lstStyle/>
          <a:p>
            <a:fld id="{F43072DF-0E6F-4F85-A623-E2CFC502D6BE}" type="slidenum">
              <a:rPr lang="en-GB" smtClean="0"/>
              <a:t>‹#›</a:t>
            </a:fld>
            <a:endParaRPr lang="en-GB"/>
          </a:p>
        </p:txBody>
      </p:sp>
    </p:spTree>
    <p:extLst>
      <p:ext uri="{BB962C8B-B14F-4D97-AF65-F5344CB8AC3E}">
        <p14:creationId xmlns:p14="http://schemas.microsoft.com/office/powerpoint/2010/main" val="619812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Hub Compar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E1C480-FCB7-E68F-84CE-DF6EE75286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50" r="-1"/>
          <a:stretch/>
        </p:blipFill>
        <p:spPr>
          <a:xfrm rot="16200000">
            <a:off x="-387983" y="4958045"/>
            <a:ext cx="2314574" cy="1538605"/>
          </a:xfrm>
          <a:prstGeom prst="rect">
            <a:avLst/>
          </a:prstGeom>
        </p:spPr>
      </p:pic>
      <p:sp>
        <p:nvSpPr>
          <p:cNvPr id="14" name="Rectangle 13">
            <a:extLst>
              <a:ext uri="{FF2B5EF4-FFF2-40B4-BE49-F238E27FC236}">
                <a16:creationId xmlns:a16="http://schemas.microsoft.com/office/drawing/2014/main" id="{DA832B9E-F301-A517-BD9A-24442ECDC793}"/>
              </a:ext>
            </a:extLst>
          </p:cNvPr>
          <p:cNvSpPr/>
          <p:nvPr/>
        </p:nvSpPr>
        <p:spPr>
          <a:xfrm>
            <a:off x="184700" y="300086"/>
            <a:ext cx="11340000" cy="1569392"/>
          </a:xfrm>
          <a:prstGeom prst="rect">
            <a:avLst/>
          </a:prstGeom>
          <a:solidFill>
            <a:srgbClr val="39528A"/>
          </a:solidFill>
          <a:ln>
            <a:solidFill>
              <a:srgbClr val="39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55D825B-96CB-A75E-0705-C8F7CB76A5F7}"/>
              </a:ext>
            </a:extLst>
          </p:cNvPr>
          <p:cNvSpPr/>
          <p:nvPr/>
        </p:nvSpPr>
        <p:spPr>
          <a:xfrm>
            <a:off x="0" y="157878"/>
            <a:ext cx="11340000" cy="1569392"/>
          </a:xfrm>
          <a:prstGeom prst="rect">
            <a:avLst/>
          </a:prstGeom>
          <a:solidFill>
            <a:srgbClr val="1D8E88"/>
          </a:solidFill>
          <a:ln>
            <a:solidFill>
              <a:srgbClr val="1D8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2" name="Title 1">
            <a:extLst>
              <a:ext uri="{FF2B5EF4-FFF2-40B4-BE49-F238E27FC236}">
                <a16:creationId xmlns:a16="http://schemas.microsoft.com/office/drawing/2014/main" id="{57EAE2F2-A166-A955-381E-C87348A3317D}"/>
              </a:ext>
            </a:extLst>
          </p:cNvPr>
          <p:cNvSpPr>
            <a:spLocks noGrp="1"/>
          </p:cNvSpPr>
          <p:nvPr>
            <p:ph type="title"/>
          </p:nvPr>
        </p:nvSpPr>
        <p:spPr>
          <a:xfrm>
            <a:off x="839788" y="365125"/>
            <a:ext cx="10515600" cy="1325563"/>
          </a:xfrm>
        </p:spPr>
        <p:txBody>
          <a:bodyPr/>
          <a:lstStyle>
            <a:lvl1pPr>
              <a:defRPr b="1">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2045D86-4001-74E1-C1F5-51C614C5E80D}"/>
              </a:ext>
            </a:extLst>
          </p:cNvPr>
          <p:cNvSpPr>
            <a:spLocks noGrp="1"/>
          </p:cNvSpPr>
          <p:nvPr>
            <p:ph type="body" idx="1"/>
          </p:nvPr>
        </p:nvSpPr>
        <p:spPr>
          <a:xfrm>
            <a:off x="843094" y="2079243"/>
            <a:ext cx="5152894" cy="419530"/>
          </a:xfrm>
        </p:spPr>
        <p:txBody>
          <a:bodyPr anchor="b"/>
          <a:lstStyle>
            <a:lvl1pPr marL="0" indent="0">
              <a:buNone/>
              <a:defRPr sz="2400" b="1">
                <a:solidFill>
                  <a:srgbClr val="1D8E8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7F45D4-F3CC-DDE6-3415-B22EBC9BA00D}"/>
              </a:ext>
            </a:extLst>
          </p:cNvPr>
          <p:cNvSpPr>
            <a:spLocks noGrp="1"/>
          </p:cNvSpPr>
          <p:nvPr>
            <p:ph sz="half" idx="2"/>
          </p:nvPr>
        </p:nvSpPr>
        <p:spPr>
          <a:xfrm>
            <a:off x="836612" y="2498773"/>
            <a:ext cx="51593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88D5DF-9650-95AD-4F07-9A69B854EC99}"/>
              </a:ext>
            </a:extLst>
          </p:cNvPr>
          <p:cNvSpPr>
            <a:spLocks noGrp="1"/>
          </p:cNvSpPr>
          <p:nvPr>
            <p:ph type="body" sz="quarter" idx="3"/>
          </p:nvPr>
        </p:nvSpPr>
        <p:spPr>
          <a:xfrm>
            <a:off x="6172200" y="2079243"/>
            <a:ext cx="5183188" cy="425831"/>
          </a:xfrm>
        </p:spPr>
        <p:txBody>
          <a:bodyPr anchor="b"/>
          <a:lstStyle>
            <a:lvl1pPr marL="0" indent="0">
              <a:buNone/>
              <a:defRPr sz="2400" b="1">
                <a:solidFill>
                  <a:srgbClr val="1D8E8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04289C-E3D4-6060-87F4-C198699EAC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3EEEBD-0E39-13AD-8BAF-807882D4D735}"/>
              </a:ext>
            </a:extLst>
          </p:cNvPr>
          <p:cNvSpPr>
            <a:spLocks noGrp="1"/>
          </p:cNvSpPr>
          <p:nvPr>
            <p:ph type="dt" sz="half" idx="10"/>
          </p:nvPr>
        </p:nvSpPr>
        <p:spPr/>
        <p:txBody>
          <a:bodyPr/>
          <a:lstStyle/>
          <a:p>
            <a:r>
              <a:rPr lang="en-US"/>
              <a:t>21/03/2024</a:t>
            </a:r>
            <a:endParaRPr lang="en-GB"/>
          </a:p>
        </p:txBody>
      </p:sp>
      <p:sp>
        <p:nvSpPr>
          <p:cNvPr id="8" name="Footer Placeholder 7">
            <a:extLst>
              <a:ext uri="{FF2B5EF4-FFF2-40B4-BE49-F238E27FC236}">
                <a16:creationId xmlns:a16="http://schemas.microsoft.com/office/drawing/2014/main" id="{FB489DC4-3FD3-DA41-58CC-10CD26BE5A48}"/>
              </a:ext>
            </a:extLst>
          </p:cNvPr>
          <p:cNvSpPr>
            <a:spLocks noGrp="1"/>
          </p:cNvSpPr>
          <p:nvPr>
            <p:ph type="ftr" sz="quarter" idx="11"/>
          </p:nvPr>
        </p:nvSpPr>
        <p:spPr/>
        <p:txBody>
          <a:bodyPr/>
          <a:lstStyle/>
          <a:p>
            <a:r>
              <a:rPr lang="en-GB"/>
              <a:t>REA Organics Conference</a:t>
            </a:r>
          </a:p>
        </p:txBody>
      </p:sp>
      <p:sp>
        <p:nvSpPr>
          <p:cNvPr id="9" name="Slide Number Placeholder 8">
            <a:extLst>
              <a:ext uri="{FF2B5EF4-FFF2-40B4-BE49-F238E27FC236}">
                <a16:creationId xmlns:a16="http://schemas.microsoft.com/office/drawing/2014/main" id="{C0D1CA74-E61C-A069-5BCF-0DD6754485B9}"/>
              </a:ext>
            </a:extLst>
          </p:cNvPr>
          <p:cNvSpPr>
            <a:spLocks noGrp="1"/>
          </p:cNvSpPr>
          <p:nvPr>
            <p:ph type="sldNum" sz="quarter" idx="12"/>
          </p:nvPr>
        </p:nvSpPr>
        <p:spPr/>
        <p:txBody>
          <a:bodyPr/>
          <a:lstStyle/>
          <a:p>
            <a:fld id="{F43072DF-0E6F-4F85-A623-E2CFC502D6BE}" type="slidenum">
              <a:rPr lang="en-GB" smtClean="0"/>
              <a:t>‹#›</a:t>
            </a:fld>
            <a:endParaRPr lang="en-GB"/>
          </a:p>
        </p:txBody>
      </p:sp>
    </p:spTree>
    <p:extLst>
      <p:ext uri="{BB962C8B-B14F-4D97-AF65-F5344CB8AC3E}">
        <p14:creationId xmlns:p14="http://schemas.microsoft.com/office/powerpoint/2010/main" val="2883772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A109-64F0-56A1-C8F8-0C5FADE5E9E1}"/>
              </a:ext>
            </a:extLst>
          </p:cNvPr>
          <p:cNvSpPr>
            <a:spLocks noGrp="1"/>
          </p:cNvSpPr>
          <p:nvPr>
            <p:ph type="title"/>
          </p:nvPr>
        </p:nvSpPr>
        <p:spPr/>
        <p:txBody>
          <a:bodyPr anchor="b"/>
          <a:lstStyle/>
          <a:p>
            <a:r>
              <a:rPr lang="en-US"/>
              <a:t>Click to edit Master title style</a:t>
            </a:r>
            <a:endParaRPr lang="en-GB"/>
          </a:p>
        </p:txBody>
      </p:sp>
      <p:sp>
        <p:nvSpPr>
          <p:cNvPr id="3" name="Content Placeholder 2">
            <a:extLst>
              <a:ext uri="{FF2B5EF4-FFF2-40B4-BE49-F238E27FC236}">
                <a16:creationId xmlns:a16="http://schemas.microsoft.com/office/drawing/2014/main" id="{945DEEA2-21E0-03F2-0E8E-28D01DAD6A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793503-0141-15E6-7711-142B1CB26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E86E93-098E-7E57-46DE-384E3D7BAC6A}"/>
              </a:ext>
            </a:extLst>
          </p:cNvPr>
          <p:cNvSpPr>
            <a:spLocks noGrp="1"/>
          </p:cNvSpPr>
          <p:nvPr>
            <p:ph type="dt" sz="half" idx="10"/>
          </p:nvPr>
        </p:nvSpPr>
        <p:spPr/>
        <p:txBody>
          <a:bodyPr/>
          <a:lstStyle/>
          <a:p>
            <a:r>
              <a:rPr lang="en-US"/>
              <a:t>21/03/2024</a:t>
            </a:r>
            <a:endParaRPr lang="en-GB"/>
          </a:p>
        </p:txBody>
      </p:sp>
      <p:sp>
        <p:nvSpPr>
          <p:cNvPr id="6" name="Footer Placeholder 5">
            <a:extLst>
              <a:ext uri="{FF2B5EF4-FFF2-40B4-BE49-F238E27FC236}">
                <a16:creationId xmlns:a16="http://schemas.microsoft.com/office/drawing/2014/main" id="{F969AE69-2C1E-E24D-072D-05DCC61062B6}"/>
              </a:ext>
            </a:extLst>
          </p:cNvPr>
          <p:cNvSpPr>
            <a:spLocks noGrp="1"/>
          </p:cNvSpPr>
          <p:nvPr>
            <p:ph type="ftr" sz="quarter" idx="11"/>
          </p:nvPr>
        </p:nvSpPr>
        <p:spPr/>
        <p:txBody>
          <a:bodyPr/>
          <a:lstStyle/>
          <a:p>
            <a:r>
              <a:rPr lang="en-GB"/>
              <a:t>REA Organics Conference</a:t>
            </a:r>
          </a:p>
        </p:txBody>
      </p:sp>
      <p:sp>
        <p:nvSpPr>
          <p:cNvPr id="7" name="Slide Number Placeholder 6">
            <a:extLst>
              <a:ext uri="{FF2B5EF4-FFF2-40B4-BE49-F238E27FC236}">
                <a16:creationId xmlns:a16="http://schemas.microsoft.com/office/drawing/2014/main" id="{A48C4907-AD45-041E-28FB-E9FF9B7C8A8C}"/>
              </a:ext>
            </a:extLst>
          </p:cNvPr>
          <p:cNvSpPr>
            <a:spLocks noGrp="1"/>
          </p:cNvSpPr>
          <p:nvPr>
            <p:ph type="sldNum" sz="quarter" idx="12"/>
          </p:nvPr>
        </p:nvSpPr>
        <p:spPr/>
        <p:txBody>
          <a:bodyPr/>
          <a:lstStyle/>
          <a:p>
            <a:fld id="{F43072DF-0E6F-4F85-A623-E2CFC502D6BE}" type="slidenum">
              <a:rPr lang="en-GB" smtClean="0"/>
              <a:t>‹#›</a:t>
            </a:fld>
            <a:endParaRPr lang="en-GB"/>
          </a:p>
        </p:txBody>
      </p:sp>
      <p:pic>
        <p:nvPicPr>
          <p:cNvPr id="8" name="Picture 7" descr="A logo for a research club&#10;&#10;Description automatically generated">
            <a:extLst>
              <a:ext uri="{FF2B5EF4-FFF2-40B4-BE49-F238E27FC236}">
                <a16:creationId xmlns:a16="http://schemas.microsoft.com/office/drawing/2014/main" id="{165683D3-18A4-C2BE-4895-88491CED5C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76846" y="0"/>
            <a:ext cx="1915154" cy="1016000"/>
          </a:xfrm>
          <a:prstGeom prst="rect">
            <a:avLst/>
          </a:prstGeom>
        </p:spPr>
      </p:pic>
    </p:spTree>
    <p:extLst>
      <p:ext uri="{BB962C8B-B14F-4D97-AF65-F5344CB8AC3E}">
        <p14:creationId xmlns:p14="http://schemas.microsoft.com/office/powerpoint/2010/main" val="4158077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ADFC3-D1FA-9BE3-48E5-0D5276A6E74B}"/>
              </a:ext>
            </a:extLst>
          </p:cNvPr>
          <p:cNvSpPr>
            <a:spLocks noGrp="1"/>
          </p:cNvSpPr>
          <p:nvPr>
            <p:ph type="title"/>
          </p:nvPr>
        </p:nvSpPr>
        <p:spPr>
          <a:xfrm>
            <a:off x="839788" y="365125"/>
            <a:ext cx="10515600" cy="1325563"/>
          </a:xfrm>
        </p:spPr>
        <p:txBody>
          <a:bodyPr anchor="b"/>
          <a:lstStyle/>
          <a:p>
            <a:r>
              <a:rPr lang="en-US"/>
              <a:t>Click to edit Master title style</a:t>
            </a:r>
            <a:endParaRPr lang="en-GB"/>
          </a:p>
        </p:txBody>
      </p:sp>
      <p:sp>
        <p:nvSpPr>
          <p:cNvPr id="3" name="Text Placeholder 2">
            <a:extLst>
              <a:ext uri="{FF2B5EF4-FFF2-40B4-BE49-F238E27FC236}">
                <a16:creationId xmlns:a16="http://schemas.microsoft.com/office/drawing/2014/main" id="{B60BD6E6-5443-C625-F96D-898C5F0ED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07BA8-4249-6469-B7CB-97C082F790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3EE8272-577D-49EB-E6F2-DC94ECD591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D8C24-07D0-8F9B-6AAB-CD7342D5B7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AB622C-680A-71C7-C7EC-5767CA208B08}"/>
              </a:ext>
            </a:extLst>
          </p:cNvPr>
          <p:cNvSpPr>
            <a:spLocks noGrp="1"/>
          </p:cNvSpPr>
          <p:nvPr>
            <p:ph type="dt" sz="half" idx="10"/>
          </p:nvPr>
        </p:nvSpPr>
        <p:spPr/>
        <p:txBody>
          <a:bodyPr/>
          <a:lstStyle/>
          <a:p>
            <a:r>
              <a:rPr lang="en-US"/>
              <a:t>21/03/2024</a:t>
            </a:r>
            <a:endParaRPr lang="en-GB"/>
          </a:p>
        </p:txBody>
      </p:sp>
      <p:sp>
        <p:nvSpPr>
          <p:cNvPr id="8" name="Footer Placeholder 7">
            <a:extLst>
              <a:ext uri="{FF2B5EF4-FFF2-40B4-BE49-F238E27FC236}">
                <a16:creationId xmlns:a16="http://schemas.microsoft.com/office/drawing/2014/main" id="{E7AD7A0F-0A90-63B2-E329-56E045A864A8}"/>
              </a:ext>
            </a:extLst>
          </p:cNvPr>
          <p:cNvSpPr>
            <a:spLocks noGrp="1"/>
          </p:cNvSpPr>
          <p:nvPr>
            <p:ph type="ftr" sz="quarter" idx="11"/>
          </p:nvPr>
        </p:nvSpPr>
        <p:spPr/>
        <p:txBody>
          <a:bodyPr/>
          <a:lstStyle/>
          <a:p>
            <a:r>
              <a:rPr lang="en-GB"/>
              <a:t>REA Organics Conference</a:t>
            </a:r>
          </a:p>
        </p:txBody>
      </p:sp>
      <p:sp>
        <p:nvSpPr>
          <p:cNvPr id="9" name="Slide Number Placeholder 8">
            <a:extLst>
              <a:ext uri="{FF2B5EF4-FFF2-40B4-BE49-F238E27FC236}">
                <a16:creationId xmlns:a16="http://schemas.microsoft.com/office/drawing/2014/main" id="{C96023AC-26A6-796A-D903-15CFFCFB24BA}"/>
              </a:ext>
            </a:extLst>
          </p:cNvPr>
          <p:cNvSpPr>
            <a:spLocks noGrp="1"/>
          </p:cNvSpPr>
          <p:nvPr>
            <p:ph type="sldNum" sz="quarter" idx="12"/>
          </p:nvPr>
        </p:nvSpPr>
        <p:spPr/>
        <p:txBody>
          <a:bodyPr/>
          <a:lstStyle/>
          <a:p>
            <a:fld id="{F43072DF-0E6F-4F85-A623-E2CFC502D6BE}" type="slidenum">
              <a:rPr lang="en-GB" smtClean="0"/>
              <a:t>‹#›</a:t>
            </a:fld>
            <a:endParaRPr lang="en-GB"/>
          </a:p>
        </p:txBody>
      </p:sp>
      <p:pic>
        <p:nvPicPr>
          <p:cNvPr id="10" name="Picture 9" descr="A logo for a research club&#10;&#10;Description automatically generated">
            <a:extLst>
              <a:ext uri="{FF2B5EF4-FFF2-40B4-BE49-F238E27FC236}">
                <a16:creationId xmlns:a16="http://schemas.microsoft.com/office/drawing/2014/main" id="{4DDC5087-74DD-47A0-EFF7-A14C3B8700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76846" y="0"/>
            <a:ext cx="1915154" cy="1016000"/>
          </a:xfrm>
          <a:prstGeom prst="rect">
            <a:avLst/>
          </a:prstGeom>
        </p:spPr>
      </p:pic>
    </p:spTree>
    <p:extLst>
      <p:ext uri="{BB962C8B-B14F-4D97-AF65-F5344CB8AC3E}">
        <p14:creationId xmlns:p14="http://schemas.microsoft.com/office/powerpoint/2010/main" val="2748363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4A2A8-6EB3-E564-17B3-61992F1818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1D6A22-3858-5310-E13A-59E63DCC9608}"/>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9B3B202B-7C7E-9280-8B0C-4870A34367F5}"/>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F235D844-7BA0-98C2-F62E-F110C28820E0}"/>
              </a:ext>
            </a:extLst>
          </p:cNvPr>
          <p:cNvSpPr>
            <a:spLocks noGrp="1"/>
          </p:cNvSpPr>
          <p:nvPr>
            <p:ph type="sldNum" sz="quarter" idx="12"/>
          </p:nvPr>
        </p:nvSpPr>
        <p:spPr/>
        <p:txBody>
          <a:bodyPr/>
          <a:lstStyle/>
          <a:p>
            <a:fld id="{F43072DF-0E6F-4F85-A623-E2CFC502D6BE}" type="slidenum">
              <a:rPr lang="en-GB" smtClean="0"/>
              <a:t>‹#›</a:t>
            </a:fld>
            <a:endParaRPr lang="en-GB"/>
          </a:p>
        </p:txBody>
      </p:sp>
    </p:spTree>
    <p:extLst>
      <p:ext uri="{BB962C8B-B14F-4D97-AF65-F5344CB8AC3E}">
        <p14:creationId xmlns:p14="http://schemas.microsoft.com/office/powerpoint/2010/main" val="2906620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F3C54-769C-1C88-CA52-8CDA93A7A725}"/>
              </a:ext>
            </a:extLst>
          </p:cNvPr>
          <p:cNvSpPr>
            <a:spLocks noGrp="1"/>
          </p:cNvSpPr>
          <p:nvPr>
            <p:ph type="dt" sz="half" idx="10"/>
          </p:nvPr>
        </p:nvSpPr>
        <p:spPr/>
        <p:txBody>
          <a:bodyPr/>
          <a:lstStyle/>
          <a:p>
            <a:r>
              <a:rPr lang="en-US"/>
              <a:t>21/03/2024</a:t>
            </a:r>
            <a:endParaRPr lang="en-GB"/>
          </a:p>
        </p:txBody>
      </p:sp>
      <p:sp>
        <p:nvSpPr>
          <p:cNvPr id="3" name="Footer Placeholder 2">
            <a:extLst>
              <a:ext uri="{FF2B5EF4-FFF2-40B4-BE49-F238E27FC236}">
                <a16:creationId xmlns:a16="http://schemas.microsoft.com/office/drawing/2014/main" id="{7F0ABBFE-207D-3D27-072A-8CB5479388E9}"/>
              </a:ext>
            </a:extLst>
          </p:cNvPr>
          <p:cNvSpPr>
            <a:spLocks noGrp="1"/>
          </p:cNvSpPr>
          <p:nvPr>
            <p:ph type="ftr" sz="quarter" idx="11"/>
          </p:nvPr>
        </p:nvSpPr>
        <p:spPr/>
        <p:txBody>
          <a:bodyPr/>
          <a:lstStyle/>
          <a:p>
            <a:r>
              <a:rPr lang="en-GB"/>
              <a:t>REA Organics Conference</a:t>
            </a:r>
          </a:p>
        </p:txBody>
      </p:sp>
      <p:sp>
        <p:nvSpPr>
          <p:cNvPr id="4" name="Slide Number Placeholder 3">
            <a:extLst>
              <a:ext uri="{FF2B5EF4-FFF2-40B4-BE49-F238E27FC236}">
                <a16:creationId xmlns:a16="http://schemas.microsoft.com/office/drawing/2014/main" id="{F1546F1A-199B-245C-5D4F-FFD7656F3BD1}"/>
              </a:ext>
            </a:extLst>
          </p:cNvPr>
          <p:cNvSpPr>
            <a:spLocks noGrp="1"/>
          </p:cNvSpPr>
          <p:nvPr>
            <p:ph type="sldNum" sz="quarter" idx="12"/>
          </p:nvPr>
        </p:nvSpPr>
        <p:spPr/>
        <p:txBody>
          <a:bodyPr/>
          <a:lstStyle/>
          <a:p>
            <a:fld id="{F43072DF-0E6F-4F85-A623-E2CFC502D6BE}" type="slidenum">
              <a:rPr lang="en-GB" smtClean="0"/>
              <a:t>‹#›</a:t>
            </a:fld>
            <a:endParaRPr lang="en-GB"/>
          </a:p>
        </p:txBody>
      </p:sp>
    </p:spTree>
    <p:extLst>
      <p:ext uri="{BB962C8B-B14F-4D97-AF65-F5344CB8AC3E}">
        <p14:creationId xmlns:p14="http://schemas.microsoft.com/office/powerpoint/2010/main" val="503470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C54B-B57F-0526-6C2E-E5D75BBE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F034392-6768-8191-C79C-E3A034776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0526865-38AD-4877-5306-D5296EE54E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D6889A-91C8-232F-00E8-641FC47127AA}"/>
              </a:ext>
            </a:extLst>
          </p:cNvPr>
          <p:cNvSpPr>
            <a:spLocks noGrp="1"/>
          </p:cNvSpPr>
          <p:nvPr>
            <p:ph type="dt" sz="half" idx="10"/>
          </p:nvPr>
        </p:nvSpPr>
        <p:spPr/>
        <p:txBody>
          <a:bodyPr/>
          <a:lstStyle/>
          <a:p>
            <a:r>
              <a:rPr lang="en-US"/>
              <a:t>21/03/2024</a:t>
            </a:r>
            <a:endParaRPr lang="en-GB"/>
          </a:p>
        </p:txBody>
      </p:sp>
      <p:sp>
        <p:nvSpPr>
          <p:cNvPr id="6" name="Footer Placeholder 5">
            <a:extLst>
              <a:ext uri="{FF2B5EF4-FFF2-40B4-BE49-F238E27FC236}">
                <a16:creationId xmlns:a16="http://schemas.microsoft.com/office/drawing/2014/main" id="{0200F099-65D8-2E61-271A-E28132B512E4}"/>
              </a:ext>
            </a:extLst>
          </p:cNvPr>
          <p:cNvSpPr>
            <a:spLocks noGrp="1"/>
          </p:cNvSpPr>
          <p:nvPr>
            <p:ph type="ftr" sz="quarter" idx="11"/>
          </p:nvPr>
        </p:nvSpPr>
        <p:spPr/>
        <p:txBody>
          <a:bodyPr/>
          <a:lstStyle/>
          <a:p>
            <a:r>
              <a:rPr lang="en-GB"/>
              <a:t>REA Organics Conference</a:t>
            </a:r>
          </a:p>
        </p:txBody>
      </p:sp>
      <p:sp>
        <p:nvSpPr>
          <p:cNvPr id="7" name="Slide Number Placeholder 6">
            <a:extLst>
              <a:ext uri="{FF2B5EF4-FFF2-40B4-BE49-F238E27FC236}">
                <a16:creationId xmlns:a16="http://schemas.microsoft.com/office/drawing/2014/main" id="{4EA2B4DD-F379-9CB3-F530-E5EB0F19BC4C}"/>
              </a:ext>
            </a:extLst>
          </p:cNvPr>
          <p:cNvSpPr>
            <a:spLocks noGrp="1"/>
          </p:cNvSpPr>
          <p:nvPr>
            <p:ph type="sldNum" sz="quarter" idx="12"/>
          </p:nvPr>
        </p:nvSpPr>
        <p:spPr/>
        <p:txBody>
          <a:bodyPr/>
          <a:lstStyle/>
          <a:p>
            <a:fld id="{F43072DF-0E6F-4F85-A623-E2CFC502D6BE}" type="slidenum">
              <a:rPr lang="en-GB" smtClean="0"/>
              <a:t>‹#›</a:t>
            </a:fld>
            <a:endParaRPr lang="en-GB"/>
          </a:p>
        </p:txBody>
      </p:sp>
    </p:spTree>
    <p:extLst>
      <p:ext uri="{BB962C8B-B14F-4D97-AF65-F5344CB8AC3E}">
        <p14:creationId xmlns:p14="http://schemas.microsoft.com/office/powerpoint/2010/main" val="389407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F00E-8C5B-1BB6-53B2-173E6F44AA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8FFEBA-63DF-25E8-55FF-1707E560A1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3B117C52-D8F4-0E74-9C25-DD14EBD40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EEFFD-547F-9106-EA34-42F1802781B5}"/>
              </a:ext>
            </a:extLst>
          </p:cNvPr>
          <p:cNvSpPr>
            <a:spLocks noGrp="1"/>
          </p:cNvSpPr>
          <p:nvPr>
            <p:ph type="dt" sz="half" idx="10"/>
          </p:nvPr>
        </p:nvSpPr>
        <p:spPr/>
        <p:txBody>
          <a:bodyPr/>
          <a:lstStyle/>
          <a:p>
            <a:r>
              <a:rPr lang="en-US"/>
              <a:t>21/03/2024</a:t>
            </a:r>
            <a:endParaRPr lang="en-GB"/>
          </a:p>
        </p:txBody>
      </p:sp>
      <p:sp>
        <p:nvSpPr>
          <p:cNvPr id="6" name="Footer Placeholder 5">
            <a:extLst>
              <a:ext uri="{FF2B5EF4-FFF2-40B4-BE49-F238E27FC236}">
                <a16:creationId xmlns:a16="http://schemas.microsoft.com/office/drawing/2014/main" id="{CB19E290-1817-08D6-0C21-9E73D77DADC4}"/>
              </a:ext>
            </a:extLst>
          </p:cNvPr>
          <p:cNvSpPr>
            <a:spLocks noGrp="1"/>
          </p:cNvSpPr>
          <p:nvPr>
            <p:ph type="ftr" sz="quarter" idx="11"/>
          </p:nvPr>
        </p:nvSpPr>
        <p:spPr/>
        <p:txBody>
          <a:bodyPr/>
          <a:lstStyle/>
          <a:p>
            <a:r>
              <a:rPr lang="en-GB"/>
              <a:t>REA Organics Conference</a:t>
            </a:r>
          </a:p>
        </p:txBody>
      </p:sp>
      <p:sp>
        <p:nvSpPr>
          <p:cNvPr id="7" name="Slide Number Placeholder 6">
            <a:extLst>
              <a:ext uri="{FF2B5EF4-FFF2-40B4-BE49-F238E27FC236}">
                <a16:creationId xmlns:a16="http://schemas.microsoft.com/office/drawing/2014/main" id="{13A86EC1-5B6B-1D90-21ED-B5E4FD4023DE}"/>
              </a:ext>
            </a:extLst>
          </p:cNvPr>
          <p:cNvSpPr>
            <a:spLocks noGrp="1"/>
          </p:cNvSpPr>
          <p:nvPr>
            <p:ph type="sldNum" sz="quarter" idx="12"/>
          </p:nvPr>
        </p:nvSpPr>
        <p:spPr/>
        <p:txBody>
          <a:bodyPr/>
          <a:lstStyle/>
          <a:p>
            <a:fld id="{F43072DF-0E6F-4F85-A623-E2CFC502D6BE}" type="slidenum">
              <a:rPr lang="en-GB" smtClean="0"/>
              <a:t>‹#›</a:t>
            </a:fld>
            <a:endParaRPr lang="en-GB"/>
          </a:p>
        </p:txBody>
      </p:sp>
    </p:spTree>
    <p:extLst>
      <p:ext uri="{BB962C8B-B14F-4D97-AF65-F5344CB8AC3E}">
        <p14:creationId xmlns:p14="http://schemas.microsoft.com/office/powerpoint/2010/main" val="3937804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D99F-42B6-40BB-4163-3B6F8336FB7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7CA5B6-E686-A70A-983D-A1B5182A00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21C1F8-47B1-A5B1-2A1D-5DF2B9107B1E}"/>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A7E5AC70-EEF6-4745-F970-FA00F55FF177}"/>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276FB45B-8B2D-2D09-B6DA-32F639F0E607}"/>
              </a:ext>
            </a:extLst>
          </p:cNvPr>
          <p:cNvSpPr>
            <a:spLocks noGrp="1"/>
          </p:cNvSpPr>
          <p:nvPr>
            <p:ph type="sldNum" sz="quarter" idx="12"/>
          </p:nvPr>
        </p:nvSpPr>
        <p:spPr/>
        <p:txBody>
          <a:bodyPr/>
          <a:lstStyle/>
          <a:p>
            <a:fld id="{F43072DF-0E6F-4F85-A623-E2CFC502D6BE}" type="slidenum">
              <a:rPr lang="en-GB" smtClean="0"/>
              <a:t>‹#›</a:t>
            </a:fld>
            <a:endParaRPr lang="en-GB"/>
          </a:p>
        </p:txBody>
      </p:sp>
    </p:spTree>
    <p:extLst>
      <p:ext uri="{BB962C8B-B14F-4D97-AF65-F5344CB8AC3E}">
        <p14:creationId xmlns:p14="http://schemas.microsoft.com/office/powerpoint/2010/main" val="40000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H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AE00-BE81-93AB-A720-1B842CFFA3D8}"/>
              </a:ext>
            </a:extLst>
          </p:cNvPr>
          <p:cNvSpPr>
            <a:spLocks noGrp="1"/>
          </p:cNvSpPr>
          <p:nvPr>
            <p:ph type="title"/>
          </p:nvPr>
        </p:nvSpPr>
        <p:spPr/>
        <p:txBody>
          <a:bodyPr anchor="b"/>
          <a:lstStyle/>
          <a:p>
            <a:r>
              <a:rPr lang="en-US"/>
              <a:t>Click to edit Master title style</a:t>
            </a:r>
            <a:endParaRPr lang="en-GB"/>
          </a:p>
        </p:txBody>
      </p:sp>
      <p:sp>
        <p:nvSpPr>
          <p:cNvPr id="3" name="Content Placeholder 2">
            <a:extLst>
              <a:ext uri="{FF2B5EF4-FFF2-40B4-BE49-F238E27FC236}">
                <a16:creationId xmlns:a16="http://schemas.microsoft.com/office/drawing/2014/main" id="{A1BCE975-B46B-A955-ECFD-AD5552129B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F769C4-1C17-CAD2-D8A9-EEA126FEF930}"/>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EA6DA64C-E1E5-9F15-0EB5-BE146113EAB5}"/>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00C4A5A7-85BE-70AC-441E-4B929ACB40E4}"/>
              </a:ext>
            </a:extLst>
          </p:cNvPr>
          <p:cNvSpPr>
            <a:spLocks noGrp="1"/>
          </p:cNvSpPr>
          <p:nvPr>
            <p:ph type="sldNum" sz="quarter" idx="12"/>
          </p:nvPr>
        </p:nvSpPr>
        <p:spPr/>
        <p:txBody>
          <a:bodyPr/>
          <a:lstStyle/>
          <a:p>
            <a:fld id="{F43072DF-0E6F-4F85-A623-E2CFC502D6BE}" type="slidenum">
              <a:rPr lang="en-GB" smtClean="0"/>
              <a:t>‹#›</a:t>
            </a:fld>
            <a:endParaRPr lang="en-GB"/>
          </a:p>
        </p:txBody>
      </p:sp>
      <p:pic>
        <p:nvPicPr>
          <p:cNvPr id="8" name="Picture 7" descr="A logo for a research club&#10;&#10;Description automatically generated">
            <a:extLst>
              <a:ext uri="{FF2B5EF4-FFF2-40B4-BE49-F238E27FC236}">
                <a16:creationId xmlns:a16="http://schemas.microsoft.com/office/drawing/2014/main" id="{9789069F-58E9-84C2-C471-4AD9B6546F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76846" y="0"/>
            <a:ext cx="1915154" cy="1016000"/>
          </a:xfrm>
          <a:prstGeom prst="rect">
            <a:avLst/>
          </a:prstGeom>
        </p:spPr>
      </p:pic>
    </p:spTree>
    <p:extLst>
      <p:ext uri="{BB962C8B-B14F-4D97-AF65-F5344CB8AC3E}">
        <p14:creationId xmlns:p14="http://schemas.microsoft.com/office/powerpoint/2010/main" val="2598649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ED873C-A903-6DFD-1101-4EC3022482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5B49EB-591F-D94B-7E2E-61EED7458C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DE89C5-0BC5-97A2-380D-624A0E681E33}"/>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E0B46A3F-9635-2A3D-10D1-6C059D6E26C6}"/>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BF04B510-33F5-6ED5-AEF4-2C5431578046}"/>
              </a:ext>
            </a:extLst>
          </p:cNvPr>
          <p:cNvSpPr>
            <a:spLocks noGrp="1"/>
          </p:cNvSpPr>
          <p:nvPr>
            <p:ph type="sldNum" sz="quarter" idx="12"/>
          </p:nvPr>
        </p:nvSpPr>
        <p:spPr/>
        <p:txBody>
          <a:bodyPr/>
          <a:lstStyle/>
          <a:p>
            <a:fld id="{F43072DF-0E6F-4F85-A623-E2CFC502D6BE}" type="slidenum">
              <a:rPr lang="en-GB" smtClean="0"/>
              <a:t>‹#›</a:t>
            </a:fld>
            <a:endParaRPr lang="en-GB"/>
          </a:p>
        </p:txBody>
      </p:sp>
    </p:spTree>
    <p:extLst>
      <p:ext uri="{BB962C8B-B14F-4D97-AF65-F5344CB8AC3E}">
        <p14:creationId xmlns:p14="http://schemas.microsoft.com/office/powerpoint/2010/main" val="3092645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CCS/Both">
    <p:spTree>
      <p:nvGrpSpPr>
        <p:cNvPr id="1" name=""/>
        <p:cNvGrpSpPr/>
        <p:nvPr/>
      </p:nvGrpSpPr>
      <p:grpSpPr>
        <a:xfrm>
          <a:off x="0" y="0"/>
          <a:ext cx="0" cy="0"/>
          <a:chOff x="0" y="0"/>
          <a:chExt cx="0" cy="0"/>
        </a:xfrm>
      </p:grpSpPr>
      <p:pic>
        <p:nvPicPr>
          <p:cNvPr id="12" name="Picture 11" descr="A shovel digging in dirt&#10;&#10;Description automatically generated">
            <a:extLst>
              <a:ext uri="{FF2B5EF4-FFF2-40B4-BE49-F238E27FC236}">
                <a16:creationId xmlns:a16="http://schemas.microsoft.com/office/drawing/2014/main" id="{7E59CDE2-FDC8-B25C-190F-4FE6334B76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4986338"/>
          </a:xfrm>
          <a:prstGeom prst="rect">
            <a:avLst/>
          </a:prstGeom>
        </p:spPr>
      </p:pic>
      <p:sp>
        <p:nvSpPr>
          <p:cNvPr id="8" name="Rectangle 7">
            <a:extLst>
              <a:ext uri="{FF2B5EF4-FFF2-40B4-BE49-F238E27FC236}">
                <a16:creationId xmlns:a16="http://schemas.microsoft.com/office/drawing/2014/main" id="{F98A82D9-7389-15BC-1A7B-AE61C6EE9773}"/>
              </a:ext>
            </a:extLst>
          </p:cNvPr>
          <p:cNvSpPr/>
          <p:nvPr/>
        </p:nvSpPr>
        <p:spPr>
          <a:xfrm>
            <a:off x="228600" y="4091632"/>
            <a:ext cx="11353800" cy="1943894"/>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D2F057A-7A9D-4A15-A2B0-0B1FA955684B}"/>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C427D7F3-BAF8-3D42-D10B-17A41532B772}"/>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05A613E2-73F6-08D3-E3EC-77F1593E3631}"/>
              </a:ext>
            </a:extLst>
          </p:cNvPr>
          <p:cNvSpPr>
            <a:spLocks noGrp="1"/>
          </p:cNvSpPr>
          <p:nvPr>
            <p:ph type="sldNum" sz="quarter" idx="12"/>
          </p:nvPr>
        </p:nvSpPr>
        <p:spPr/>
        <p:txBody>
          <a:bodyPr/>
          <a:lstStyle/>
          <a:p>
            <a:fld id="{33E9E2F7-C15C-4B4E-95E5-E7AA56012813}" type="slidenum">
              <a:rPr lang="en-GB" smtClean="0"/>
              <a:t>‹#›</a:t>
            </a:fld>
            <a:endParaRPr lang="en-GB"/>
          </a:p>
        </p:txBody>
      </p:sp>
      <p:sp>
        <p:nvSpPr>
          <p:cNvPr id="7" name="Rectangle 6">
            <a:extLst>
              <a:ext uri="{FF2B5EF4-FFF2-40B4-BE49-F238E27FC236}">
                <a16:creationId xmlns:a16="http://schemas.microsoft.com/office/drawing/2014/main" id="{ABC1515D-0824-D93C-497C-426ED89283E5}"/>
              </a:ext>
            </a:extLst>
          </p:cNvPr>
          <p:cNvSpPr/>
          <p:nvPr/>
        </p:nvSpPr>
        <p:spPr>
          <a:xfrm>
            <a:off x="0" y="3770808"/>
            <a:ext cx="11353800" cy="1943894"/>
          </a:xfrm>
          <a:prstGeom prst="rect">
            <a:avLst/>
          </a:prstGeom>
          <a:solidFill>
            <a:srgbClr val="009265"/>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2" name="Title 1">
            <a:extLst>
              <a:ext uri="{FF2B5EF4-FFF2-40B4-BE49-F238E27FC236}">
                <a16:creationId xmlns:a16="http://schemas.microsoft.com/office/drawing/2014/main" id="{354F1033-BBD6-EBC8-828F-F28DEFBF69D0}"/>
              </a:ext>
            </a:extLst>
          </p:cNvPr>
          <p:cNvSpPr>
            <a:spLocks noGrp="1"/>
          </p:cNvSpPr>
          <p:nvPr>
            <p:ph type="ctrTitle"/>
          </p:nvPr>
        </p:nvSpPr>
        <p:spPr>
          <a:xfrm>
            <a:off x="447675" y="3953866"/>
            <a:ext cx="9867900" cy="1119188"/>
          </a:xfrm>
        </p:spPr>
        <p:txBody>
          <a:bodyPr anchor="b"/>
          <a:lstStyle>
            <a:lvl1pPr algn="l">
              <a:defRPr sz="6000" b="1">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93F98FE-1BEB-CB05-B3B2-E7FFBF2D1327}"/>
              </a:ext>
            </a:extLst>
          </p:cNvPr>
          <p:cNvSpPr>
            <a:spLocks noGrp="1"/>
          </p:cNvSpPr>
          <p:nvPr>
            <p:ph type="subTitle" idx="1"/>
          </p:nvPr>
        </p:nvSpPr>
        <p:spPr>
          <a:xfrm>
            <a:off x="447675" y="5073054"/>
            <a:ext cx="9867900" cy="4429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740432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BCS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33AB291-6F39-4BF3-B07D-C6D924B12DDD}"/>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3BE05634-F48C-9644-ED7C-2C3637022452}"/>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CB50F63C-1AC0-B349-CC07-2D300692ECAF}"/>
              </a:ext>
            </a:extLst>
          </p:cNvPr>
          <p:cNvSpPr>
            <a:spLocks noGrp="1"/>
          </p:cNvSpPr>
          <p:nvPr>
            <p:ph type="sldNum" sz="quarter" idx="12"/>
          </p:nvPr>
        </p:nvSpPr>
        <p:spPr/>
        <p:txBody>
          <a:bodyPr/>
          <a:lstStyle/>
          <a:p>
            <a:fld id="{33E9E2F7-C15C-4B4E-95E5-E7AA56012813}" type="slidenum">
              <a:rPr lang="en-GB" smtClean="0"/>
              <a:t>‹#›</a:t>
            </a:fld>
            <a:endParaRPr lang="en-GB"/>
          </a:p>
        </p:txBody>
      </p:sp>
      <p:pic>
        <p:nvPicPr>
          <p:cNvPr id="6" name="Picture 5" descr="A metal fence with a green dome&#10;&#10;Description automatically generated with medium confidence">
            <a:extLst>
              <a:ext uri="{FF2B5EF4-FFF2-40B4-BE49-F238E27FC236}">
                <a16:creationId xmlns:a16="http://schemas.microsoft.com/office/drawing/2014/main" id="{5CA568C0-D550-09C9-34A4-4435FD057F9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5330754"/>
          </a:xfrm>
          <a:prstGeom prst="rect">
            <a:avLst/>
          </a:prstGeom>
        </p:spPr>
      </p:pic>
      <p:sp>
        <p:nvSpPr>
          <p:cNvPr id="7" name="Rectangle 6">
            <a:extLst>
              <a:ext uri="{FF2B5EF4-FFF2-40B4-BE49-F238E27FC236}">
                <a16:creationId xmlns:a16="http://schemas.microsoft.com/office/drawing/2014/main" id="{A5719532-FF61-412A-BB1B-B5602E97F142}"/>
              </a:ext>
            </a:extLst>
          </p:cNvPr>
          <p:cNvSpPr/>
          <p:nvPr/>
        </p:nvSpPr>
        <p:spPr>
          <a:xfrm>
            <a:off x="228600" y="4091632"/>
            <a:ext cx="11353800" cy="1943894"/>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4C35BBB-98D3-D280-C185-E49E7FCFC419}"/>
              </a:ext>
            </a:extLst>
          </p:cNvPr>
          <p:cNvSpPr/>
          <p:nvPr/>
        </p:nvSpPr>
        <p:spPr>
          <a:xfrm>
            <a:off x="0" y="3770808"/>
            <a:ext cx="11353800" cy="1943894"/>
          </a:xfrm>
          <a:prstGeom prst="rect">
            <a:avLst/>
          </a:prstGeom>
          <a:solidFill>
            <a:srgbClr val="009265"/>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9" name="Title 1">
            <a:extLst>
              <a:ext uri="{FF2B5EF4-FFF2-40B4-BE49-F238E27FC236}">
                <a16:creationId xmlns:a16="http://schemas.microsoft.com/office/drawing/2014/main" id="{16DF046E-0C0F-A833-200C-5C5893502BB9}"/>
              </a:ext>
            </a:extLst>
          </p:cNvPr>
          <p:cNvSpPr>
            <a:spLocks noGrp="1"/>
          </p:cNvSpPr>
          <p:nvPr>
            <p:ph type="ctrTitle"/>
          </p:nvPr>
        </p:nvSpPr>
        <p:spPr>
          <a:xfrm>
            <a:off x="447675" y="3953866"/>
            <a:ext cx="9867900" cy="1119188"/>
          </a:xfrm>
        </p:spPr>
        <p:txBody>
          <a:bodyPr anchor="b"/>
          <a:lstStyle>
            <a:lvl1pPr algn="l">
              <a:defRPr sz="6000" b="1">
                <a:solidFill>
                  <a:schemeClr val="bg1"/>
                </a:solidFill>
              </a:defRPr>
            </a:lvl1pPr>
          </a:lstStyle>
          <a:p>
            <a:r>
              <a:rPr lang="en-US"/>
              <a:t>Click to edit Master title style</a:t>
            </a:r>
            <a:endParaRPr lang="en-GB"/>
          </a:p>
        </p:txBody>
      </p:sp>
      <p:sp>
        <p:nvSpPr>
          <p:cNvPr id="10" name="Subtitle 2">
            <a:extLst>
              <a:ext uri="{FF2B5EF4-FFF2-40B4-BE49-F238E27FC236}">
                <a16:creationId xmlns:a16="http://schemas.microsoft.com/office/drawing/2014/main" id="{1273945A-2667-56EA-1822-F8309F23908E}"/>
              </a:ext>
            </a:extLst>
          </p:cNvPr>
          <p:cNvSpPr>
            <a:spLocks noGrp="1"/>
          </p:cNvSpPr>
          <p:nvPr>
            <p:ph type="subTitle" idx="1"/>
          </p:nvPr>
        </p:nvSpPr>
        <p:spPr>
          <a:xfrm>
            <a:off x="447675" y="5073054"/>
            <a:ext cx="9867900" cy="4429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900163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CS Title 2">
    <p:spTree>
      <p:nvGrpSpPr>
        <p:cNvPr id="1" name=""/>
        <p:cNvGrpSpPr/>
        <p:nvPr/>
      </p:nvGrpSpPr>
      <p:grpSpPr>
        <a:xfrm>
          <a:off x="0" y="0"/>
          <a:ext cx="0" cy="0"/>
          <a:chOff x="0" y="0"/>
          <a:chExt cx="0" cy="0"/>
        </a:xfrm>
      </p:grpSpPr>
      <p:pic>
        <p:nvPicPr>
          <p:cNvPr id="12" name="Picture 11" descr="A blue and white liquid&#10;&#10;Description automatically generated">
            <a:extLst>
              <a:ext uri="{FF2B5EF4-FFF2-40B4-BE49-F238E27FC236}">
                <a16:creationId xmlns:a16="http://schemas.microsoft.com/office/drawing/2014/main" id="{545A9FC6-721B-552C-2C50-7EF36620BEC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3430161" y="-3419818"/>
            <a:ext cx="5331678" cy="12192000"/>
          </a:xfrm>
          <a:prstGeom prst="rect">
            <a:avLst/>
          </a:prstGeom>
        </p:spPr>
      </p:pic>
      <p:sp>
        <p:nvSpPr>
          <p:cNvPr id="3" name="Date Placeholder 2">
            <a:extLst>
              <a:ext uri="{FF2B5EF4-FFF2-40B4-BE49-F238E27FC236}">
                <a16:creationId xmlns:a16="http://schemas.microsoft.com/office/drawing/2014/main" id="{833AB291-6F39-4BF3-B07D-C6D924B12DDD}"/>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3BE05634-F48C-9644-ED7C-2C3637022452}"/>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CB50F63C-1AC0-B349-CC07-2D300692ECAF}"/>
              </a:ext>
            </a:extLst>
          </p:cNvPr>
          <p:cNvSpPr>
            <a:spLocks noGrp="1"/>
          </p:cNvSpPr>
          <p:nvPr>
            <p:ph type="sldNum" sz="quarter" idx="12"/>
          </p:nvPr>
        </p:nvSpPr>
        <p:spPr/>
        <p:txBody>
          <a:bodyPr/>
          <a:lstStyle/>
          <a:p>
            <a:fld id="{33E9E2F7-C15C-4B4E-95E5-E7AA56012813}" type="slidenum">
              <a:rPr lang="en-GB" smtClean="0"/>
              <a:t>‹#›</a:t>
            </a:fld>
            <a:endParaRPr lang="en-GB"/>
          </a:p>
        </p:txBody>
      </p:sp>
      <p:sp>
        <p:nvSpPr>
          <p:cNvPr id="7" name="Rectangle 6">
            <a:extLst>
              <a:ext uri="{FF2B5EF4-FFF2-40B4-BE49-F238E27FC236}">
                <a16:creationId xmlns:a16="http://schemas.microsoft.com/office/drawing/2014/main" id="{A5719532-FF61-412A-BB1B-B5602E97F142}"/>
              </a:ext>
            </a:extLst>
          </p:cNvPr>
          <p:cNvSpPr/>
          <p:nvPr/>
        </p:nvSpPr>
        <p:spPr>
          <a:xfrm>
            <a:off x="228600" y="4091632"/>
            <a:ext cx="11353800" cy="1943894"/>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4C35BBB-98D3-D280-C185-E49E7FCFC419}"/>
              </a:ext>
            </a:extLst>
          </p:cNvPr>
          <p:cNvSpPr/>
          <p:nvPr/>
        </p:nvSpPr>
        <p:spPr>
          <a:xfrm>
            <a:off x="0" y="3770808"/>
            <a:ext cx="11353800" cy="1943894"/>
          </a:xfrm>
          <a:prstGeom prst="rect">
            <a:avLst/>
          </a:prstGeom>
          <a:solidFill>
            <a:srgbClr val="009265"/>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9" name="Title 1">
            <a:extLst>
              <a:ext uri="{FF2B5EF4-FFF2-40B4-BE49-F238E27FC236}">
                <a16:creationId xmlns:a16="http://schemas.microsoft.com/office/drawing/2014/main" id="{16DF046E-0C0F-A833-200C-5C5893502BB9}"/>
              </a:ext>
            </a:extLst>
          </p:cNvPr>
          <p:cNvSpPr>
            <a:spLocks noGrp="1"/>
          </p:cNvSpPr>
          <p:nvPr>
            <p:ph type="ctrTitle"/>
          </p:nvPr>
        </p:nvSpPr>
        <p:spPr>
          <a:xfrm>
            <a:off x="447675" y="3953866"/>
            <a:ext cx="9867900" cy="1119188"/>
          </a:xfrm>
        </p:spPr>
        <p:txBody>
          <a:bodyPr anchor="b"/>
          <a:lstStyle>
            <a:lvl1pPr algn="l">
              <a:defRPr sz="6000" b="1">
                <a:solidFill>
                  <a:schemeClr val="bg1"/>
                </a:solidFill>
              </a:defRPr>
            </a:lvl1pPr>
          </a:lstStyle>
          <a:p>
            <a:r>
              <a:rPr lang="en-US"/>
              <a:t>Click to edit Master title style</a:t>
            </a:r>
            <a:endParaRPr lang="en-GB"/>
          </a:p>
        </p:txBody>
      </p:sp>
      <p:sp>
        <p:nvSpPr>
          <p:cNvPr id="10" name="Subtitle 2">
            <a:extLst>
              <a:ext uri="{FF2B5EF4-FFF2-40B4-BE49-F238E27FC236}">
                <a16:creationId xmlns:a16="http://schemas.microsoft.com/office/drawing/2014/main" id="{1273945A-2667-56EA-1822-F8309F23908E}"/>
              </a:ext>
            </a:extLst>
          </p:cNvPr>
          <p:cNvSpPr>
            <a:spLocks noGrp="1"/>
          </p:cNvSpPr>
          <p:nvPr>
            <p:ph type="subTitle" idx="1"/>
          </p:nvPr>
        </p:nvSpPr>
        <p:spPr>
          <a:xfrm>
            <a:off x="447675" y="5073054"/>
            <a:ext cx="9867900" cy="4429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61454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CS Title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33AB291-6F39-4BF3-B07D-C6D924B12DDD}"/>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3BE05634-F48C-9644-ED7C-2C3637022452}"/>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CB50F63C-1AC0-B349-CC07-2D300692ECAF}"/>
              </a:ext>
            </a:extLst>
          </p:cNvPr>
          <p:cNvSpPr>
            <a:spLocks noGrp="1"/>
          </p:cNvSpPr>
          <p:nvPr>
            <p:ph type="sldNum" sz="quarter" idx="12"/>
          </p:nvPr>
        </p:nvSpPr>
        <p:spPr/>
        <p:txBody>
          <a:bodyPr/>
          <a:lstStyle/>
          <a:p>
            <a:fld id="{33E9E2F7-C15C-4B4E-95E5-E7AA56012813}" type="slidenum">
              <a:rPr lang="en-GB" smtClean="0"/>
              <a:t>‹#›</a:t>
            </a:fld>
            <a:endParaRPr lang="en-GB"/>
          </a:p>
        </p:txBody>
      </p:sp>
      <p:pic>
        <p:nvPicPr>
          <p:cNvPr id="6" name="Picture 5" descr="A close up of a colorful surface&#10;&#10;Description automatically generated">
            <a:extLst>
              <a:ext uri="{FF2B5EF4-FFF2-40B4-BE49-F238E27FC236}">
                <a16:creationId xmlns:a16="http://schemas.microsoft.com/office/drawing/2014/main" id="{DA5B9C96-D6E9-0865-D2B3-88E79749F7A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5073054"/>
          </a:xfrm>
          <a:prstGeom prst="rect">
            <a:avLst/>
          </a:prstGeom>
        </p:spPr>
      </p:pic>
      <p:sp>
        <p:nvSpPr>
          <p:cNvPr id="7" name="Rectangle 6">
            <a:extLst>
              <a:ext uri="{FF2B5EF4-FFF2-40B4-BE49-F238E27FC236}">
                <a16:creationId xmlns:a16="http://schemas.microsoft.com/office/drawing/2014/main" id="{A5719532-FF61-412A-BB1B-B5602E97F142}"/>
              </a:ext>
            </a:extLst>
          </p:cNvPr>
          <p:cNvSpPr/>
          <p:nvPr/>
        </p:nvSpPr>
        <p:spPr>
          <a:xfrm>
            <a:off x="228600" y="4091632"/>
            <a:ext cx="11353800" cy="1943894"/>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4C35BBB-98D3-D280-C185-E49E7FCFC419}"/>
              </a:ext>
            </a:extLst>
          </p:cNvPr>
          <p:cNvSpPr/>
          <p:nvPr/>
        </p:nvSpPr>
        <p:spPr>
          <a:xfrm>
            <a:off x="0" y="3770808"/>
            <a:ext cx="11353800" cy="1943894"/>
          </a:xfrm>
          <a:prstGeom prst="rect">
            <a:avLst/>
          </a:prstGeom>
          <a:solidFill>
            <a:srgbClr val="009265"/>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9" name="Title 1">
            <a:extLst>
              <a:ext uri="{FF2B5EF4-FFF2-40B4-BE49-F238E27FC236}">
                <a16:creationId xmlns:a16="http://schemas.microsoft.com/office/drawing/2014/main" id="{16DF046E-0C0F-A833-200C-5C5893502BB9}"/>
              </a:ext>
            </a:extLst>
          </p:cNvPr>
          <p:cNvSpPr>
            <a:spLocks noGrp="1"/>
          </p:cNvSpPr>
          <p:nvPr>
            <p:ph type="ctrTitle"/>
          </p:nvPr>
        </p:nvSpPr>
        <p:spPr>
          <a:xfrm>
            <a:off x="447675" y="3953866"/>
            <a:ext cx="9867900" cy="1119188"/>
          </a:xfrm>
        </p:spPr>
        <p:txBody>
          <a:bodyPr anchor="b"/>
          <a:lstStyle>
            <a:lvl1pPr algn="l">
              <a:defRPr sz="6000" b="1">
                <a:solidFill>
                  <a:schemeClr val="bg1"/>
                </a:solidFill>
              </a:defRPr>
            </a:lvl1pPr>
          </a:lstStyle>
          <a:p>
            <a:r>
              <a:rPr lang="en-US"/>
              <a:t>Click to edit Master title style</a:t>
            </a:r>
            <a:endParaRPr lang="en-GB"/>
          </a:p>
        </p:txBody>
      </p:sp>
      <p:sp>
        <p:nvSpPr>
          <p:cNvPr id="10" name="Subtitle 2">
            <a:extLst>
              <a:ext uri="{FF2B5EF4-FFF2-40B4-BE49-F238E27FC236}">
                <a16:creationId xmlns:a16="http://schemas.microsoft.com/office/drawing/2014/main" id="{1273945A-2667-56EA-1822-F8309F23908E}"/>
              </a:ext>
            </a:extLst>
          </p:cNvPr>
          <p:cNvSpPr>
            <a:spLocks noGrp="1"/>
          </p:cNvSpPr>
          <p:nvPr>
            <p:ph type="subTitle" idx="1"/>
          </p:nvPr>
        </p:nvSpPr>
        <p:spPr>
          <a:xfrm>
            <a:off x="447675" y="5073054"/>
            <a:ext cx="9867900" cy="4429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814757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1C904FA-54D2-15B9-6495-2BEC66B611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5378335"/>
          </a:xfrm>
          <a:prstGeom prst="rect">
            <a:avLst/>
          </a:prstGeom>
        </p:spPr>
      </p:pic>
      <p:sp>
        <p:nvSpPr>
          <p:cNvPr id="3" name="Date Placeholder 2">
            <a:extLst>
              <a:ext uri="{FF2B5EF4-FFF2-40B4-BE49-F238E27FC236}">
                <a16:creationId xmlns:a16="http://schemas.microsoft.com/office/drawing/2014/main" id="{D165B978-ED42-8F03-E463-3B535805708E}"/>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87E6A19C-1B31-9A7B-0F1D-D46383F3ACFC}"/>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18BF9579-C0AD-B065-CAA8-35623A40875F}"/>
              </a:ext>
            </a:extLst>
          </p:cNvPr>
          <p:cNvSpPr>
            <a:spLocks noGrp="1"/>
          </p:cNvSpPr>
          <p:nvPr>
            <p:ph type="sldNum" sz="quarter" idx="12"/>
          </p:nvPr>
        </p:nvSpPr>
        <p:spPr/>
        <p:txBody>
          <a:bodyPr/>
          <a:lstStyle/>
          <a:p>
            <a:fld id="{33E9E2F7-C15C-4B4E-95E5-E7AA56012813}" type="slidenum">
              <a:rPr lang="en-GB" smtClean="0"/>
              <a:t>‹#›</a:t>
            </a:fld>
            <a:endParaRPr lang="en-GB"/>
          </a:p>
        </p:txBody>
      </p:sp>
      <p:sp>
        <p:nvSpPr>
          <p:cNvPr id="6" name="Rectangle 5">
            <a:extLst>
              <a:ext uri="{FF2B5EF4-FFF2-40B4-BE49-F238E27FC236}">
                <a16:creationId xmlns:a16="http://schemas.microsoft.com/office/drawing/2014/main" id="{587331FB-F0B2-E8DE-C7CE-44575C7B148D}"/>
              </a:ext>
            </a:extLst>
          </p:cNvPr>
          <p:cNvSpPr/>
          <p:nvPr/>
        </p:nvSpPr>
        <p:spPr>
          <a:xfrm>
            <a:off x="228600" y="4091632"/>
            <a:ext cx="11353800" cy="1943894"/>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1474B10-017F-AE19-9F8F-5503908BF43B}"/>
              </a:ext>
            </a:extLst>
          </p:cNvPr>
          <p:cNvSpPr/>
          <p:nvPr/>
        </p:nvSpPr>
        <p:spPr>
          <a:xfrm>
            <a:off x="0" y="3770808"/>
            <a:ext cx="11353800" cy="1943894"/>
          </a:xfrm>
          <a:prstGeom prst="rect">
            <a:avLst/>
          </a:prstGeom>
          <a:solidFill>
            <a:srgbClr val="009265"/>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9" name="Subtitle 2">
            <a:extLst>
              <a:ext uri="{FF2B5EF4-FFF2-40B4-BE49-F238E27FC236}">
                <a16:creationId xmlns:a16="http://schemas.microsoft.com/office/drawing/2014/main" id="{6C68A7C4-14D5-CAB2-A1C5-EBC34276FBC9}"/>
              </a:ext>
            </a:extLst>
          </p:cNvPr>
          <p:cNvSpPr>
            <a:spLocks noGrp="1"/>
          </p:cNvSpPr>
          <p:nvPr>
            <p:ph type="subTitle" idx="1"/>
          </p:nvPr>
        </p:nvSpPr>
        <p:spPr>
          <a:xfrm>
            <a:off x="447675" y="5073054"/>
            <a:ext cx="9867900" cy="4429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a:extLst>
              <a:ext uri="{FF2B5EF4-FFF2-40B4-BE49-F238E27FC236}">
                <a16:creationId xmlns:a16="http://schemas.microsoft.com/office/drawing/2014/main" id="{0F36183E-3616-86E7-8BE9-E07796294F54}"/>
              </a:ext>
            </a:extLst>
          </p:cNvPr>
          <p:cNvSpPr>
            <a:spLocks noGrp="1"/>
          </p:cNvSpPr>
          <p:nvPr>
            <p:ph type="ctrTitle"/>
          </p:nvPr>
        </p:nvSpPr>
        <p:spPr>
          <a:xfrm>
            <a:off x="447675" y="3953866"/>
            <a:ext cx="9867900" cy="1119188"/>
          </a:xfrm>
        </p:spPr>
        <p:txBody>
          <a:bodyPr anchor="b"/>
          <a:lstStyle>
            <a:lvl1pPr algn="l">
              <a:defRPr sz="60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776768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pic>
        <p:nvPicPr>
          <p:cNvPr id="10" name="Picture 9" descr="A person putting food into a container&#10;&#10;Description automatically generated">
            <a:extLst>
              <a:ext uri="{FF2B5EF4-FFF2-40B4-BE49-F238E27FC236}">
                <a16:creationId xmlns:a16="http://schemas.microsoft.com/office/drawing/2014/main" id="{5D53EC5C-692D-34DC-9AF8-3C9A48EB0BA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4815281"/>
          </a:xfrm>
          <a:prstGeom prst="rect">
            <a:avLst/>
          </a:prstGeom>
        </p:spPr>
      </p:pic>
      <p:sp>
        <p:nvSpPr>
          <p:cNvPr id="3" name="Date Placeholder 2">
            <a:extLst>
              <a:ext uri="{FF2B5EF4-FFF2-40B4-BE49-F238E27FC236}">
                <a16:creationId xmlns:a16="http://schemas.microsoft.com/office/drawing/2014/main" id="{D165B978-ED42-8F03-E463-3B535805708E}"/>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87E6A19C-1B31-9A7B-0F1D-D46383F3ACFC}"/>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18BF9579-C0AD-B065-CAA8-35623A40875F}"/>
              </a:ext>
            </a:extLst>
          </p:cNvPr>
          <p:cNvSpPr>
            <a:spLocks noGrp="1"/>
          </p:cNvSpPr>
          <p:nvPr>
            <p:ph type="sldNum" sz="quarter" idx="12"/>
          </p:nvPr>
        </p:nvSpPr>
        <p:spPr/>
        <p:txBody>
          <a:bodyPr/>
          <a:lstStyle/>
          <a:p>
            <a:fld id="{33E9E2F7-C15C-4B4E-95E5-E7AA56012813}" type="slidenum">
              <a:rPr lang="en-GB" smtClean="0"/>
              <a:t>‹#›</a:t>
            </a:fld>
            <a:endParaRPr lang="en-GB"/>
          </a:p>
        </p:txBody>
      </p:sp>
      <p:sp>
        <p:nvSpPr>
          <p:cNvPr id="6" name="Rectangle 5">
            <a:extLst>
              <a:ext uri="{FF2B5EF4-FFF2-40B4-BE49-F238E27FC236}">
                <a16:creationId xmlns:a16="http://schemas.microsoft.com/office/drawing/2014/main" id="{587331FB-F0B2-E8DE-C7CE-44575C7B148D}"/>
              </a:ext>
            </a:extLst>
          </p:cNvPr>
          <p:cNvSpPr/>
          <p:nvPr/>
        </p:nvSpPr>
        <p:spPr>
          <a:xfrm>
            <a:off x="228600" y="4091632"/>
            <a:ext cx="11353800" cy="1943894"/>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1474B10-017F-AE19-9F8F-5503908BF43B}"/>
              </a:ext>
            </a:extLst>
          </p:cNvPr>
          <p:cNvSpPr/>
          <p:nvPr/>
        </p:nvSpPr>
        <p:spPr>
          <a:xfrm>
            <a:off x="0" y="3770808"/>
            <a:ext cx="11353800" cy="1943894"/>
          </a:xfrm>
          <a:prstGeom prst="rect">
            <a:avLst/>
          </a:prstGeom>
          <a:solidFill>
            <a:srgbClr val="009265"/>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9" name="Subtitle 2">
            <a:extLst>
              <a:ext uri="{FF2B5EF4-FFF2-40B4-BE49-F238E27FC236}">
                <a16:creationId xmlns:a16="http://schemas.microsoft.com/office/drawing/2014/main" id="{6C68A7C4-14D5-CAB2-A1C5-EBC34276FBC9}"/>
              </a:ext>
            </a:extLst>
          </p:cNvPr>
          <p:cNvSpPr>
            <a:spLocks noGrp="1"/>
          </p:cNvSpPr>
          <p:nvPr>
            <p:ph type="subTitle" idx="1"/>
          </p:nvPr>
        </p:nvSpPr>
        <p:spPr>
          <a:xfrm>
            <a:off x="447675" y="5073054"/>
            <a:ext cx="9867900" cy="4429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Title 1">
            <a:extLst>
              <a:ext uri="{FF2B5EF4-FFF2-40B4-BE49-F238E27FC236}">
                <a16:creationId xmlns:a16="http://schemas.microsoft.com/office/drawing/2014/main" id="{03779B98-D9FF-A13C-DEF0-32A9372789C0}"/>
              </a:ext>
            </a:extLst>
          </p:cNvPr>
          <p:cNvSpPr>
            <a:spLocks noGrp="1"/>
          </p:cNvSpPr>
          <p:nvPr>
            <p:ph type="ctrTitle"/>
          </p:nvPr>
        </p:nvSpPr>
        <p:spPr>
          <a:xfrm>
            <a:off x="447675" y="3953866"/>
            <a:ext cx="9867900" cy="1119188"/>
          </a:xfrm>
        </p:spPr>
        <p:txBody>
          <a:bodyPr anchor="b"/>
          <a:lstStyle>
            <a:lvl1pPr algn="l">
              <a:defRPr sz="60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57397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3ECC7-D42B-7AA2-2AFC-6A99B247F3A5}"/>
              </a:ext>
            </a:extLst>
          </p:cNvPr>
          <p:cNvSpPr/>
          <p:nvPr/>
        </p:nvSpPr>
        <p:spPr>
          <a:xfrm>
            <a:off x="220211" y="130482"/>
            <a:ext cx="11281095" cy="171411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395F07A-0107-2D0E-62DE-04A64A6E4C0D}"/>
              </a:ext>
            </a:extLst>
          </p:cNvPr>
          <p:cNvSpPr/>
          <p:nvPr/>
        </p:nvSpPr>
        <p:spPr>
          <a:xfrm>
            <a:off x="0" y="13152"/>
            <a:ext cx="11353800" cy="1714118"/>
          </a:xfrm>
          <a:prstGeom prst="rect">
            <a:avLst/>
          </a:prstGeom>
          <a:solidFill>
            <a:srgbClr val="009265"/>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2" name="Title 1">
            <a:extLst>
              <a:ext uri="{FF2B5EF4-FFF2-40B4-BE49-F238E27FC236}">
                <a16:creationId xmlns:a16="http://schemas.microsoft.com/office/drawing/2014/main" id="{312D90A4-A5EB-D053-AE7A-9DCF4280DD56}"/>
              </a:ext>
            </a:extLst>
          </p:cNvPr>
          <p:cNvSpPr>
            <a:spLocks noGrp="1"/>
          </p:cNvSpPr>
          <p:nvPr>
            <p:ph type="title"/>
          </p:nvPr>
        </p:nvSpPr>
        <p:spPr>
          <a:xfrm>
            <a:off x="838199" y="207429"/>
            <a:ext cx="10344325" cy="1325563"/>
          </a:xfrm>
        </p:spPr>
        <p:txBody>
          <a:bodyPr/>
          <a:lstStyle>
            <a:lvl1pPr>
              <a:defRPr b="1">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0721AC-17CC-9F9F-7CBB-472B9B734B00}"/>
              </a:ext>
            </a:extLst>
          </p:cNvPr>
          <p:cNvSpPr>
            <a:spLocks noGrp="1"/>
          </p:cNvSpPr>
          <p:nvPr>
            <p:ph idx="1"/>
          </p:nvPr>
        </p:nvSpPr>
        <p:spPr>
          <a:xfrm>
            <a:off x="838200" y="1945152"/>
            <a:ext cx="10344324" cy="42807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C92738-0ED4-B2AD-4D41-99180F9D4A19}"/>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1EF80EE1-2C97-A2C0-9874-3EB3A6E6EECC}"/>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D40D818F-6E67-E005-E022-17B054FB0980}"/>
              </a:ext>
            </a:extLst>
          </p:cNvPr>
          <p:cNvSpPr>
            <a:spLocks noGrp="1"/>
          </p:cNvSpPr>
          <p:nvPr>
            <p:ph type="sldNum" sz="quarter" idx="12"/>
          </p:nvPr>
        </p:nvSpPr>
        <p:spPr/>
        <p:txBody>
          <a:bodyPr/>
          <a:lstStyle/>
          <a:p>
            <a:fld id="{33E9E2F7-C15C-4B4E-95E5-E7AA56012813}" type="slidenum">
              <a:rPr lang="en-GB" smtClean="0"/>
              <a:t>‹#›</a:t>
            </a:fld>
            <a:endParaRPr lang="en-GB"/>
          </a:p>
        </p:txBody>
      </p:sp>
    </p:spTree>
    <p:extLst>
      <p:ext uri="{BB962C8B-B14F-4D97-AF65-F5344CB8AC3E}">
        <p14:creationId xmlns:p14="http://schemas.microsoft.com/office/powerpoint/2010/main" val="185218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A1D78-0DB2-4653-0991-73052BCC2B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20103CF-6EAB-6501-1978-58B3540DF786}"/>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22D62327-80B8-459F-AC2F-75816BBB43C0}"/>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E5FD1E68-B662-4322-2D01-0BA93B2A57B0}"/>
              </a:ext>
            </a:extLst>
          </p:cNvPr>
          <p:cNvSpPr>
            <a:spLocks noGrp="1"/>
          </p:cNvSpPr>
          <p:nvPr>
            <p:ph type="sldNum" sz="quarter" idx="12"/>
          </p:nvPr>
        </p:nvSpPr>
        <p:spPr/>
        <p:txBody>
          <a:bodyPr/>
          <a:lstStyle/>
          <a:p>
            <a:fld id="{33E9E2F7-C15C-4B4E-95E5-E7AA56012813}" type="slidenum">
              <a:rPr lang="en-GB" smtClean="0"/>
              <a:t>‹#›</a:t>
            </a:fld>
            <a:endParaRPr lang="en-GB"/>
          </a:p>
        </p:txBody>
      </p:sp>
    </p:spTree>
    <p:extLst>
      <p:ext uri="{BB962C8B-B14F-4D97-AF65-F5344CB8AC3E}">
        <p14:creationId xmlns:p14="http://schemas.microsoft.com/office/powerpoint/2010/main" val="131877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BC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5A77C8-BA47-7C26-F615-CB34A1B3BA3B}"/>
              </a:ext>
            </a:extLst>
          </p:cNvPr>
          <p:cNvSpPr/>
          <p:nvPr/>
        </p:nvSpPr>
        <p:spPr>
          <a:xfrm>
            <a:off x="3016665" y="871728"/>
            <a:ext cx="6651553" cy="4934207"/>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D9C169-9EC1-7AE8-C595-C636C8AFC63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255246"/>
            <a:ext cx="8096596" cy="5015023"/>
          </a:xfrm>
          <a:prstGeom prst="rect">
            <a:avLst/>
          </a:prstGeom>
        </p:spPr>
      </p:pic>
      <p:sp>
        <p:nvSpPr>
          <p:cNvPr id="8" name="Rectangle 7">
            <a:extLst>
              <a:ext uri="{FF2B5EF4-FFF2-40B4-BE49-F238E27FC236}">
                <a16:creationId xmlns:a16="http://schemas.microsoft.com/office/drawing/2014/main" id="{2A48F3E0-48A1-A6E6-3474-05329516D35D}"/>
              </a:ext>
            </a:extLst>
          </p:cNvPr>
          <p:cNvSpPr/>
          <p:nvPr/>
        </p:nvSpPr>
        <p:spPr>
          <a:xfrm>
            <a:off x="5018129" y="4113634"/>
            <a:ext cx="6284422" cy="2555193"/>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1C045CB4-B0B3-2496-94D9-40ACC4E17E9A}"/>
              </a:ext>
            </a:extLst>
          </p:cNvPr>
          <p:cNvSpPr>
            <a:spLocks noGrp="1"/>
          </p:cNvSpPr>
          <p:nvPr>
            <p:ph type="title"/>
          </p:nvPr>
        </p:nvSpPr>
        <p:spPr>
          <a:xfrm>
            <a:off x="5245330" y="4373729"/>
            <a:ext cx="5830021" cy="1612543"/>
          </a:xfrm>
        </p:spPr>
        <p:txBody>
          <a:bodyPr anchor="b"/>
          <a:lstStyle>
            <a:lvl1pPr>
              <a:defRPr sz="6000" b="1">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2F50BA5D-D077-2964-F41D-D9CDBBCB051C}"/>
              </a:ext>
            </a:extLst>
          </p:cNvPr>
          <p:cNvSpPr>
            <a:spLocks noGrp="1"/>
          </p:cNvSpPr>
          <p:nvPr>
            <p:ph type="body" idx="1"/>
          </p:nvPr>
        </p:nvSpPr>
        <p:spPr>
          <a:xfrm>
            <a:off x="5245330" y="6047858"/>
            <a:ext cx="5830021" cy="4572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8828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ub 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ADA33-E719-B596-C896-CC45E847FC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50" t="-984" r="-1"/>
          <a:stretch/>
        </p:blipFill>
        <p:spPr>
          <a:xfrm rot="10800000">
            <a:off x="9904060" y="5330894"/>
            <a:ext cx="2314574" cy="1553739"/>
          </a:xfrm>
          <a:prstGeom prst="rect">
            <a:avLst/>
          </a:prstGeom>
        </p:spPr>
      </p:pic>
      <p:sp>
        <p:nvSpPr>
          <p:cNvPr id="12" name="Rectangle 11">
            <a:extLst>
              <a:ext uri="{FF2B5EF4-FFF2-40B4-BE49-F238E27FC236}">
                <a16:creationId xmlns:a16="http://schemas.microsoft.com/office/drawing/2014/main" id="{3A7817D6-D7D4-8043-BAE3-404060F4226A}"/>
              </a:ext>
            </a:extLst>
          </p:cNvPr>
          <p:cNvSpPr/>
          <p:nvPr/>
        </p:nvSpPr>
        <p:spPr>
          <a:xfrm>
            <a:off x="184700" y="300086"/>
            <a:ext cx="11340000" cy="1569392"/>
          </a:xfrm>
          <a:prstGeom prst="rect">
            <a:avLst/>
          </a:prstGeom>
          <a:solidFill>
            <a:srgbClr val="39528A"/>
          </a:solidFill>
          <a:ln>
            <a:solidFill>
              <a:srgbClr val="39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11EF8CA-EB28-93E8-18D6-EF97974B1A07}"/>
              </a:ext>
            </a:extLst>
          </p:cNvPr>
          <p:cNvSpPr/>
          <p:nvPr/>
        </p:nvSpPr>
        <p:spPr>
          <a:xfrm>
            <a:off x="0" y="157878"/>
            <a:ext cx="11340000" cy="1569392"/>
          </a:xfrm>
          <a:prstGeom prst="rect">
            <a:avLst/>
          </a:prstGeom>
          <a:solidFill>
            <a:srgbClr val="1D8E88"/>
          </a:solidFill>
          <a:ln>
            <a:solidFill>
              <a:srgbClr val="1D8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3" name="Content Placeholder 2">
            <a:extLst>
              <a:ext uri="{FF2B5EF4-FFF2-40B4-BE49-F238E27FC236}">
                <a16:creationId xmlns:a16="http://schemas.microsoft.com/office/drawing/2014/main" id="{EF0721AC-17CC-9F9F-7CBB-472B9B734B00}"/>
              </a:ext>
            </a:extLst>
          </p:cNvPr>
          <p:cNvSpPr>
            <a:spLocks noGrp="1"/>
          </p:cNvSpPr>
          <p:nvPr>
            <p:ph idx="1"/>
          </p:nvPr>
        </p:nvSpPr>
        <p:spPr>
          <a:xfrm>
            <a:off x="838200" y="1945152"/>
            <a:ext cx="10344324" cy="42807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C92738-0ED4-B2AD-4D41-99180F9D4A19}"/>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1EF80EE1-2C97-A2C0-9874-3EB3A6E6EECC}"/>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D40D818F-6E67-E005-E022-17B054FB0980}"/>
              </a:ext>
            </a:extLst>
          </p:cNvPr>
          <p:cNvSpPr>
            <a:spLocks noGrp="1"/>
          </p:cNvSpPr>
          <p:nvPr>
            <p:ph type="sldNum" sz="quarter" idx="12"/>
          </p:nvPr>
        </p:nvSpPr>
        <p:spPr/>
        <p:txBody>
          <a:bodyPr/>
          <a:lstStyle/>
          <a:p>
            <a:fld id="{F43072DF-0E6F-4F85-A623-E2CFC502D6BE}" type="slidenum">
              <a:rPr lang="en-GB" smtClean="0"/>
              <a:t>‹#›</a:t>
            </a:fld>
            <a:endParaRPr lang="en-GB"/>
          </a:p>
        </p:txBody>
      </p:sp>
      <p:sp>
        <p:nvSpPr>
          <p:cNvPr id="14" name="Title 1">
            <a:extLst>
              <a:ext uri="{FF2B5EF4-FFF2-40B4-BE49-F238E27FC236}">
                <a16:creationId xmlns:a16="http://schemas.microsoft.com/office/drawing/2014/main" id="{876317A7-A43F-492A-3647-29FBF41DC440}"/>
              </a:ext>
            </a:extLst>
          </p:cNvPr>
          <p:cNvSpPr>
            <a:spLocks noGrp="1"/>
          </p:cNvSpPr>
          <p:nvPr>
            <p:ph type="title"/>
          </p:nvPr>
        </p:nvSpPr>
        <p:spPr>
          <a:xfrm>
            <a:off x="839788" y="365125"/>
            <a:ext cx="10515600" cy="1325563"/>
          </a:xfrm>
        </p:spPr>
        <p:txBody>
          <a:bodyPr/>
          <a:lstStyle>
            <a:lvl1pPr>
              <a:defRPr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687137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4AE808-3DC5-659B-BF97-E2FE6BB4969B}"/>
              </a:ext>
            </a:extLst>
          </p:cNvPr>
          <p:cNvSpPr/>
          <p:nvPr/>
        </p:nvSpPr>
        <p:spPr>
          <a:xfrm>
            <a:off x="3016665" y="871728"/>
            <a:ext cx="6651553" cy="4934207"/>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lant growing out of the ground&#10;&#10;Description automatically generated">
            <a:extLst>
              <a:ext uri="{FF2B5EF4-FFF2-40B4-BE49-F238E27FC236}">
                <a16:creationId xmlns:a16="http://schemas.microsoft.com/office/drawing/2014/main" id="{7D2FCD33-845B-8020-0F34-406819B3D8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23046"/>
            <a:ext cx="8964874" cy="5071191"/>
          </a:xfrm>
          <a:prstGeom prst="rect">
            <a:avLst/>
          </a:prstGeom>
        </p:spPr>
      </p:pic>
      <p:sp>
        <p:nvSpPr>
          <p:cNvPr id="5" name="Rectangle 4">
            <a:extLst>
              <a:ext uri="{FF2B5EF4-FFF2-40B4-BE49-F238E27FC236}">
                <a16:creationId xmlns:a16="http://schemas.microsoft.com/office/drawing/2014/main" id="{3E437898-44D5-C47E-4D0E-F1E94C41D9C0}"/>
              </a:ext>
            </a:extLst>
          </p:cNvPr>
          <p:cNvSpPr/>
          <p:nvPr/>
        </p:nvSpPr>
        <p:spPr>
          <a:xfrm>
            <a:off x="5018129" y="4106809"/>
            <a:ext cx="6284422" cy="2555193"/>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7ADB326-36D2-23A2-A467-4AF28AD8DB52}"/>
              </a:ext>
            </a:extLst>
          </p:cNvPr>
          <p:cNvSpPr>
            <a:spLocks noGrp="1"/>
          </p:cNvSpPr>
          <p:nvPr>
            <p:ph type="title"/>
          </p:nvPr>
        </p:nvSpPr>
        <p:spPr>
          <a:xfrm>
            <a:off x="5245330" y="4373729"/>
            <a:ext cx="5830021" cy="1612543"/>
          </a:xfrm>
        </p:spPr>
        <p:txBody>
          <a:bodyPr anchor="b"/>
          <a:lstStyle>
            <a:lvl1pPr>
              <a:defRPr sz="6000" b="1">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0CF962-253E-5A63-0A46-D5E0B696B1BA}"/>
              </a:ext>
            </a:extLst>
          </p:cNvPr>
          <p:cNvSpPr>
            <a:spLocks noGrp="1"/>
          </p:cNvSpPr>
          <p:nvPr>
            <p:ph type="body" idx="1"/>
          </p:nvPr>
        </p:nvSpPr>
        <p:spPr>
          <a:xfrm>
            <a:off x="5245330" y="6047858"/>
            <a:ext cx="5830021" cy="4572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8682646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BC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76143D-DFBE-7C51-A080-891DB7F8CC56}"/>
              </a:ext>
            </a:extLst>
          </p:cNvPr>
          <p:cNvSpPr/>
          <p:nvPr/>
        </p:nvSpPr>
        <p:spPr>
          <a:xfrm>
            <a:off x="2468024" y="880469"/>
            <a:ext cx="6651553" cy="493420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54A336E1-4FF3-8CFF-CF2D-DF4263EF509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731602" y="378811"/>
            <a:ext cx="8460398" cy="4513811"/>
          </a:xfrm>
          <a:prstGeom prst="rect">
            <a:avLst/>
          </a:prstGeom>
        </p:spPr>
      </p:pic>
      <p:sp>
        <p:nvSpPr>
          <p:cNvPr id="8" name="Rectangle 7">
            <a:extLst>
              <a:ext uri="{FF2B5EF4-FFF2-40B4-BE49-F238E27FC236}">
                <a16:creationId xmlns:a16="http://schemas.microsoft.com/office/drawing/2014/main" id="{99DC3843-4C00-3402-183A-DD85F946091B}"/>
              </a:ext>
            </a:extLst>
          </p:cNvPr>
          <p:cNvSpPr/>
          <p:nvPr/>
        </p:nvSpPr>
        <p:spPr>
          <a:xfrm>
            <a:off x="432843" y="3964303"/>
            <a:ext cx="6284422" cy="2555193"/>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FA65EB87-5F0C-CB18-0BB5-A0F5BBBECA51}"/>
              </a:ext>
            </a:extLst>
          </p:cNvPr>
          <p:cNvSpPr>
            <a:spLocks noGrp="1"/>
          </p:cNvSpPr>
          <p:nvPr>
            <p:ph type="title"/>
          </p:nvPr>
        </p:nvSpPr>
        <p:spPr>
          <a:xfrm>
            <a:off x="660043" y="4202133"/>
            <a:ext cx="5830021" cy="1612543"/>
          </a:xfrm>
        </p:spPr>
        <p:txBody>
          <a:bodyPr anchor="b"/>
          <a:lstStyle>
            <a:lvl1pPr>
              <a:defRPr sz="6000" b="1">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38023588-F3AD-0626-504A-F436200AD83F}"/>
              </a:ext>
            </a:extLst>
          </p:cNvPr>
          <p:cNvSpPr>
            <a:spLocks noGrp="1"/>
          </p:cNvSpPr>
          <p:nvPr>
            <p:ph type="body" idx="1"/>
          </p:nvPr>
        </p:nvSpPr>
        <p:spPr>
          <a:xfrm>
            <a:off x="660042" y="5820941"/>
            <a:ext cx="5830021" cy="4572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84955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50C0E1-E97A-0F84-8213-CF5DDA800DE5}"/>
              </a:ext>
            </a:extLst>
          </p:cNvPr>
          <p:cNvSpPr/>
          <p:nvPr/>
        </p:nvSpPr>
        <p:spPr>
          <a:xfrm>
            <a:off x="2662157" y="1109315"/>
            <a:ext cx="6651553" cy="4934207"/>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tractor in a field&#10;&#10;Description automatically generated">
            <a:extLst>
              <a:ext uri="{FF2B5EF4-FFF2-40B4-BE49-F238E27FC236}">
                <a16:creationId xmlns:a16="http://schemas.microsoft.com/office/drawing/2014/main" id="{ECB25936-BE10-7792-02DC-B5B03E45A6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79767" y="224667"/>
            <a:ext cx="8512233" cy="4864944"/>
          </a:xfrm>
          <a:prstGeom prst="rect">
            <a:avLst/>
          </a:prstGeom>
        </p:spPr>
      </p:pic>
      <p:sp>
        <p:nvSpPr>
          <p:cNvPr id="8" name="Rectangle 7">
            <a:extLst>
              <a:ext uri="{FF2B5EF4-FFF2-40B4-BE49-F238E27FC236}">
                <a16:creationId xmlns:a16="http://schemas.microsoft.com/office/drawing/2014/main" id="{90829FF5-33B8-361F-1E56-7C700F2D8945}"/>
              </a:ext>
            </a:extLst>
          </p:cNvPr>
          <p:cNvSpPr/>
          <p:nvPr/>
        </p:nvSpPr>
        <p:spPr>
          <a:xfrm>
            <a:off x="811875" y="4008372"/>
            <a:ext cx="6284422" cy="2555193"/>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DFF1D5C6-8E3D-A6BB-D744-83577DF2FD0B}"/>
              </a:ext>
            </a:extLst>
          </p:cNvPr>
          <p:cNvSpPr>
            <a:spLocks noGrp="1"/>
          </p:cNvSpPr>
          <p:nvPr>
            <p:ph type="title"/>
          </p:nvPr>
        </p:nvSpPr>
        <p:spPr>
          <a:xfrm>
            <a:off x="1039076" y="4283339"/>
            <a:ext cx="5830021" cy="1612543"/>
          </a:xfrm>
        </p:spPr>
        <p:txBody>
          <a:bodyPr anchor="b"/>
          <a:lstStyle>
            <a:lvl1pPr>
              <a:defRPr sz="6000" b="1">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001F2F3E-8C91-A6D7-36CC-7B7436B28A39}"/>
              </a:ext>
            </a:extLst>
          </p:cNvPr>
          <p:cNvSpPr>
            <a:spLocks noGrp="1"/>
          </p:cNvSpPr>
          <p:nvPr>
            <p:ph type="body" idx="1"/>
          </p:nvPr>
        </p:nvSpPr>
        <p:spPr>
          <a:xfrm>
            <a:off x="1039076" y="5895882"/>
            <a:ext cx="5830021" cy="4572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57522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 (CC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7FA2D5-1F60-7F08-2A5E-CC8004D8281C}"/>
              </a:ext>
            </a:extLst>
          </p:cNvPr>
          <p:cNvSpPr/>
          <p:nvPr/>
        </p:nvSpPr>
        <p:spPr>
          <a:xfrm>
            <a:off x="3016665" y="871728"/>
            <a:ext cx="6651553" cy="4934207"/>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construction vehicle pouring dirt into a pile of dirt&#10;&#10;Description automatically generated">
            <a:extLst>
              <a:ext uri="{FF2B5EF4-FFF2-40B4-BE49-F238E27FC236}">
                <a16:creationId xmlns:a16="http://schemas.microsoft.com/office/drawing/2014/main" id="{D21AB557-85AA-8277-EF65-6F38521322C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55246"/>
            <a:ext cx="8096596" cy="5015023"/>
          </a:xfrm>
          <a:prstGeom prst="rect">
            <a:avLst/>
          </a:prstGeom>
        </p:spPr>
      </p:pic>
      <p:sp>
        <p:nvSpPr>
          <p:cNvPr id="8" name="Rectangle 7">
            <a:extLst>
              <a:ext uri="{FF2B5EF4-FFF2-40B4-BE49-F238E27FC236}">
                <a16:creationId xmlns:a16="http://schemas.microsoft.com/office/drawing/2014/main" id="{228F72D7-8D1A-EE6E-5F9C-38E14300E586}"/>
              </a:ext>
            </a:extLst>
          </p:cNvPr>
          <p:cNvSpPr/>
          <p:nvPr/>
        </p:nvSpPr>
        <p:spPr>
          <a:xfrm>
            <a:off x="5018129" y="4113634"/>
            <a:ext cx="6284422" cy="2555193"/>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85C7B929-702A-508F-7655-87255B6E33D9}"/>
              </a:ext>
            </a:extLst>
          </p:cNvPr>
          <p:cNvSpPr>
            <a:spLocks noGrp="1"/>
          </p:cNvSpPr>
          <p:nvPr>
            <p:ph type="title"/>
          </p:nvPr>
        </p:nvSpPr>
        <p:spPr>
          <a:xfrm>
            <a:off x="5245330" y="4373729"/>
            <a:ext cx="5830021" cy="1612543"/>
          </a:xfrm>
        </p:spPr>
        <p:txBody>
          <a:bodyPr anchor="b"/>
          <a:lstStyle>
            <a:lvl1pPr>
              <a:defRPr sz="6000" b="1">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20C3A884-2AD0-6971-67C8-58F24128DF00}"/>
              </a:ext>
            </a:extLst>
          </p:cNvPr>
          <p:cNvSpPr>
            <a:spLocks noGrp="1"/>
          </p:cNvSpPr>
          <p:nvPr>
            <p:ph type="body" idx="1"/>
          </p:nvPr>
        </p:nvSpPr>
        <p:spPr>
          <a:xfrm>
            <a:off x="5245330" y="6047858"/>
            <a:ext cx="5830021" cy="4572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99231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Header (CCS)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252965-85FD-0180-30B9-3B1CA1084FBD}"/>
              </a:ext>
            </a:extLst>
          </p:cNvPr>
          <p:cNvSpPr/>
          <p:nvPr/>
        </p:nvSpPr>
        <p:spPr>
          <a:xfrm>
            <a:off x="2468024" y="880469"/>
            <a:ext cx="6651553" cy="493420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1772A54-D7C6-4698-70AB-E97EC3C59F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31602" y="378811"/>
            <a:ext cx="8460398" cy="4513811"/>
          </a:xfrm>
          <a:prstGeom prst="rect">
            <a:avLst/>
          </a:prstGeom>
        </p:spPr>
      </p:pic>
      <p:sp>
        <p:nvSpPr>
          <p:cNvPr id="9" name="Rectangle 8">
            <a:extLst>
              <a:ext uri="{FF2B5EF4-FFF2-40B4-BE49-F238E27FC236}">
                <a16:creationId xmlns:a16="http://schemas.microsoft.com/office/drawing/2014/main" id="{26857DA0-EA8E-1E61-81D4-5FAEBBE0EB06}"/>
              </a:ext>
            </a:extLst>
          </p:cNvPr>
          <p:cNvSpPr/>
          <p:nvPr/>
        </p:nvSpPr>
        <p:spPr>
          <a:xfrm>
            <a:off x="432843" y="3964303"/>
            <a:ext cx="6284422" cy="2555193"/>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77B95892-1479-3DA8-065E-8F2ED285C8D0}"/>
              </a:ext>
            </a:extLst>
          </p:cNvPr>
          <p:cNvSpPr>
            <a:spLocks noGrp="1"/>
          </p:cNvSpPr>
          <p:nvPr>
            <p:ph type="title"/>
          </p:nvPr>
        </p:nvSpPr>
        <p:spPr>
          <a:xfrm>
            <a:off x="660043" y="4202133"/>
            <a:ext cx="5830021" cy="1612543"/>
          </a:xfrm>
        </p:spPr>
        <p:txBody>
          <a:bodyPr anchor="b"/>
          <a:lstStyle>
            <a:lvl1pPr>
              <a:defRPr sz="6000" b="1">
                <a:solidFill>
                  <a:schemeClr val="bg1"/>
                </a:solidFill>
              </a:defRPr>
            </a:lvl1pPr>
          </a:lstStyle>
          <a:p>
            <a:r>
              <a:rPr lang="en-US"/>
              <a:t>Click to edit Master title style</a:t>
            </a:r>
            <a:endParaRPr lang="en-GB"/>
          </a:p>
        </p:txBody>
      </p:sp>
      <p:sp>
        <p:nvSpPr>
          <p:cNvPr id="11" name="Text Placeholder 2">
            <a:extLst>
              <a:ext uri="{FF2B5EF4-FFF2-40B4-BE49-F238E27FC236}">
                <a16:creationId xmlns:a16="http://schemas.microsoft.com/office/drawing/2014/main" id="{13C4630F-18EF-D2FF-3344-16F481C9A7DF}"/>
              </a:ext>
            </a:extLst>
          </p:cNvPr>
          <p:cNvSpPr>
            <a:spLocks noGrp="1"/>
          </p:cNvSpPr>
          <p:nvPr>
            <p:ph type="body" idx="1"/>
          </p:nvPr>
        </p:nvSpPr>
        <p:spPr>
          <a:xfrm>
            <a:off x="660042" y="5820941"/>
            <a:ext cx="5830021" cy="4572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2159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97910C-DF6C-A9E8-E3FE-D35DC1CBF8A6}"/>
              </a:ext>
            </a:extLst>
          </p:cNvPr>
          <p:cNvSpPr/>
          <p:nvPr/>
        </p:nvSpPr>
        <p:spPr>
          <a:xfrm>
            <a:off x="220211" y="130482"/>
            <a:ext cx="11281095" cy="171411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7FA7FDF-1259-4B8F-741E-93457B48393E}"/>
              </a:ext>
            </a:extLst>
          </p:cNvPr>
          <p:cNvSpPr/>
          <p:nvPr/>
        </p:nvSpPr>
        <p:spPr>
          <a:xfrm>
            <a:off x="0" y="13152"/>
            <a:ext cx="11353800" cy="1714118"/>
          </a:xfrm>
          <a:prstGeom prst="rect">
            <a:avLst/>
          </a:prstGeom>
          <a:solidFill>
            <a:srgbClr val="009265"/>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2" name="Title 1">
            <a:extLst>
              <a:ext uri="{FF2B5EF4-FFF2-40B4-BE49-F238E27FC236}">
                <a16:creationId xmlns:a16="http://schemas.microsoft.com/office/drawing/2014/main" id="{74EEF538-1ED9-3115-2CDE-5C01ADF5FE7E}"/>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8154D1D-A455-D589-11B5-472FA117FC23}"/>
              </a:ext>
            </a:extLst>
          </p:cNvPr>
          <p:cNvSpPr>
            <a:spLocks noGrp="1"/>
          </p:cNvSpPr>
          <p:nvPr>
            <p:ph sz="half" idx="1"/>
          </p:nvPr>
        </p:nvSpPr>
        <p:spPr>
          <a:xfrm>
            <a:off x="838200" y="2023987"/>
            <a:ext cx="5181600" cy="4152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6C0F61-A73F-79C1-6C87-B19B8D4C2BC6}"/>
              </a:ext>
            </a:extLst>
          </p:cNvPr>
          <p:cNvSpPr>
            <a:spLocks noGrp="1"/>
          </p:cNvSpPr>
          <p:nvPr>
            <p:ph sz="half" idx="2"/>
          </p:nvPr>
        </p:nvSpPr>
        <p:spPr>
          <a:xfrm>
            <a:off x="6172200" y="2023987"/>
            <a:ext cx="5181600" cy="4152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EFA5AE-72AE-3F4F-8119-2CA584F70FF1}"/>
              </a:ext>
            </a:extLst>
          </p:cNvPr>
          <p:cNvSpPr>
            <a:spLocks noGrp="1"/>
          </p:cNvSpPr>
          <p:nvPr>
            <p:ph type="dt" sz="half" idx="10"/>
          </p:nvPr>
        </p:nvSpPr>
        <p:spPr/>
        <p:txBody>
          <a:bodyPr/>
          <a:lstStyle/>
          <a:p>
            <a:r>
              <a:rPr lang="en-US"/>
              <a:t>21/03/2024</a:t>
            </a:r>
            <a:endParaRPr lang="en-GB"/>
          </a:p>
        </p:txBody>
      </p:sp>
      <p:sp>
        <p:nvSpPr>
          <p:cNvPr id="6" name="Footer Placeholder 5">
            <a:extLst>
              <a:ext uri="{FF2B5EF4-FFF2-40B4-BE49-F238E27FC236}">
                <a16:creationId xmlns:a16="http://schemas.microsoft.com/office/drawing/2014/main" id="{B19F6DFD-85B8-67EB-3D42-353498FF5100}"/>
              </a:ext>
            </a:extLst>
          </p:cNvPr>
          <p:cNvSpPr>
            <a:spLocks noGrp="1"/>
          </p:cNvSpPr>
          <p:nvPr>
            <p:ph type="ftr" sz="quarter" idx="11"/>
          </p:nvPr>
        </p:nvSpPr>
        <p:spPr/>
        <p:txBody>
          <a:bodyPr/>
          <a:lstStyle/>
          <a:p>
            <a:r>
              <a:rPr lang="en-GB"/>
              <a:t>REA Organics Conference</a:t>
            </a:r>
          </a:p>
        </p:txBody>
      </p:sp>
      <p:sp>
        <p:nvSpPr>
          <p:cNvPr id="7" name="Slide Number Placeholder 6">
            <a:extLst>
              <a:ext uri="{FF2B5EF4-FFF2-40B4-BE49-F238E27FC236}">
                <a16:creationId xmlns:a16="http://schemas.microsoft.com/office/drawing/2014/main" id="{3E9AE3FB-5391-2310-D87E-DE8181CE98E2}"/>
              </a:ext>
            </a:extLst>
          </p:cNvPr>
          <p:cNvSpPr>
            <a:spLocks noGrp="1"/>
          </p:cNvSpPr>
          <p:nvPr>
            <p:ph type="sldNum" sz="quarter" idx="12"/>
          </p:nvPr>
        </p:nvSpPr>
        <p:spPr/>
        <p:txBody>
          <a:bodyPr/>
          <a:lstStyle/>
          <a:p>
            <a:fld id="{33E9E2F7-C15C-4B4E-95E5-E7AA56012813}" type="slidenum">
              <a:rPr lang="en-GB" smtClean="0"/>
              <a:t>‹#›</a:t>
            </a:fld>
            <a:endParaRPr lang="en-GB"/>
          </a:p>
        </p:txBody>
      </p:sp>
    </p:spTree>
    <p:extLst>
      <p:ext uri="{BB962C8B-B14F-4D97-AF65-F5344CB8AC3E}">
        <p14:creationId xmlns:p14="http://schemas.microsoft.com/office/powerpoint/2010/main" val="3462313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A832B9E-F301-A517-BD9A-24442ECDC793}"/>
              </a:ext>
            </a:extLst>
          </p:cNvPr>
          <p:cNvSpPr/>
          <p:nvPr/>
        </p:nvSpPr>
        <p:spPr>
          <a:xfrm>
            <a:off x="220211" y="130482"/>
            <a:ext cx="11281095" cy="171411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55D825B-96CB-A75E-0705-C8F7CB76A5F7}"/>
              </a:ext>
            </a:extLst>
          </p:cNvPr>
          <p:cNvSpPr/>
          <p:nvPr/>
        </p:nvSpPr>
        <p:spPr>
          <a:xfrm>
            <a:off x="0" y="13152"/>
            <a:ext cx="11353800" cy="1714118"/>
          </a:xfrm>
          <a:prstGeom prst="rect">
            <a:avLst/>
          </a:prstGeom>
          <a:solidFill>
            <a:srgbClr val="009265"/>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2" name="Title 1">
            <a:extLst>
              <a:ext uri="{FF2B5EF4-FFF2-40B4-BE49-F238E27FC236}">
                <a16:creationId xmlns:a16="http://schemas.microsoft.com/office/drawing/2014/main" id="{57EAE2F2-A166-A955-381E-C87348A3317D}"/>
              </a:ext>
            </a:extLst>
          </p:cNvPr>
          <p:cNvSpPr>
            <a:spLocks noGrp="1"/>
          </p:cNvSpPr>
          <p:nvPr>
            <p:ph type="title"/>
          </p:nvPr>
        </p:nvSpPr>
        <p:spPr>
          <a:xfrm>
            <a:off x="839788" y="365125"/>
            <a:ext cx="10515600" cy="1325563"/>
          </a:xfrm>
        </p:spPr>
        <p:txBody>
          <a:bodyPr/>
          <a:lstStyle>
            <a:lvl1pPr>
              <a:defRPr b="1">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2045D86-4001-74E1-C1F5-51C614C5E80D}"/>
              </a:ext>
            </a:extLst>
          </p:cNvPr>
          <p:cNvSpPr>
            <a:spLocks noGrp="1"/>
          </p:cNvSpPr>
          <p:nvPr>
            <p:ph type="body" idx="1"/>
          </p:nvPr>
        </p:nvSpPr>
        <p:spPr>
          <a:xfrm>
            <a:off x="843094" y="2079243"/>
            <a:ext cx="5152894" cy="419530"/>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7F45D4-F3CC-DDE6-3415-B22EBC9BA00D}"/>
              </a:ext>
            </a:extLst>
          </p:cNvPr>
          <p:cNvSpPr>
            <a:spLocks noGrp="1"/>
          </p:cNvSpPr>
          <p:nvPr>
            <p:ph sz="half" idx="2"/>
          </p:nvPr>
        </p:nvSpPr>
        <p:spPr>
          <a:xfrm>
            <a:off x="836612" y="2505075"/>
            <a:ext cx="51593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88D5DF-9650-95AD-4F07-9A69B854EC99}"/>
              </a:ext>
            </a:extLst>
          </p:cNvPr>
          <p:cNvSpPr>
            <a:spLocks noGrp="1"/>
          </p:cNvSpPr>
          <p:nvPr>
            <p:ph type="body" sz="quarter" idx="3"/>
          </p:nvPr>
        </p:nvSpPr>
        <p:spPr>
          <a:xfrm>
            <a:off x="6172200" y="2079243"/>
            <a:ext cx="5183188" cy="425831"/>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04289C-E3D4-6060-87F4-C198699EAC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3EEEBD-0E39-13AD-8BAF-807882D4D735}"/>
              </a:ext>
            </a:extLst>
          </p:cNvPr>
          <p:cNvSpPr>
            <a:spLocks noGrp="1"/>
          </p:cNvSpPr>
          <p:nvPr>
            <p:ph type="dt" sz="half" idx="10"/>
          </p:nvPr>
        </p:nvSpPr>
        <p:spPr/>
        <p:txBody>
          <a:bodyPr/>
          <a:lstStyle/>
          <a:p>
            <a:r>
              <a:rPr lang="en-US"/>
              <a:t>21/03/2024</a:t>
            </a:r>
            <a:endParaRPr lang="en-GB"/>
          </a:p>
        </p:txBody>
      </p:sp>
      <p:sp>
        <p:nvSpPr>
          <p:cNvPr id="8" name="Footer Placeholder 7">
            <a:extLst>
              <a:ext uri="{FF2B5EF4-FFF2-40B4-BE49-F238E27FC236}">
                <a16:creationId xmlns:a16="http://schemas.microsoft.com/office/drawing/2014/main" id="{FB489DC4-3FD3-DA41-58CC-10CD26BE5A48}"/>
              </a:ext>
            </a:extLst>
          </p:cNvPr>
          <p:cNvSpPr>
            <a:spLocks noGrp="1"/>
          </p:cNvSpPr>
          <p:nvPr>
            <p:ph type="ftr" sz="quarter" idx="11"/>
          </p:nvPr>
        </p:nvSpPr>
        <p:spPr/>
        <p:txBody>
          <a:bodyPr/>
          <a:lstStyle/>
          <a:p>
            <a:r>
              <a:rPr lang="en-GB"/>
              <a:t>REA Organics Conference</a:t>
            </a:r>
          </a:p>
        </p:txBody>
      </p:sp>
      <p:sp>
        <p:nvSpPr>
          <p:cNvPr id="9" name="Slide Number Placeholder 8">
            <a:extLst>
              <a:ext uri="{FF2B5EF4-FFF2-40B4-BE49-F238E27FC236}">
                <a16:creationId xmlns:a16="http://schemas.microsoft.com/office/drawing/2014/main" id="{C0D1CA74-E61C-A069-5BCF-0DD6754485B9}"/>
              </a:ext>
            </a:extLst>
          </p:cNvPr>
          <p:cNvSpPr>
            <a:spLocks noGrp="1"/>
          </p:cNvSpPr>
          <p:nvPr>
            <p:ph type="sldNum" sz="quarter" idx="12"/>
          </p:nvPr>
        </p:nvSpPr>
        <p:spPr/>
        <p:txBody>
          <a:bodyPr/>
          <a:lstStyle/>
          <a:p>
            <a:fld id="{33E9E2F7-C15C-4B4E-95E5-E7AA56012813}" type="slidenum">
              <a:rPr lang="en-GB" smtClean="0"/>
              <a:t>‹#›</a:t>
            </a:fld>
            <a:endParaRPr lang="en-GB"/>
          </a:p>
        </p:txBody>
      </p:sp>
    </p:spTree>
    <p:extLst>
      <p:ext uri="{BB962C8B-B14F-4D97-AF65-F5344CB8AC3E}">
        <p14:creationId xmlns:p14="http://schemas.microsoft.com/office/powerpoint/2010/main" val="861309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BA955-C76A-6643-62EB-6070F6E49D55}"/>
              </a:ext>
            </a:extLst>
          </p:cNvPr>
          <p:cNvSpPr/>
          <p:nvPr/>
        </p:nvSpPr>
        <p:spPr>
          <a:xfrm>
            <a:off x="469739" y="265373"/>
            <a:ext cx="10806546" cy="148988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5369682-0974-8C5E-2233-0E13AC571311}"/>
              </a:ext>
            </a:extLst>
          </p:cNvPr>
          <p:cNvSpPr/>
          <p:nvPr/>
        </p:nvSpPr>
        <p:spPr>
          <a:xfrm>
            <a:off x="586117" y="365126"/>
            <a:ext cx="10806546" cy="1489882"/>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5ABB812-765B-81B7-F0F1-0B9AE3C7FA3B}"/>
              </a:ext>
            </a:extLst>
          </p:cNvPr>
          <p:cNvSpPr>
            <a:spLocks noGrp="1"/>
          </p:cNvSpPr>
          <p:nvPr>
            <p:ph type="title"/>
          </p:nvPr>
        </p:nvSpPr>
        <p:spPr>
          <a:xfrm>
            <a:off x="838200" y="525037"/>
            <a:ext cx="10302380" cy="1170060"/>
          </a:xfrm>
        </p:spPr>
        <p:txBody>
          <a:bodyPr/>
          <a:lstStyle>
            <a:lvl1pPr>
              <a:defRPr b="1">
                <a:solidFill>
                  <a:schemeClr val="tx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B7CA5080-6599-513C-05F9-9B300C82CF88}"/>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5FF8DCCC-9BC9-6422-6384-88F73BCE5115}"/>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F6C2810E-BA47-1FEA-36F0-09311277D32B}"/>
              </a:ext>
            </a:extLst>
          </p:cNvPr>
          <p:cNvSpPr>
            <a:spLocks noGrp="1"/>
          </p:cNvSpPr>
          <p:nvPr>
            <p:ph type="sldNum" sz="quarter" idx="12"/>
          </p:nvPr>
        </p:nvSpPr>
        <p:spPr/>
        <p:txBody>
          <a:bodyPr/>
          <a:lstStyle/>
          <a:p>
            <a:fld id="{33E9E2F7-C15C-4B4E-95E5-E7AA56012813}" type="slidenum">
              <a:rPr lang="en-GB" smtClean="0"/>
              <a:t>‹#›</a:t>
            </a:fld>
            <a:endParaRPr lang="en-GB"/>
          </a:p>
        </p:txBody>
      </p:sp>
    </p:spTree>
    <p:extLst>
      <p:ext uri="{BB962C8B-B14F-4D97-AF65-F5344CB8AC3E}">
        <p14:creationId xmlns:p14="http://schemas.microsoft.com/office/powerpoint/2010/main" val="42273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CS abstrac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C6151D7-D340-D6E0-6B17-87D80C81D4AF}"/>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CB2A264A-2BE2-2FDD-CF1B-951749788A52}"/>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5A2FC5AC-2BE6-F381-F1CE-42F9841BD872}"/>
              </a:ext>
            </a:extLst>
          </p:cNvPr>
          <p:cNvSpPr>
            <a:spLocks noGrp="1"/>
          </p:cNvSpPr>
          <p:nvPr>
            <p:ph type="sldNum" sz="quarter" idx="12"/>
          </p:nvPr>
        </p:nvSpPr>
        <p:spPr/>
        <p:txBody>
          <a:bodyPr/>
          <a:lstStyle/>
          <a:p>
            <a:fld id="{33E9E2F7-C15C-4B4E-95E5-E7AA56012813}" type="slidenum">
              <a:rPr lang="en-GB" smtClean="0"/>
              <a:t>‹#›</a:t>
            </a:fld>
            <a:endParaRPr lang="en-GB"/>
          </a:p>
        </p:txBody>
      </p:sp>
      <p:sp useBgFill="1">
        <p:nvSpPr>
          <p:cNvPr id="6" name="Rectangle 5">
            <a:extLst>
              <a:ext uri="{FF2B5EF4-FFF2-40B4-BE49-F238E27FC236}">
                <a16:creationId xmlns:a16="http://schemas.microsoft.com/office/drawing/2014/main" id="{3D42EBE0-0FF9-A8EA-08B1-1BBAC030B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6B182A-9CC1-8E2F-CD65-8E481F001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BC7DFF61-C7DC-82DE-D3A8-A305C8B40D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Date Placeholder 4">
            <a:extLst>
              <a:ext uri="{FF2B5EF4-FFF2-40B4-BE49-F238E27FC236}">
                <a16:creationId xmlns:a16="http://schemas.microsoft.com/office/drawing/2014/main" id="{D49CCD0D-FA5E-417C-C9B4-5C4EADA6B840}"/>
              </a:ext>
            </a:extLst>
          </p:cNvPr>
          <p:cNvSpPr txBox="1">
            <a:spLocks/>
          </p:cNvSpPr>
          <p:nvPr/>
        </p:nvSpPr>
        <p:spPr>
          <a:xfrm>
            <a:off x="411479" y="6356350"/>
            <a:ext cx="13716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6C20D90-9FFA-4C24-8E5E-07030442A1A5}" type="datetime1">
              <a:rPr lang="en-GB" smtClean="0">
                <a:solidFill>
                  <a:schemeClr val="tx1">
                    <a:lumMod val="50000"/>
                    <a:lumOff val="50000"/>
                  </a:schemeClr>
                </a:solidFill>
              </a:rPr>
              <a:pPr>
                <a:spcAft>
                  <a:spcPts val="600"/>
                </a:spcAft>
              </a:pPr>
              <a:t>14/03/2024</a:t>
            </a:fld>
            <a:endParaRPr lang="en-GB">
              <a:solidFill>
                <a:schemeClr val="tx1">
                  <a:lumMod val="50000"/>
                  <a:lumOff val="50000"/>
                </a:schemeClr>
              </a:solidFill>
            </a:endParaRPr>
          </a:p>
        </p:txBody>
      </p:sp>
      <p:pic>
        <p:nvPicPr>
          <p:cNvPr id="12" name="Picture 11">
            <a:extLst>
              <a:ext uri="{FF2B5EF4-FFF2-40B4-BE49-F238E27FC236}">
                <a16:creationId xmlns:a16="http://schemas.microsoft.com/office/drawing/2014/main" id="{EA76905E-E004-9BC4-74C5-0C3B53284F3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13" name="Content Placeholder 3">
            <a:extLst>
              <a:ext uri="{FF2B5EF4-FFF2-40B4-BE49-F238E27FC236}">
                <a16:creationId xmlns:a16="http://schemas.microsoft.com/office/drawing/2014/main" id="{2121F4DA-CBBD-CCCA-70C8-7FBEDD72D92F}"/>
              </a:ext>
            </a:extLst>
          </p:cNvPr>
          <p:cNvSpPr>
            <a:spLocks noGrp="1"/>
          </p:cNvSpPr>
          <p:nvPr>
            <p:ph sz="half" idx="2"/>
          </p:nvPr>
        </p:nvSpPr>
        <p:spPr>
          <a:xfrm>
            <a:off x="411480" y="2510250"/>
            <a:ext cx="467386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1">
            <a:extLst>
              <a:ext uri="{FF2B5EF4-FFF2-40B4-BE49-F238E27FC236}">
                <a16:creationId xmlns:a16="http://schemas.microsoft.com/office/drawing/2014/main" id="{00E35CF6-6283-F12B-6EC3-CEC496E70001}"/>
              </a:ext>
            </a:extLst>
          </p:cNvPr>
          <p:cNvSpPr>
            <a:spLocks noGrp="1"/>
          </p:cNvSpPr>
          <p:nvPr>
            <p:ph type="title"/>
          </p:nvPr>
        </p:nvSpPr>
        <p:spPr>
          <a:xfrm>
            <a:off x="411479" y="868288"/>
            <a:ext cx="4673867" cy="1277223"/>
          </a:xfrm>
        </p:spPr>
        <p:txBody>
          <a:bodyPr anchor="b"/>
          <a:lstStyle>
            <a:lvl1pPr>
              <a:defRPr sz="3200" b="1"/>
            </a:lvl1pPr>
          </a:lstStyle>
          <a:p>
            <a:r>
              <a:rPr lang="en-US"/>
              <a:t>Click to edit Master title style</a:t>
            </a:r>
            <a:endParaRPr lang="en-GB"/>
          </a:p>
        </p:txBody>
      </p:sp>
    </p:spTree>
    <p:extLst>
      <p:ext uri="{BB962C8B-B14F-4D97-AF65-F5344CB8AC3E}">
        <p14:creationId xmlns:p14="http://schemas.microsoft.com/office/powerpoint/2010/main" val="42422618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C6151D7-D340-D6E0-6B17-87D80C81D4AF}"/>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CB2A264A-2BE2-2FDD-CF1B-951749788A52}"/>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5A2FC5AC-2BE6-F381-F1CE-42F9841BD872}"/>
              </a:ext>
            </a:extLst>
          </p:cNvPr>
          <p:cNvSpPr>
            <a:spLocks noGrp="1"/>
          </p:cNvSpPr>
          <p:nvPr>
            <p:ph type="sldNum" sz="quarter" idx="12"/>
          </p:nvPr>
        </p:nvSpPr>
        <p:spPr/>
        <p:txBody>
          <a:bodyPr/>
          <a:lstStyle/>
          <a:p>
            <a:fld id="{33E9E2F7-C15C-4B4E-95E5-E7AA56012813}" type="slidenum">
              <a:rPr lang="en-GB" smtClean="0"/>
              <a:t>‹#›</a:t>
            </a:fld>
            <a:endParaRPr lang="en-GB"/>
          </a:p>
        </p:txBody>
      </p:sp>
      <p:sp useBgFill="1">
        <p:nvSpPr>
          <p:cNvPr id="6" name="Rectangle 5">
            <a:extLst>
              <a:ext uri="{FF2B5EF4-FFF2-40B4-BE49-F238E27FC236}">
                <a16:creationId xmlns:a16="http://schemas.microsoft.com/office/drawing/2014/main" id="{3D42EBE0-0FF9-A8EA-08B1-1BBAC030B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6B182A-9CC1-8E2F-CD65-8E481F001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BC7DFF61-C7DC-82DE-D3A8-A305C8B40D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Date Placeholder 4">
            <a:extLst>
              <a:ext uri="{FF2B5EF4-FFF2-40B4-BE49-F238E27FC236}">
                <a16:creationId xmlns:a16="http://schemas.microsoft.com/office/drawing/2014/main" id="{D49CCD0D-FA5E-417C-C9B4-5C4EADA6B840}"/>
              </a:ext>
            </a:extLst>
          </p:cNvPr>
          <p:cNvSpPr txBox="1">
            <a:spLocks/>
          </p:cNvSpPr>
          <p:nvPr/>
        </p:nvSpPr>
        <p:spPr>
          <a:xfrm>
            <a:off x="411479" y="6356350"/>
            <a:ext cx="13716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6C20D90-9FFA-4C24-8E5E-07030442A1A5}" type="datetime1">
              <a:rPr lang="en-GB" smtClean="0">
                <a:solidFill>
                  <a:schemeClr val="tx1">
                    <a:lumMod val="50000"/>
                    <a:lumOff val="50000"/>
                  </a:schemeClr>
                </a:solidFill>
              </a:rPr>
              <a:pPr>
                <a:spcAft>
                  <a:spcPts val="600"/>
                </a:spcAft>
              </a:pPr>
              <a:t>14/03/2024</a:t>
            </a:fld>
            <a:endParaRPr lang="en-GB">
              <a:solidFill>
                <a:schemeClr val="tx1">
                  <a:lumMod val="50000"/>
                  <a:lumOff val="50000"/>
                </a:schemeClr>
              </a:solidFill>
            </a:endParaRPr>
          </a:p>
        </p:txBody>
      </p:sp>
      <p:pic>
        <p:nvPicPr>
          <p:cNvPr id="12" name="Picture 11">
            <a:extLst>
              <a:ext uri="{FF2B5EF4-FFF2-40B4-BE49-F238E27FC236}">
                <a16:creationId xmlns:a16="http://schemas.microsoft.com/office/drawing/2014/main" id="{EA76905E-E004-9BC4-74C5-0C3B53284F3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13" name="Content Placeholder 3">
            <a:extLst>
              <a:ext uri="{FF2B5EF4-FFF2-40B4-BE49-F238E27FC236}">
                <a16:creationId xmlns:a16="http://schemas.microsoft.com/office/drawing/2014/main" id="{2121F4DA-CBBD-CCCA-70C8-7FBEDD72D92F}"/>
              </a:ext>
            </a:extLst>
          </p:cNvPr>
          <p:cNvSpPr>
            <a:spLocks noGrp="1"/>
          </p:cNvSpPr>
          <p:nvPr>
            <p:ph sz="half" idx="2"/>
          </p:nvPr>
        </p:nvSpPr>
        <p:spPr>
          <a:xfrm>
            <a:off x="411480" y="2510250"/>
            <a:ext cx="467386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1">
            <a:extLst>
              <a:ext uri="{FF2B5EF4-FFF2-40B4-BE49-F238E27FC236}">
                <a16:creationId xmlns:a16="http://schemas.microsoft.com/office/drawing/2014/main" id="{00E35CF6-6283-F12B-6EC3-CEC496E70001}"/>
              </a:ext>
            </a:extLst>
          </p:cNvPr>
          <p:cNvSpPr>
            <a:spLocks noGrp="1"/>
          </p:cNvSpPr>
          <p:nvPr>
            <p:ph type="title"/>
          </p:nvPr>
        </p:nvSpPr>
        <p:spPr>
          <a:xfrm>
            <a:off x="411479" y="868288"/>
            <a:ext cx="4673867" cy="1277223"/>
          </a:xfrm>
        </p:spPr>
        <p:txBody>
          <a:bodyPr anchor="b"/>
          <a:lstStyle>
            <a:lvl1pPr>
              <a:defRPr sz="3200" b="1"/>
            </a:lvl1pPr>
          </a:lstStyle>
          <a:p>
            <a:r>
              <a:rPr lang="en-US"/>
              <a:t>Click to edit Master title style</a:t>
            </a:r>
            <a:endParaRPr lang="en-GB"/>
          </a:p>
        </p:txBody>
      </p:sp>
    </p:spTree>
    <p:extLst>
      <p:ext uri="{BB962C8B-B14F-4D97-AF65-F5344CB8AC3E}">
        <p14:creationId xmlns:p14="http://schemas.microsoft.com/office/powerpoint/2010/main" val="387323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RH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AE00-BE81-93AB-A720-1B842CFFA3D8}"/>
              </a:ext>
            </a:extLst>
          </p:cNvPr>
          <p:cNvSpPr>
            <a:spLocks noGrp="1"/>
          </p:cNvSpPr>
          <p:nvPr>
            <p:ph type="title"/>
          </p:nvPr>
        </p:nvSpPr>
        <p:spPr>
          <a:xfrm>
            <a:off x="5130800" y="365125"/>
            <a:ext cx="6223000" cy="1325563"/>
          </a:xfrm>
        </p:spPr>
        <p:txBody>
          <a:bodyPr anchor="b"/>
          <a:lstStyle/>
          <a:p>
            <a:r>
              <a:rPr lang="en-US"/>
              <a:t>Click to edit Master title style</a:t>
            </a:r>
            <a:endParaRPr lang="en-GB"/>
          </a:p>
        </p:txBody>
      </p:sp>
      <p:sp>
        <p:nvSpPr>
          <p:cNvPr id="3" name="Content Placeholder 2">
            <a:extLst>
              <a:ext uri="{FF2B5EF4-FFF2-40B4-BE49-F238E27FC236}">
                <a16:creationId xmlns:a16="http://schemas.microsoft.com/office/drawing/2014/main" id="{A1BCE975-B46B-A955-ECFD-AD5552129B2D}"/>
              </a:ext>
            </a:extLst>
          </p:cNvPr>
          <p:cNvSpPr>
            <a:spLocks noGrp="1"/>
          </p:cNvSpPr>
          <p:nvPr>
            <p:ph idx="1"/>
          </p:nvPr>
        </p:nvSpPr>
        <p:spPr>
          <a:xfrm>
            <a:off x="5130800" y="1825625"/>
            <a:ext cx="6223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icture containing person, indoor, food&#10;&#10;Description automatically generated">
            <a:extLst>
              <a:ext uri="{FF2B5EF4-FFF2-40B4-BE49-F238E27FC236}">
                <a16:creationId xmlns:a16="http://schemas.microsoft.com/office/drawing/2014/main" id="{76EAD07F-7D60-DDA7-7DE0-6DFC9C00895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5"/>
          <a:stretch/>
        </p:blipFill>
        <p:spPr>
          <a:xfrm>
            <a:off x="0" y="1588"/>
            <a:ext cx="4859867" cy="685641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Date Placeholder 3">
            <a:extLst>
              <a:ext uri="{FF2B5EF4-FFF2-40B4-BE49-F238E27FC236}">
                <a16:creationId xmlns:a16="http://schemas.microsoft.com/office/drawing/2014/main" id="{7FF769C4-1C17-CAD2-D8A9-EEA126FEF930}"/>
              </a:ext>
            </a:extLst>
          </p:cNvPr>
          <p:cNvSpPr>
            <a:spLocks noGrp="1"/>
          </p:cNvSpPr>
          <p:nvPr>
            <p:ph type="dt" sz="half" idx="10"/>
          </p:nvPr>
        </p:nvSpPr>
        <p:spPr>
          <a:xfrm>
            <a:off x="5130800" y="6356350"/>
            <a:ext cx="922868" cy="365125"/>
          </a:xfrm>
        </p:spPr>
        <p:txBody>
          <a:bodyPr/>
          <a:lstStyle/>
          <a:p>
            <a:r>
              <a:rPr lang="en-US"/>
              <a:t>21/03/2024</a:t>
            </a:r>
            <a:endParaRPr lang="en-GB"/>
          </a:p>
        </p:txBody>
      </p:sp>
      <p:sp>
        <p:nvSpPr>
          <p:cNvPr id="5" name="Footer Placeholder 4">
            <a:extLst>
              <a:ext uri="{FF2B5EF4-FFF2-40B4-BE49-F238E27FC236}">
                <a16:creationId xmlns:a16="http://schemas.microsoft.com/office/drawing/2014/main" id="{EA6DA64C-E1E5-9F15-0EB5-BE146113EAB5}"/>
              </a:ext>
            </a:extLst>
          </p:cNvPr>
          <p:cNvSpPr>
            <a:spLocks noGrp="1"/>
          </p:cNvSpPr>
          <p:nvPr>
            <p:ph type="ftr" sz="quarter" idx="11"/>
          </p:nvPr>
        </p:nvSpPr>
        <p:spPr>
          <a:xfrm>
            <a:off x="6256867" y="6356350"/>
            <a:ext cx="4174065" cy="365125"/>
          </a:xfrm>
        </p:spPr>
        <p:txBody>
          <a:bodyPr/>
          <a:lstStyle/>
          <a:p>
            <a:r>
              <a:rPr lang="en-GB"/>
              <a:t>REA Organics Conference</a:t>
            </a:r>
          </a:p>
        </p:txBody>
      </p:sp>
      <p:sp>
        <p:nvSpPr>
          <p:cNvPr id="6" name="Slide Number Placeholder 5">
            <a:extLst>
              <a:ext uri="{FF2B5EF4-FFF2-40B4-BE49-F238E27FC236}">
                <a16:creationId xmlns:a16="http://schemas.microsoft.com/office/drawing/2014/main" id="{00C4A5A7-85BE-70AC-441E-4B929ACB40E4}"/>
              </a:ext>
            </a:extLst>
          </p:cNvPr>
          <p:cNvSpPr>
            <a:spLocks noGrp="1"/>
          </p:cNvSpPr>
          <p:nvPr>
            <p:ph type="sldNum" sz="quarter" idx="12"/>
          </p:nvPr>
        </p:nvSpPr>
        <p:spPr>
          <a:xfrm>
            <a:off x="10625666" y="6356350"/>
            <a:ext cx="728133" cy="365125"/>
          </a:xfrm>
        </p:spPr>
        <p:txBody>
          <a:bodyPr/>
          <a:lstStyle/>
          <a:p>
            <a:fld id="{F43072DF-0E6F-4F85-A623-E2CFC502D6BE}" type="slidenum">
              <a:rPr lang="en-GB" smtClean="0"/>
              <a:t>‹#›</a:t>
            </a:fld>
            <a:endParaRPr lang="en-GB"/>
          </a:p>
        </p:txBody>
      </p:sp>
      <p:pic>
        <p:nvPicPr>
          <p:cNvPr id="8" name="Picture 7" descr="A logo for a research club&#10;&#10;Description automatically generated">
            <a:extLst>
              <a:ext uri="{FF2B5EF4-FFF2-40B4-BE49-F238E27FC236}">
                <a16:creationId xmlns:a16="http://schemas.microsoft.com/office/drawing/2014/main" id="{7FA355B7-3B14-6448-355A-54A3C82CC9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76846" y="0"/>
            <a:ext cx="1915154" cy="1016000"/>
          </a:xfrm>
          <a:prstGeom prst="rect">
            <a:avLst/>
          </a:prstGeom>
        </p:spPr>
      </p:pic>
    </p:spTree>
    <p:extLst>
      <p:ext uri="{BB962C8B-B14F-4D97-AF65-F5344CB8AC3E}">
        <p14:creationId xmlns:p14="http://schemas.microsoft.com/office/powerpoint/2010/main" val="3698585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4F13F-72AF-A5D6-9445-02EAA004E049}"/>
              </a:ext>
            </a:extLst>
          </p:cNvPr>
          <p:cNvSpPr/>
          <p:nvPr/>
        </p:nvSpPr>
        <p:spPr>
          <a:xfrm>
            <a:off x="662031" y="314587"/>
            <a:ext cx="3932237" cy="5411787"/>
          </a:xfrm>
          <a:prstGeom prst="rect">
            <a:avLst/>
          </a:prstGeom>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15BDFB6-3164-AAFB-0734-951C05113D62}"/>
              </a:ext>
            </a:extLst>
          </p:cNvPr>
          <p:cNvSpPr/>
          <p:nvPr/>
        </p:nvSpPr>
        <p:spPr>
          <a:xfrm>
            <a:off x="838200" y="449874"/>
            <a:ext cx="3932238" cy="5411787"/>
          </a:xfrm>
          <a:prstGeom prst="rect">
            <a:avLst/>
          </a:prstGeom>
          <a:solidFill>
            <a:schemeClr val="accent3"/>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9B16117-36D1-2C7D-EC28-581176DF32A0}"/>
              </a:ext>
            </a:extLst>
          </p:cNvPr>
          <p:cNvSpPr>
            <a:spLocks noGrp="1"/>
          </p:cNvSpPr>
          <p:nvPr>
            <p:ph type="title"/>
          </p:nvPr>
        </p:nvSpPr>
        <p:spPr>
          <a:xfrm>
            <a:off x="947256" y="868288"/>
            <a:ext cx="3540155" cy="1277223"/>
          </a:xfrm>
        </p:spPr>
        <p:txBody>
          <a:bodyPr anchor="b"/>
          <a:lstStyle>
            <a:lvl1pPr>
              <a:defRPr sz="32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21AF20-2D58-CEA4-896D-BC15E1697EA4}"/>
              </a:ext>
            </a:extLst>
          </p:cNvPr>
          <p:cNvSpPr>
            <a:spLocks noGrp="1"/>
          </p:cNvSpPr>
          <p:nvPr>
            <p:ph idx="1"/>
          </p:nvPr>
        </p:nvSpPr>
        <p:spPr>
          <a:xfrm>
            <a:off x="5289608" y="71895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3C531E9-E9C2-6736-A100-87BB83C14B28}"/>
              </a:ext>
            </a:extLst>
          </p:cNvPr>
          <p:cNvSpPr>
            <a:spLocks noGrp="1"/>
          </p:cNvSpPr>
          <p:nvPr>
            <p:ph type="body" sz="half" idx="2"/>
          </p:nvPr>
        </p:nvSpPr>
        <p:spPr>
          <a:xfrm>
            <a:off x="947257" y="2201075"/>
            <a:ext cx="3540154" cy="34697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CAA4CC-A87D-B4C7-5693-0EC6504C76F7}"/>
              </a:ext>
            </a:extLst>
          </p:cNvPr>
          <p:cNvSpPr>
            <a:spLocks noGrp="1"/>
          </p:cNvSpPr>
          <p:nvPr>
            <p:ph type="dt" sz="half" idx="10"/>
          </p:nvPr>
        </p:nvSpPr>
        <p:spPr/>
        <p:txBody>
          <a:bodyPr/>
          <a:lstStyle/>
          <a:p>
            <a:r>
              <a:rPr lang="en-US"/>
              <a:t>21/03/2024</a:t>
            </a:r>
            <a:endParaRPr lang="en-GB"/>
          </a:p>
        </p:txBody>
      </p:sp>
      <p:sp>
        <p:nvSpPr>
          <p:cNvPr id="6" name="Footer Placeholder 5">
            <a:extLst>
              <a:ext uri="{FF2B5EF4-FFF2-40B4-BE49-F238E27FC236}">
                <a16:creationId xmlns:a16="http://schemas.microsoft.com/office/drawing/2014/main" id="{EA12661F-23E3-5D00-F6E9-BF216F5AD7C3}"/>
              </a:ext>
            </a:extLst>
          </p:cNvPr>
          <p:cNvSpPr>
            <a:spLocks noGrp="1"/>
          </p:cNvSpPr>
          <p:nvPr>
            <p:ph type="ftr" sz="quarter" idx="11"/>
          </p:nvPr>
        </p:nvSpPr>
        <p:spPr/>
        <p:txBody>
          <a:bodyPr/>
          <a:lstStyle/>
          <a:p>
            <a:r>
              <a:rPr lang="en-GB"/>
              <a:t>REA Organics Conference</a:t>
            </a:r>
          </a:p>
        </p:txBody>
      </p:sp>
      <p:sp>
        <p:nvSpPr>
          <p:cNvPr id="7" name="Slide Number Placeholder 6">
            <a:extLst>
              <a:ext uri="{FF2B5EF4-FFF2-40B4-BE49-F238E27FC236}">
                <a16:creationId xmlns:a16="http://schemas.microsoft.com/office/drawing/2014/main" id="{6ACAE5FB-B564-B60C-1CFE-27852A70956D}"/>
              </a:ext>
            </a:extLst>
          </p:cNvPr>
          <p:cNvSpPr>
            <a:spLocks noGrp="1"/>
          </p:cNvSpPr>
          <p:nvPr>
            <p:ph type="sldNum" sz="quarter" idx="12"/>
          </p:nvPr>
        </p:nvSpPr>
        <p:spPr/>
        <p:txBody>
          <a:bodyPr/>
          <a:lstStyle/>
          <a:p>
            <a:fld id="{33E9E2F7-C15C-4B4E-95E5-E7AA56012813}" type="slidenum">
              <a:rPr lang="en-GB" smtClean="0"/>
              <a:t>‹#›</a:t>
            </a:fld>
            <a:endParaRPr lang="en-GB"/>
          </a:p>
        </p:txBody>
      </p:sp>
    </p:spTree>
    <p:extLst>
      <p:ext uri="{BB962C8B-B14F-4D97-AF65-F5344CB8AC3E}">
        <p14:creationId xmlns:p14="http://schemas.microsoft.com/office/powerpoint/2010/main" val="34319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1E41CB-4469-F220-C8D9-B2888284343D}"/>
              </a:ext>
            </a:extLst>
          </p:cNvPr>
          <p:cNvSpPr/>
          <p:nvPr/>
        </p:nvSpPr>
        <p:spPr>
          <a:xfrm>
            <a:off x="985741" y="817392"/>
            <a:ext cx="3853007" cy="5273091"/>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15B6AEE-2D6F-83F9-998F-AFB74881DCCE}"/>
              </a:ext>
            </a:extLst>
          </p:cNvPr>
          <p:cNvSpPr/>
          <p:nvPr/>
        </p:nvSpPr>
        <p:spPr>
          <a:xfrm>
            <a:off x="779364" y="551525"/>
            <a:ext cx="3932237" cy="540385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F4BF6B0-E76A-C3AE-66F0-2005F2B2239C}"/>
              </a:ext>
            </a:extLst>
          </p:cNvPr>
          <p:cNvSpPr>
            <a:spLocks noGrp="1"/>
          </p:cNvSpPr>
          <p:nvPr>
            <p:ph type="title"/>
          </p:nvPr>
        </p:nvSpPr>
        <p:spPr>
          <a:xfrm>
            <a:off x="962877" y="902625"/>
            <a:ext cx="3565210" cy="1356385"/>
          </a:xfrm>
        </p:spPr>
        <p:txBody>
          <a:bodyPr anchor="b"/>
          <a:lstStyle>
            <a:lvl1pPr>
              <a:defRPr sz="3200" b="1">
                <a:solidFill>
                  <a:schemeClr val="bg1"/>
                </a:solidFill>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2B77EB-C017-2BE2-A1A1-88B4B219E3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533E025F-1F22-BA2D-A28D-B93CCCFF83DA}"/>
              </a:ext>
            </a:extLst>
          </p:cNvPr>
          <p:cNvSpPr>
            <a:spLocks noGrp="1"/>
          </p:cNvSpPr>
          <p:nvPr>
            <p:ph type="body" sz="half" idx="2"/>
          </p:nvPr>
        </p:nvSpPr>
        <p:spPr>
          <a:xfrm>
            <a:off x="962877" y="2270037"/>
            <a:ext cx="3565210" cy="3521156"/>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1F13F-2522-C52E-0E5B-6A1B8CD30AE4}"/>
              </a:ext>
            </a:extLst>
          </p:cNvPr>
          <p:cNvSpPr>
            <a:spLocks noGrp="1"/>
          </p:cNvSpPr>
          <p:nvPr>
            <p:ph type="dt" sz="half" idx="10"/>
          </p:nvPr>
        </p:nvSpPr>
        <p:spPr/>
        <p:txBody>
          <a:bodyPr/>
          <a:lstStyle/>
          <a:p>
            <a:r>
              <a:rPr lang="en-US"/>
              <a:t>21/03/2024</a:t>
            </a:r>
            <a:endParaRPr lang="en-GB"/>
          </a:p>
        </p:txBody>
      </p:sp>
      <p:sp>
        <p:nvSpPr>
          <p:cNvPr id="6" name="Footer Placeholder 5">
            <a:extLst>
              <a:ext uri="{FF2B5EF4-FFF2-40B4-BE49-F238E27FC236}">
                <a16:creationId xmlns:a16="http://schemas.microsoft.com/office/drawing/2014/main" id="{B4A9CED6-51CC-91F3-D4B0-412D0372C0DF}"/>
              </a:ext>
            </a:extLst>
          </p:cNvPr>
          <p:cNvSpPr>
            <a:spLocks noGrp="1"/>
          </p:cNvSpPr>
          <p:nvPr>
            <p:ph type="ftr" sz="quarter" idx="11"/>
          </p:nvPr>
        </p:nvSpPr>
        <p:spPr/>
        <p:txBody>
          <a:bodyPr/>
          <a:lstStyle/>
          <a:p>
            <a:r>
              <a:rPr lang="en-GB"/>
              <a:t>REA Organics Conference</a:t>
            </a:r>
          </a:p>
        </p:txBody>
      </p:sp>
      <p:sp>
        <p:nvSpPr>
          <p:cNvPr id="7" name="Slide Number Placeholder 6">
            <a:extLst>
              <a:ext uri="{FF2B5EF4-FFF2-40B4-BE49-F238E27FC236}">
                <a16:creationId xmlns:a16="http://schemas.microsoft.com/office/drawing/2014/main" id="{1C409961-4E92-574B-BE3E-E3C3B58B1872}"/>
              </a:ext>
            </a:extLst>
          </p:cNvPr>
          <p:cNvSpPr>
            <a:spLocks noGrp="1"/>
          </p:cNvSpPr>
          <p:nvPr>
            <p:ph type="sldNum" sz="quarter" idx="12"/>
          </p:nvPr>
        </p:nvSpPr>
        <p:spPr/>
        <p:txBody>
          <a:bodyPr/>
          <a:lstStyle/>
          <a:p>
            <a:fld id="{33E9E2F7-C15C-4B4E-95E5-E7AA56012813}" type="slidenum">
              <a:rPr lang="en-GB" smtClean="0"/>
              <a:t>‹#›</a:t>
            </a:fld>
            <a:endParaRPr lang="en-GB"/>
          </a:p>
        </p:txBody>
      </p:sp>
    </p:spTree>
    <p:extLst>
      <p:ext uri="{BB962C8B-B14F-4D97-AF65-F5344CB8AC3E}">
        <p14:creationId xmlns:p14="http://schemas.microsoft.com/office/powerpoint/2010/main" val="2647767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EC5128-B93D-769D-72A2-07896E54B4C8}"/>
              </a:ext>
            </a:extLst>
          </p:cNvPr>
          <p:cNvSpPr/>
          <p:nvPr/>
        </p:nvSpPr>
        <p:spPr>
          <a:xfrm>
            <a:off x="220211" y="130482"/>
            <a:ext cx="11281095" cy="171411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DD5B279-BF16-E236-0091-94BD305EA602}"/>
              </a:ext>
            </a:extLst>
          </p:cNvPr>
          <p:cNvSpPr/>
          <p:nvPr/>
        </p:nvSpPr>
        <p:spPr>
          <a:xfrm>
            <a:off x="0" y="13152"/>
            <a:ext cx="11353800" cy="1714118"/>
          </a:xfrm>
          <a:prstGeom prst="rect">
            <a:avLst/>
          </a:prstGeom>
          <a:solidFill>
            <a:srgbClr val="009265"/>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2" name="Title 1">
            <a:extLst>
              <a:ext uri="{FF2B5EF4-FFF2-40B4-BE49-F238E27FC236}">
                <a16:creationId xmlns:a16="http://schemas.microsoft.com/office/drawing/2014/main" id="{00FDCD73-EDEC-C71C-E958-3C2A76380DEB}"/>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17E3B5-2CFE-5309-FF38-6F53365B05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9888DB-B472-E43D-3415-2C2680F3BAF9}"/>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B751F4BB-563F-E31B-4CB9-CBCDC26D8ED7}"/>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CBBC9FC9-E8C7-3682-28C5-CAD552467579}"/>
              </a:ext>
            </a:extLst>
          </p:cNvPr>
          <p:cNvSpPr>
            <a:spLocks noGrp="1"/>
          </p:cNvSpPr>
          <p:nvPr>
            <p:ph type="sldNum" sz="quarter" idx="12"/>
          </p:nvPr>
        </p:nvSpPr>
        <p:spPr/>
        <p:txBody>
          <a:bodyPr/>
          <a:lstStyle/>
          <a:p>
            <a:fld id="{33E9E2F7-C15C-4B4E-95E5-E7AA56012813}" type="slidenum">
              <a:rPr lang="en-GB" smtClean="0"/>
              <a:t>‹#›</a:t>
            </a:fld>
            <a:endParaRPr lang="en-GB"/>
          </a:p>
        </p:txBody>
      </p:sp>
    </p:spTree>
    <p:extLst>
      <p:ext uri="{BB962C8B-B14F-4D97-AF65-F5344CB8AC3E}">
        <p14:creationId xmlns:p14="http://schemas.microsoft.com/office/powerpoint/2010/main" val="3831012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EB066E-4089-F6C6-4B4B-4AE045564D6F}"/>
              </a:ext>
            </a:extLst>
          </p:cNvPr>
          <p:cNvSpPr/>
          <p:nvPr/>
        </p:nvSpPr>
        <p:spPr>
          <a:xfrm rot="5400000">
            <a:off x="6925404" y="2134244"/>
            <a:ext cx="6704317" cy="2743199"/>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C9758D0-9422-0859-D760-65BAC95B6856}"/>
              </a:ext>
            </a:extLst>
          </p:cNvPr>
          <p:cNvSpPr/>
          <p:nvPr/>
        </p:nvSpPr>
        <p:spPr>
          <a:xfrm rot="5400000">
            <a:off x="6719943" y="2002162"/>
            <a:ext cx="6747522" cy="2743199"/>
          </a:xfrm>
          <a:prstGeom prst="rect">
            <a:avLst/>
          </a:prstGeom>
          <a:solidFill>
            <a:srgbClr val="009265"/>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2" name="Vertical Title 1">
            <a:extLst>
              <a:ext uri="{FF2B5EF4-FFF2-40B4-BE49-F238E27FC236}">
                <a16:creationId xmlns:a16="http://schemas.microsoft.com/office/drawing/2014/main" id="{0CEFDCFA-B2DA-6C16-D8D2-C165B6D3AF99}"/>
              </a:ext>
            </a:extLst>
          </p:cNvPr>
          <p:cNvSpPr>
            <a:spLocks noGrp="1"/>
          </p:cNvSpPr>
          <p:nvPr>
            <p:ph type="title" orient="vert"/>
          </p:nvPr>
        </p:nvSpPr>
        <p:spPr>
          <a:xfrm>
            <a:off x="8724900" y="365125"/>
            <a:ext cx="2628900" cy="5811838"/>
          </a:xfrm>
        </p:spPr>
        <p:txBody>
          <a:bodyPr vert="eaVert"/>
          <a:lstStyle>
            <a:lvl1pPr>
              <a:defRPr b="1">
                <a:solidFill>
                  <a:schemeClr val="bg1"/>
                </a:solidFill>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C92B2B-C25F-6D2B-2068-D80A18820E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779D16-B0D6-CDB9-3562-A9E6225D1E84}"/>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9DB4B461-6DCC-979E-274B-200EB9397B86}"/>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FF39B238-BA0C-C513-06DD-CEC79C816C60}"/>
              </a:ext>
            </a:extLst>
          </p:cNvPr>
          <p:cNvSpPr>
            <a:spLocks noGrp="1"/>
          </p:cNvSpPr>
          <p:nvPr>
            <p:ph type="sldNum" sz="quarter" idx="12"/>
          </p:nvPr>
        </p:nvSpPr>
        <p:spPr/>
        <p:txBody>
          <a:bodyPr/>
          <a:lstStyle/>
          <a:p>
            <a:fld id="{33E9E2F7-C15C-4B4E-95E5-E7AA56012813}" type="slidenum">
              <a:rPr lang="en-GB" smtClean="0"/>
              <a:t>‹#›</a:t>
            </a:fld>
            <a:endParaRPr lang="en-GB"/>
          </a:p>
        </p:txBody>
      </p:sp>
    </p:spTree>
    <p:extLst>
      <p:ext uri="{BB962C8B-B14F-4D97-AF65-F5344CB8AC3E}">
        <p14:creationId xmlns:p14="http://schemas.microsoft.com/office/powerpoint/2010/main" val="122621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Hub Title">
    <p:spTree>
      <p:nvGrpSpPr>
        <p:cNvPr id="1" name=""/>
        <p:cNvGrpSpPr/>
        <p:nvPr/>
      </p:nvGrpSpPr>
      <p:grpSpPr>
        <a:xfrm>
          <a:off x="0" y="0"/>
          <a:ext cx="0" cy="0"/>
          <a:chOff x="0" y="0"/>
          <a:chExt cx="0" cy="0"/>
        </a:xfrm>
      </p:grpSpPr>
      <p:pic>
        <p:nvPicPr>
          <p:cNvPr id="11" name="Picture 10" descr="A close-up of a network&#10;&#10;Description automatically generated">
            <a:extLst>
              <a:ext uri="{FF2B5EF4-FFF2-40B4-BE49-F238E27FC236}">
                <a16:creationId xmlns:a16="http://schemas.microsoft.com/office/drawing/2014/main" id="{51519682-19AF-2C85-3A24-33E631C080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5714702"/>
          </a:xfrm>
          <a:prstGeom prst="rect">
            <a:avLst/>
          </a:prstGeom>
        </p:spPr>
      </p:pic>
      <p:sp>
        <p:nvSpPr>
          <p:cNvPr id="3" name="Date Placeholder 2">
            <a:extLst>
              <a:ext uri="{FF2B5EF4-FFF2-40B4-BE49-F238E27FC236}">
                <a16:creationId xmlns:a16="http://schemas.microsoft.com/office/drawing/2014/main" id="{EE599819-736A-CEE3-911D-65C735168B65}"/>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100D931D-5F7C-488F-F14A-2E8992884AA7}"/>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98DE8715-5E6D-FF3E-AB6B-9F52F131A158}"/>
              </a:ext>
            </a:extLst>
          </p:cNvPr>
          <p:cNvSpPr>
            <a:spLocks noGrp="1"/>
          </p:cNvSpPr>
          <p:nvPr>
            <p:ph type="sldNum" sz="quarter" idx="12"/>
          </p:nvPr>
        </p:nvSpPr>
        <p:spPr/>
        <p:txBody>
          <a:bodyPr/>
          <a:lstStyle/>
          <a:p>
            <a:fld id="{33E9E2F7-C15C-4B4E-95E5-E7AA56012813}" type="slidenum">
              <a:rPr lang="en-GB" smtClean="0"/>
              <a:t>‹#›</a:t>
            </a:fld>
            <a:endParaRPr lang="en-GB"/>
          </a:p>
        </p:txBody>
      </p:sp>
      <p:sp>
        <p:nvSpPr>
          <p:cNvPr id="6" name="Rectangle 5">
            <a:extLst>
              <a:ext uri="{FF2B5EF4-FFF2-40B4-BE49-F238E27FC236}">
                <a16:creationId xmlns:a16="http://schemas.microsoft.com/office/drawing/2014/main" id="{135872BE-6CF6-B6EB-0B0E-561148D04B4D}"/>
              </a:ext>
            </a:extLst>
          </p:cNvPr>
          <p:cNvSpPr/>
          <p:nvPr/>
        </p:nvSpPr>
        <p:spPr>
          <a:xfrm>
            <a:off x="228600" y="4091632"/>
            <a:ext cx="11353800" cy="1943894"/>
          </a:xfrm>
          <a:prstGeom prst="rect">
            <a:avLst/>
          </a:prstGeom>
          <a:solidFill>
            <a:srgbClr val="39528A"/>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80C0548-63F0-AB3D-0CA5-E44E2042962D}"/>
              </a:ext>
            </a:extLst>
          </p:cNvPr>
          <p:cNvSpPr/>
          <p:nvPr/>
        </p:nvSpPr>
        <p:spPr>
          <a:xfrm>
            <a:off x="0" y="3770808"/>
            <a:ext cx="11353800" cy="1943894"/>
          </a:xfrm>
          <a:prstGeom prst="rect">
            <a:avLst/>
          </a:prstGeom>
          <a:solidFill>
            <a:srgbClr val="1D8E88"/>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8" name="Title 1">
            <a:extLst>
              <a:ext uri="{FF2B5EF4-FFF2-40B4-BE49-F238E27FC236}">
                <a16:creationId xmlns:a16="http://schemas.microsoft.com/office/drawing/2014/main" id="{65EA34D8-44EE-BE0E-62AA-EF8330F380EE}"/>
              </a:ext>
            </a:extLst>
          </p:cNvPr>
          <p:cNvSpPr>
            <a:spLocks noGrp="1"/>
          </p:cNvSpPr>
          <p:nvPr>
            <p:ph type="ctrTitle"/>
          </p:nvPr>
        </p:nvSpPr>
        <p:spPr>
          <a:xfrm>
            <a:off x="447675" y="3953866"/>
            <a:ext cx="9867900" cy="1119188"/>
          </a:xfrm>
        </p:spPr>
        <p:txBody>
          <a:bodyPr anchor="b"/>
          <a:lstStyle>
            <a:lvl1pPr algn="l">
              <a:defRPr sz="6000" b="1">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96BF7596-33AF-4807-5F0C-4BFD05C96834}"/>
              </a:ext>
            </a:extLst>
          </p:cNvPr>
          <p:cNvSpPr>
            <a:spLocks noGrp="1"/>
          </p:cNvSpPr>
          <p:nvPr>
            <p:ph type="subTitle" idx="1"/>
          </p:nvPr>
        </p:nvSpPr>
        <p:spPr>
          <a:xfrm>
            <a:off x="447675" y="5073054"/>
            <a:ext cx="9867900" cy="4429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1485154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Hub Title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E599819-736A-CEE3-911D-65C735168B65}"/>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100D931D-5F7C-488F-F14A-2E8992884AA7}"/>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98DE8715-5E6D-FF3E-AB6B-9F52F131A158}"/>
              </a:ext>
            </a:extLst>
          </p:cNvPr>
          <p:cNvSpPr>
            <a:spLocks noGrp="1"/>
          </p:cNvSpPr>
          <p:nvPr>
            <p:ph type="sldNum" sz="quarter" idx="12"/>
          </p:nvPr>
        </p:nvSpPr>
        <p:spPr/>
        <p:txBody>
          <a:bodyPr/>
          <a:lstStyle/>
          <a:p>
            <a:fld id="{33E9E2F7-C15C-4B4E-95E5-E7AA56012813}" type="slidenum">
              <a:rPr lang="en-GB" smtClean="0"/>
              <a:t>‹#›</a:t>
            </a:fld>
            <a:endParaRPr lang="en-GB"/>
          </a:p>
        </p:txBody>
      </p:sp>
      <p:pic>
        <p:nvPicPr>
          <p:cNvPr id="10" name="Picture 9" descr="A hand holding a test tube with dirt in it&#10;&#10;Description automatically generated">
            <a:extLst>
              <a:ext uri="{FF2B5EF4-FFF2-40B4-BE49-F238E27FC236}">
                <a16:creationId xmlns:a16="http://schemas.microsoft.com/office/drawing/2014/main" id="{52ECC930-6DC8-B9B5-BF54-EE742B3D6A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5461060"/>
          </a:xfrm>
          <a:prstGeom prst="rect">
            <a:avLst/>
          </a:prstGeom>
        </p:spPr>
      </p:pic>
      <p:sp>
        <p:nvSpPr>
          <p:cNvPr id="6" name="Rectangle 5">
            <a:extLst>
              <a:ext uri="{FF2B5EF4-FFF2-40B4-BE49-F238E27FC236}">
                <a16:creationId xmlns:a16="http://schemas.microsoft.com/office/drawing/2014/main" id="{135872BE-6CF6-B6EB-0B0E-561148D04B4D}"/>
              </a:ext>
            </a:extLst>
          </p:cNvPr>
          <p:cNvSpPr/>
          <p:nvPr/>
        </p:nvSpPr>
        <p:spPr>
          <a:xfrm>
            <a:off x="228600" y="4091632"/>
            <a:ext cx="11353800" cy="1943894"/>
          </a:xfrm>
          <a:prstGeom prst="rect">
            <a:avLst/>
          </a:prstGeom>
          <a:solidFill>
            <a:srgbClr val="39528A"/>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80C0548-63F0-AB3D-0CA5-E44E2042962D}"/>
              </a:ext>
            </a:extLst>
          </p:cNvPr>
          <p:cNvSpPr/>
          <p:nvPr/>
        </p:nvSpPr>
        <p:spPr>
          <a:xfrm>
            <a:off x="0" y="3770808"/>
            <a:ext cx="11353800" cy="1943894"/>
          </a:xfrm>
          <a:prstGeom prst="rect">
            <a:avLst/>
          </a:prstGeom>
          <a:solidFill>
            <a:srgbClr val="1D8E88"/>
          </a:solidFill>
          <a:ln>
            <a:solidFill>
              <a:srgbClr val="0092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8" name="Title 1">
            <a:extLst>
              <a:ext uri="{FF2B5EF4-FFF2-40B4-BE49-F238E27FC236}">
                <a16:creationId xmlns:a16="http://schemas.microsoft.com/office/drawing/2014/main" id="{65EA34D8-44EE-BE0E-62AA-EF8330F380EE}"/>
              </a:ext>
            </a:extLst>
          </p:cNvPr>
          <p:cNvSpPr>
            <a:spLocks noGrp="1"/>
          </p:cNvSpPr>
          <p:nvPr>
            <p:ph type="ctrTitle"/>
          </p:nvPr>
        </p:nvSpPr>
        <p:spPr>
          <a:xfrm>
            <a:off x="447675" y="3953866"/>
            <a:ext cx="9867900" cy="1119188"/>
          </a:xfrm>
        </p:spPr>
        <p:txBody>
          <a:bodyPr anchor="b"/>
          <a:lstStyle>
            <a:lvl1pPr algn="l">
              <a:defRPr sz="6000" b="1">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96BF7596-33AF-4807-5F0C-4BFD05C96834}"/>
              </a:ext>
            </a:extLst>
          </p:cNvPr>
          <p:cNvSpPr>
            <a:spLocks noGrp="1"/>
          </p:cNvSpPr>
          <p:nvPr>
            <p:ph type="subTitle" idx="1"/>
          </p:nvPr>
        </p:nvSpPr>
        <p:spPr>
          <a:xfrm>
            <a:off x="447675" y="5073054"/>
            <a:ext cx="9867900" cy="44291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764732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Hub Section header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5A77C8-BA47-7C26-F615-CB34A1B3BA3B}"/>
              </a:ext>
            </a:extLst>
          </p:cNvPr>
          <p:cNvSpPr/>
          <p:nvPr/>
        </p:nvSpPr>
        <p:spPr>
          <a:xfrm>
            <a:off x="3016665" y="871728"/>
            <a:ext cx="6651553" cy="4934207"/>
          </a:xfrm>
          <a:prstGeom prst="rect">
            <a:avLst/>
          </a:prstGeom>
          <a:solidFill>
            <a:srgbClr val="39528A"/>
          </a:solidFill>
          <a:ln>
            <a:solidFill>
              <a:srgbClr val="39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D9C169-9EC1-7AE8-C595-C636C8AFC63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255246"/>
            <a:ext cx="8096596" cy="5015023"/>
          </a:xfrm>
          <a:prstGeom prst="rect">
            <a:avLst/>
          </a:prstGeom>
        </p:spPr>
      </p:pic>
      <p:sp>
        <p:nvSpPr>
          <p:cNvPr id="8" name="Rectangle 7">
            <a:extLst>
              <a:ext uri="{FF2B5EF4-FFF2-40B4-BE49-F238E27FC236}">
                <a16:creationId xmlns:a16="http://schemas.microsoft.com/office/drawing/2014/main" id="{2A48F3E0-48A1-A6E6-3474-05329516D35D}"/>
              </a:ext>
            </a:extLst>
          </p:cNvPr>
          <p:cNvSpPr/>
          <p:nvPr/>
        </p:nvSpPr>
        <p:spPr>
          <a:xfrm>
            <a:off x="5018129" y="4113634"/>
            <a:ext cx="6284422" cy="2555193"/>
          </a:xfrm>
          <a:prstGeom prst="rect">
            <a:avLst/>
          </a:prstGeom>
          <a:solidFill>
            <a:srgbClr val="1D8E88"/>
          </a:solidFill>
          <a:ln>
            <a:solidFill>
              <a:srgbClr val="1D8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1C045CB4-B0B3-2496-94D9-40ACC4E17E9A}"/>
              </a:ext>
            </a:extLst>
          </p:cNvPr>
          <p:cNvSpPr>
            <a:spLocks noGrp="1"/>
          </p:cNvSpPr>
          <p:nvPr>
            <p:ph type="title"/>
          </p:nvPr>
        </p:nvSpPr>
        <p:spPr>
          <a:xfrm>
            <a:off x="5245330" y="4373729"/>
            <a:ext cx="5830021" cy="1612543"/>
          </a:xfrm>
        </p:spPr>
        <p:txBody>
          <a:bodyPr anchor="b"/>
          <a:lstStyle>
            <a:lvl1pPr>
              <a:defRPr sz="6000" b="1">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2F50BA5D-D077-2964-F41D-D9CDBBCB051C}"/>
              </a:ext>
            </a:extLst>
          </p:cNvPr>
          <p:cNvSpPr>
            <a:spLocks noGrp="1"/>
          </p:cNvSpPr>
          <p:nvPr>
            <p:ph type="body" idx="1"/>
          </p:nvPr>
        </p:nvSpPr>
        <p:spPr>
          <a:xfrm>
            <a:off x="5245330" y="6047858"/>
            <a:ext cx="5830021" cy="4572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4555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hub section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5A77C8-BA47-7C26-F615-CB34A1B3BA3B}"/>
              </a:ext>
            </a:extLst>
          </p:cNvPr>
          <p:cNvSpPr/>
          <p:nvPr/>
        </p:nvSpPr>
        <p:spPr>
          <a:xfrm>
            <a:off x="2283240" y="992690"/>
            <a:ext cx="6651553" cy="4934207"/>
          </a:xfrm>
          <a:prstGeom prst="rect">
            <a:avLst/>
          </a:prstGeom>
          <a:solidFill>
            <a:srgbClr val="1D8E88"/>
          </a:solidFill>
          <a:ln>
            <a:solidFill>
              <a:srgbClr val="1D8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D9C169-9EC1-7AE8-C595-C636C8AFC63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146324" y="207620"/>
            <a:ext cx="8096596" cy="5015023"/>
          </a:xfrm>
          <a:prstGeom prst="rect">
            <a:avLst/>
          </a:prstGeom>
        </p:spPr>
      </p:pic>
      <p:sp>
        <p:nvSpPr>
          <p:cNvPr id="8" name="Rectangle 7">
            <a:extLst>
              <a:ext uri="{FF2B5EF4-FFF2-40B4-BE49-F238E27FC236}">
                <a16:creationId xmlns:a16="http://schemas.microsoft.com/office/drawing/2014/main" id="{2A48F3E0-48A1-A6E6-3474-05329516D35D}"/>
              </a:ext>
            </a:extLst>
          </p:cNvPr>
          <p:cNvSpPr/>
          <p:nvPr/>
        </p:nvSpPr>
        <p:spPr>
          <a:xfrm>
            <a:off x="646154" y="3992671"/>
            <a:ext cx="6284422" cy="2555193"/>
          </a:xfrm>
          <a:prstGeom prst="rect">
            <a:avLst/>
          </a:prstGeom>
          <a:solidFill>
            <a:srgbClr val="39528A"/>
          </a:solidFill>
          <a:ln>
            <a:solidFill>
              <a:srgbClr val="39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1C045CB4-B0B3-2496-94D9-40ACC4E17E9A}"/>
              </a:ext>
            </a:extLst>
          </p:cNvPr>
          <p:cNvSpPr>
            <a:spLocks noGrp="1"/>
          </p:cNvSpPr>
          <p:nvPr>
            <p:ph type="title"/>
          </p:nvPr>
        </p:nvSpPr>
        <p:spPr>
          <a:xfrm>
            <a:off x="873355" y="4252766"/>
            <a:ext cx="5830021" cy="1612543"/>
          </a:xfrm>
        </p:spPr>
        <p:txBody>
          <a:bodyPr anchor="b"/>
          <a:lstStyle>
            <a:lvl1pPr>
              <a:defRPr sz="6000" b="1">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2F50BA5D-D077-2964-F41D-D9CDBBCB051C}"/>
              </a:ext>
            </a:extLst>
          </p:cNvPr>
          <p:cNvSpPr>
            <a:spLocks noGrp="1"/>
          </p:cNvSpPr>
          <p:nvPr>
            <p:ph type="body" idx="1"/>
          </p:nvPr>
        </p:nvSpPr>
        <p:spPr>
          <a:xfrm>
            <a:off x="873355" y="5926895"/>
            <a:ext cx="5830021" cy="4572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25082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ub Section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5A77C8-BA47-7C26-F615-CB34A1B3BA3B}"/>
              </a:ext>
            </a:extLst>
          </p:cNvPr>
          <p:cNvSpPr/>
          <p:nvPr/>
        </p:nvSpPr>
        <p:spPr>
          <a:xfrm>
            <a:off x="3016665" y="871728"/>
            <a:ext cx="6651553" cy="4934207"/>
          </a:xfrm>
          <a:prstGeom prst="rect">
            <a:avLst/>
          </a:prstGeom>
          <a:solidFill>
            <a:srgbClr val="39528A"/>
          </a:solidFill>
          <a:ln>
            <a:solidFill>
              <a:srgbClr val="39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D9C169-9EC1-7AE8-C595-C636C8AFC63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255246"/>
            <a:ext cx="8096596" cy="5015023"/>
          </a:xfrm>
          <a:prstGeom prst="rect">
            <a:avLst/>
          </a:prstGeom>
        </p:spPr>
      </p:pic>
      <p:sp>
        <p:nvSpPr>
          <p:cNvPr id="8" name="Rectangle 7">
            <a:extLst>
              <a:ext uri="{FF2B5EF4-FFF2-40B4-BE49-F238E27FC236}">
                <a16:creationId xmlns:a16="http://schemas.microsoft.com/office/drawing/2014/main" id="{2A48F3E0-48A1-A6E6-3474-05329516D35D}"/>
              </a:ext>
            </a:extLst>
          </p:cNvPr>
          <p:cNvSpPr/>
          <p:nvPr/>
        </p:nvSpPr>
        <p:spPr>
          <a:xfrm>
            <a:off x="5018129" y="4113634"/>
            <a:ext cx="6284422" cy="2555193"/>
          </a:xfrm>
          <a:prstGeom prst="rect">
            <a:avLst/>
          </a:prstGeom>
          <a:solidFill>
            <a:srgbClr val="1D8E88"/>
          </a:solidFill>
          <a:ln>
            <a:solidFill>
              <a:srgbClr val="1D8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1C045CB4-B0B3-2496-94D9-40ACC4E17E9A}"/>
              </a:ext>
            </a:extLst>
          </p:cNvPr>
          <p:cNvSpPr>
            <a:spLocks noGrp="1"/>
          </p:cNvSpPr>
          <p:nvPr>
            <p:ph type="title"/>
          </p:nvPr>
        </p:nvSpPr>
        <p:spPr>
          <a:xfrm>
            <a:off x="5245330" y="4373729"/>
            <a:ext cx="5830021" cy="1612543"/>
          </a:xfrm>
        </p:spPr>
        <p:txBody>
          <a:bodyPr anchor="b"/>
          <a:lstStyle>
            <a:lvl1pPr>
              <a:defRPr sz="6000" b="1">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2F50BA5D-D077-2964-F41D-D9CDBBCB051C}"/>
              </a:ext>
            </a:extLst>
          </p:cNvPr>
          <p:cNvSpPr>
            <a:spLocks noGrp="1"/>
          </p:cNvSpPr>
          <p:nvPr>
            <p:ph type="body" idx="1"/>
          </p:nvPr>
        </p:nvSpPr>
        <p:spPr>
          <a:xfrm>
            <a:off x="5245330" y="6047858"/>
            <a:ext cx="5830021" cy="4572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770605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ub 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ADA33-E719-B596-C896-CC45E847FC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50" r="-1"/>
          <a:stretch/>
        </p:blipFill>
        <p:spPr>
          <a:xfrm rot="10800000">
            <a:off x="9877426" y="5306243"/>
            <a:ext cx="2314574" cy="1538605"/>
          </a:xfrm>
          <a:prstGeom prst="rect">
            <a:avLst/>
          </a:prstGeom>
        </p:spPr>
      </p:pic>
      <p:sp>
        <p:nvSpPr>
          <p:cNvPr id="12" name="Rectangle 11">
            <a:extLst>
              <a:ext uri="{FF2B5EF4-FFF2-40B4-BE49-F238E27FC236}">
                <a16:creationId xmlns:a16="http://schemas.microsoft.com/office/drawing/2014/main" id="{3A7817D6-D7D4-8043-BAE3-404060F4226A}"/>
              </a:ext>
            </a:extLst>
          </p:cNvPr>
          <p:cNvSpPr/>
          <p:nvPr/>
        </p:nvSpPr>
        <p:spPr>
          <a:xfrm>
            <a:off x="184700" y="300086"/>
            <a:ext cx="11340000" cy="1569392"/>
          </a:xfrm>
          <a:prstGeom prst="rect">
            <a:avLst/>
          </a:prstGeom>
          <a:solidFill>
            <a:srgbClr val="39528A"/>
          </a:solidFill>
          <a:ln>
            <a:solidFill>
              <a:srgbClr val="39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11EF8CA-EB28-93E8-18D6-EF97974B1A07}"/>
              </a:ext>
            </a:extLst>
          </p:cNvPr>
          <p:cNvSpPr/>
          <p:nvPr/>
        </p:nvSpPr>
        <p:spPr>
          <a:xfrm>
            <a:off x="0" y="157878"/>
            <a:ext cx="11340000" cy="1569392"/>
          </a:xfrm>
          <a:prstGeom prst="rect">
            <a:avLst/>
          </a:prstGeom>
          <a:solidFill>
            <a:srgbClr val="1D8E88"/>
          </a:solidFill>
          <a:ln>
            <a:solidFill>
              <a:srgbClr val="1D8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3" name="Content Placeholder 2">
            <a:extLst>
              <a:ext uri="{FF2B5EF4-FFF2-40B4-BE49-F238E27FC236}">
                <a16:creationId xmlns:a16="http://schemas.microsoft.com/office/drawing/2014/main" id="{EF0721AC-17CC-9F9F-7CBB-472B9B734B00}"/>
              </a:ext>
            </a:extLst>
          </p:cNvPr>
          <p:cNvSpPr>
            <a:spLocks noGrp="1"/>
          </p:cNvSpPr>
          <p:nvPr>
            <p:ph idx="1"/>
          </p:nvPr>
        </p:nvSpPr>
        <p:spPr>
          <a:xfrm>
            <a:off x="838200" y="1945152"/>
            <a:ext cx="10344324" cy="42807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C92738-0ED4-B2AD-4D41-99180F9D4A19}"/>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1EF80EE1-2C97-A2C0-9874-3EB3A6E6EECC}"/>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D40D818F-6E67-E005-E022-17B054FB0980}"/>
              </a:ext>
            </a:extLst>
          </p:cNvPr>
          <p:cNvSpPr>
            <a:spLocks noGrp="1"/>
          </p:cNvSpPr>
          <p:nvPr>
            <p:ph type="sldNum" sz="quarter" idx="12"/>
          </p:nvPr>
        </p:nvSpPr>
        <p:spPr/>
        <p:txBody>
          <a:bodyPr/>
          <a:lstStyle/>
          <a:p>
            <a:fld id="{33E9E2F7-C15C-4B4E-95E5-E7AA56012813}" type="slidenum">
              <a:rPr lang="en-GB" smtClean="0"/>
              <a:t>‹#›</a:t>
            </a:fld>
            <a:endParaRPr lang="en-GB"/>
          </a:p>
        </p:txBody>
      </p:sp>
      <p:sp>
        <p:nvSpPr>
          <p:cNvPr id="14" name="Title 1">
            <a:extLst>
              <a:ext uri="{FF2B5EF4-FFF2-40B4-BE49-F238E27FC236}">
                <a16:creationId xmlns:a16="http://schemas.microsoft.com/office/drawing/2014/main" id="{876317A7-A43F-492A-3647-29FBF41DC440}"/>
              </a:ext>
            </a:extLst>
          </p:cNvPr>
          <p:cNvSpPr>
            <a:spLocks noGrp="1"/>
          </p:cNvSpPr>
          <p:nvPr>
            <p:ph type="title"/>
          </p:nvPr>
        </p:nvSpPr>
        <p:spPr>
          <a:xfrm>
            <a:off x="839788" y="365125"/>
            <a:ext cx="10515600" cy="1325563"/>
          </a:xfrm>
        </p:spPr>
        <p:txBody>
          <a:bodyPr/>
          <a:lstStyle>
            <a:lvl1pPr>
              <a:defRPr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099476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H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AE00-BE81-93AB-A720-1B842CFFA3D8}"/>
              </a:ext>
            </a:extLst>
          </p:cNvPr>
          <p:cNvSpPr>
            <a:spLocks noGrp="1"/>
          </p:cNvSpPr>
          <p:nvPr>
            <p:ph type="title"/>
          </p:nvPr>
        </p:nvSpPr>
        <p:spPr>
          <a:xfrm>
            <a:off x="5130800" y="365125"/>
            <a:ext cx="6223000" cy="1325563"/>
          </a:xfrm>
        </p:spPr>
        <p:txBody>
          <a:bodyPr anchor="b"/>
          <a:lstStyle/>
          <a:p>
            <a:r>
              <a:rPr lang="en-US"/>
              <a:t>Click to edit Master title style</a:t>
            </a:r>
            <a:endParaRPr lang="en-GB"/>
          </a:p>
        </p:txBody>
      </p:sp>
      <p:sp>
        <p:nvSpPr>
          <p:cNvPr id="3" name="Content Placeholder 2">
            <a:extLst>
              <a:ext uri="{FF2B5EF4-FFF2-40B4-BE49-F238E27FC236}">
                <a16:creationId xmlns:a16="http://schemas.microsoft.com/office/drawing/2014/main" id="{A1BCE975-B46B-A955-ECFD-AD5552129B2D}"/>
              </a:ext>
            </a:extLst>
          </p:cNvPr>
          <p:cNvSpPr>
            <a:spLocks noGrp="1"/>
          </p:cNvSpPr>
          <p:nvPr>
            <p:ph idx="1"/>
          </p:nvPr>
        </p:nvSpPr>
        <p:spPr>
          <a:xfrm>
            <a:off x="5130800" y="1825625"/>
            <a:ext cx="6223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descr="A picture containing grass, outdoor, rock, tool&#10;&#10;Description automatically generated">
            <a:extLst>
              <a:ext uri="{FF2B5EF4-FFF2-40B4-BE49-F238E27FC236}">
                <a16:creationId xmlns:a16="http://schemas.microsoft.com/office/drawing/2014/main" id="{42CDFF27-1886-3E95-F1B3-DD4FBA8EA2A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
          <a:stretch/>
        </p:blipFill>
        <p:spPr>
          <a:xfrm>
            <a:off x="3" y="1587"/>
            <a:ext cx="4859864"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Date Placeholder 3">
            <a:extLst>
              <a:ext uri="{FF2B5EF4-FFF2-40B4-BE49-F238E27FC236}">
                <a16:creationId xmlns:a16="http://schemas.microsoft.com/office/drawing/2014/main" id="{7FF769C4-1C17-CAD2-D8A9-EEA126FEF930}"/>
              </a:ext>
            </a:extLst>
          </p:cNvPr>
          <p:cNvSpPr>
            <a:spLocks noGrp="1"/>
          </p:cNvSpPr>
          <p:nvPr>
            <p:ph type="dt" sz="half" idx="10"/>
          </p:nvPr>
        </p:nvSpPr>
        <p:spPr>
          <a:xfrm>
            <a:off x="5130800" y="6356350"/>
            <a:ext cx="922868" cy="365125"/>
          </a:xfrm>
        </p:spPr>
        <p:txBody>
          <a:bodyPr/>
          <a:lstStyle/>
          <a:p>
            <a:r>
              <a:rPr lang="en-US"/>
              <a:t>21/03/2024</a:t>
            </a:r>
            <a:endParaRPr lang="en-GB"/>
          </a:p>
        </p:txBody>
      </p:sp>
      <p:sp>
        <p:nvSpPr>
          <p:cNvPr id="5" name="Footer Placeholder 4">
            <a:extLst>
              <a:ext uri="{FF2B5EF4-FFF2-40B4-BE49-F238E27FC236}">
                <a16:creationId xmlns:a16="http://schemas.microsoft.com/office/drawing/2014/main" id="{EA6DA64C-E1E5-9F15-0EB5-BE146113EAB5}"/>
              </a:ext>
            </a:extLst>
          </p:cNvPr>
          <p:cNvSpPr>
            <a:spLocks noGrp="1"/>
          </p:cNvSpPr>
          <p:nvPr>
            <p:ph type="ftr" sz="quarter" idx="11"/>
          </p:nvPr>
        </p:nvSpPr>
        <p:spPr>
          <a:xfrm>
            <a:off x="6256867" y="6356350"/>
            <a:ext cx="4174065" cy="365125"/>
          </a:xfrm>
        </p:spPr>
        <p:txBody>
          <a:bodyPr/>
          <a:lstStyle/>
          <a:p>
            <a:r>
              <a:rPr lang="en-GB"/>
              <a:t>REA Organics Conference</a:t>
            </a:r>
          </a:p>
        </p:txBody>
      </p:sp>
      <p:sp>
        <p:nvSpPr>
          <p:cNvPr id="6" name="Slide Number Placeholder 5">
            <a:extLst>
              <a:ext uri="{FF2B5EF4-FFF2-40B4-BE49-F238E27FC236}">
                <a16:creationId xmlns:a16="http://schemas.microsoft.com/office/drawing/2014/main" id="{00C4A5A7-85BE-70AC-441E-4B929ACB40E4}"/>
              </a:ext>
            </a:extLst>
          </p:cNvPr>
          <p:cNvSpPr>
            <a:spLocks noGrp="1"/>
          </p:cNvSpPr>
          <p:nvPr>
            <p:ph type="sldNum" sz="quarter" idx="12"/>
          </p:nvPr>
        </p:nvSpPr>
        <p:spPr>
          <a:xfrm>
            <a:off x="10625666" y="6356350"/>
            <a:ext cx="728133" cy="365125"/>
          </a:xfrm>
        </p:spPr>
        <p:txBody>
          <a:bodyPr/>
          <a:lstStyle/>
          <a:p>
            <a:fld id="{F43072DF-0E6F-4F85-A623-E2CFC502D6BE}" type="slidenum">
              <a:rPr lang="en-GB" smtClean="0"/>
              <a:t>‹#›</a:t>
            </a:fld>
            <a:endParaRPr lang="en-GB"/>
          </a:p>
        </p:txBody>
      </p:sp>
      <p:pic>
        <p:nvPicPr>
          <p:cNvPr id="8" name="Picture 7" descr="A logo for a research club&#10;&#10;Description automatically generated">
            <a:extLst>
              <a:ext uri="{FF2B5EF4-FFF2-40B4-BE49-F238E27FC236}">
                <a16:creationId xmlns:a16="http://schemas.microsoft.com/office/drawing/2014/main" id="{7FA355B7-3B14-6448-355A-54A3C82CC9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76846" y="0"/>
            <a:ext cx="1915154" cy="1016000"/>
          </a:xfrm>
          <a:prstGeom prst="rect">
            <a:avLst/>
          </a:prstGeom>
        </p:spPr>
      </p:pic>
    </p:spTree>
    <p:extLst>
      <p:ext uri="{BB962C8B-B14F-4D97-AF65-F5344CB8AC3E}">
        <p14:creationId xmlns:p14="http://schemas.microsoft.com/office/powerpoint/2010/main" val="42370115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Hub Compar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E1C480-FCB7-E68F-84CE-DF6EE75286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50" r="-1"/>
          <a:stretch/>
        </p:blipFill>
        <p:spPr>
          <a:xfrm rot="16200000">
            <a:off x="-387983" y="4931411"/>
            <a:ext cx="2314574" cy="1538605"/>
          </a:xfrm>
          <a:prstGeom prst="rect">
            <a:avLst/>
          </a:prstGeom>
        </p:spPr>
      </p:pic>
      <p:sp>
        <p:nvSpPr>
          <p:cNvPr id="14" name="Rectangle 13">
            <a:extLst>
              <a:ext uri="{FF2B5EF4-FFF2-40B4-BE49-F238E27FC236}">
                <a16:creationId xmlns:a16="http://schemas.microsoft.com/office/drawing/2014/main" id="{DA832B9E-F301-A517-BD9A-24442ECDC793}"/>
              </a:ext>
            </a:extLst>
          </p:cNvPr>
          <p:cNvSpPr/>
          <p:nvPr/>
        </p:nvSpPr>
        <p:spPr>
          <a:xfrm>
            <a:off x="184700" y="300086"/>
            <a:ext cx="11340000" cy="1569392"/>
          </a:xfrm>
          <a:prstGeom prst="rect">
            <a:avLst/>
          </a:prstGeom>
          <a:solidFill>
            <a:srgbClr val="39528A"/>
          </a:solidFill>
          <a:ln>
            <a:solidFill>
              <a:srgbClr val="3952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55D825B-96CB-A75E-0705-C8F7CB76A5F7}"/>
              </a:ext>
            </a:extLst>
          </p:cNvPr>
          <p:cNvSpPr/>
          <p:nvPr/>
        </p:nvSpPr>
        <p:spPr>
          <a:xfrm>
            <a:off x="0" y="157878"/>
            <a:ext cx="11340000" cy="1569392"/>
          </a:xfrm>
          <a:prstGeom prst="rect">
            <a:avLst/>
          </a:prstGeom>
          <a:solidFill>
            <a:srgbClr val="1D8E88"/>
          </a:solidFill>
          <a:ln>
            <a:solidFill>
              <a:srgbClr val="1D8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a:p>
        </p:txBody>
      </p:sp>
      <p:sp>
        <p:nvSpPr>
          <p:cNvPr id="2" name="Title 1">
            <a:extLst>
              <a:ext uri="{FF2B5EF4-FFF2-40B4-BE49-F238E27FC236}">
                <a16:creationId xmlns:a16="http://schemas.microsoft.com/office/drawing/2014/main" id="{57EAE2F2-A166-A955-381E-C87348A3317D}"/>
              </a:ext>
            </a:extLst>
          </p:cNvPr>
          <p:cNvSpPr>
            <a:spLocks noGrp="1"/>
          </p:cNvSpPr>
          <p:nvPr>
            <p:ph type="title"/>
          </p:nvPr>
        </p:nvSpPr>
        <p:spPr>
          <a:xfrm>
            <a:off x="839788" y="365125"/>
            <a:ext cx="10515600" cy="1325563"/>
          </a:xfrm>
        </p:spPr>
        <p:txBody>
          <a:bodyPr/>
          <a:lstStyle>
            <a:lvl1pPr>
              <a:defRPr b="1">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2045D86-4001-74E1-C1F5-51C614C5E80D}"/>
              </a:ext>
            </a:extLst>
          </p:cNvPr>
          <p:cNvSpPr>
            <a:spLocks noGrp="1"/>
          </p:cNvSpPr>
          <p:nvPr>
            <p:ph type="body" idx="1"/>
          </p:nvPr>
        </p:nvSpPr>
        <p:spPr>
          <a:xfrm>
            <a:off x="843094" y="2079243"/>
            <a:ext cx="5152894" cy="419530"/>
          </a:xfrm>
        </p:spPr>
        <p:txBody>
          <a:bodyPr anchor="b"/>
          <a:lstStyle>
            <a:lvl1pPr marL="0" indent="0">
              <a:buNone/>
              <a:defRPr sz="2400" b="1">
                <a:solidFill>
                  <a:srgbClr val="1D8E8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7F45D4-F3CC-DDE6-3415-B22EBC9BA00D}"/>
              </a:ext>
            </a:extLst>
          </p:cNvPr>
          <p:cNvSpPr>
            <a:spLocks noGrp="1"/>
          </p:cNvSpPr>
          <p:nvPr>
            <p:ph sz="half" idx="2"/>
          </p:nvPr>
        </p:nvSpPr>
        <p:spPr>
          <a:xfrm>
            <a:off x="836612" y="2498773"/>
            <a:ext cx="51593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88D5DF-9650-95AD-4F07-9A69B854EC99}"/>
              </a:ext>
            </a:extLst>
          </p:cNvPr>
          <p:cNvSpPr>
            <a:spLocks noGrp="1"/>
          </p:cNvSpPr>
          <p:nvPr>
            <p:ph type="body" sz="quarter" idx="3"/>
          </p:nvPr>
        </p:nvSpPr>
        <p:spPr>
          <a:xfrm>
            <a:off x="6172200" y="2079243"/>
            <a:ext cx="5183188" cy="425831"/>
          </a:xfrm>
        </p:spPr>
        <p:txBody>
          <a:bodyPr anchor="b"/>
          <a:lstStyle>
            <a:lvl1pPr marL="0" indent="0">
              <a:buNone/>
              <a:defRPr sz="2400" b="1">
                <a:solidFill>
                  <a:srgbClr val="1D8E8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04289C-E3D4-6060-87F4-C198699EAC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3EEEBD-0E39-13AD-8BAF-807882D4D735}"/>
              </a:ext>
            </a:extLst>
          </p:cNvPr>
          <p:cNvSpPr>
            <a:spLocks noGrp="1"/>
          </p:cNvSpPr>
          <p:nvPr>
            <p:ph type="dt" sz="half" idx="10"/>
          </p:nvPr>
        </p:nvSpPr>
        <p:spPr/>
        <p:txBody>
          <a:bodyPr/>
          <a:lstStyle/>
          <a:p>
            <a:r>
              <a:rPr lang="en-US"/>
              <a:t>21/03/2024</a:t>
            </a:r>
            <a:endParaRPr lang="en-GB"/>
          </a:p>
        </p:txBody>
      </p:sp>
      <p:sp>
        <p:nvSpPr>
          <p:cNvPr id="8" name="Footer Placeholder 7">
            <a:extLst>
              <a:ext uri="{FF2B5EF4-FFF2-40B4-BE49-F238E27FC236}">
                <a16:creationId xmlns:a16="http://schemas.microsoft.com/office/drawing/2014/main" id="{FB489DC4-3FD3-DA41-58CC-10CD26BE5A48}"/>
              </a:ext>
            </a:extLst>
          </p:cNvPr>
          <p:cNvSpPr>
            <a:spLocks noGrp="1"/>
          </p:cNvSpPr>
          <p:nvPr>
            <p:ph type="ftr" sz="quarter" idx="11"/>
          </p:nvPr>
        </p:nvSpPr>
        <p:spPr/>
        <p:txBody>
          <a:bodyPr/>
          <a:lstStyle/>
          <a:p>
            <a:r>
              <a:rPr lang="en-GB"/>
              <a:t>REA Organics Conference</a:t>
            </a:r>
          </a:p>
        </p:txBody>
      </p:sp>
      <p:sp>
        <p:nvSpPr>
          <p:cNvPr id="9" name="Slide Number Placeholder 8">
            <a:extLst>
              <a:ext uri="{FF2B5EF4-FFF2-40B4-BE49-F238E27FC236}">
                <a16:creationId xmlns:a16="http://schemas.microsoft.com/office/drawing/2014/main" id="{C0D1CA74-E61C-A069-5BCF-0DD6754485B9}"/>
              </a:ext>
            </a:extLst>
          </p:cNvPr>
          <p:cNvSpPr>
            <a:spLocks noGrp="1"/>
          </p:cNvSpPr>
          <p:nvPr>
            <p:ph type="sldNum" sz="quarter" idx="12"/>
          </p:nvPr>
        </p:nvSpPr>
        <p:spPr/>
        <p:txBody>
          <a:bodyPr/>
          <a:lstStyle/>
          <a:p>
            <a:fld id="{33E9E2F7-C15C-4B4E-95E5-E7AA56012813}" type="slidenum">
              <a:rPr lang="en-GB" smtClean="0"/>
              <a:t>‹#›</a:t>
            </a:fld>
            <a:endParaRPr lang="en-GB"/>
          </a:p>
        </p:txBody>
      </p:sp>
    </p:spTree>
    <p:extLst>
      <p:ext uri="{BB962C8B-B14F-4D97-AF65-F5344CB8AC3E}">
        <p14:creationId xmlns:p14="http://schemas.microsoft.com/office/powerpoint/2010/main" val="150034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RH Title and Content">
    <p:spTree>
      <p:nvGrpSpPr>
        <p:cNvPr id="1" name=""/>
        <p:cNvGrpSpPr/>
        <p:nvPr/>
      </p:nvGrpSpPr>
      <p:grpSpPr>
        <a:xfrm>
          <a:off x="0" y="0"/>
          <a:ext cx="0" cy="0"/>
          <a:chOff x="0" y="0"/>
          <a:chExt cx="0" cy="0"/>
        </a:xfrm>
      </p:grpSpPr>
      <p:pic>
        <p:nvPicPr>
          <p:cNvPr id="7" name="Picture 6" descr="A picture containing hydrozoan&#10;&#10;Description automatically generated">
            <a:extLst>
              <a:ext uri="{FF2B5EF4-FFF2-40B4-BE49-F238E27FC236}">
                <a16:creationId xmlns:a16="http://schemas.microsoft.com/office/drawing/2014/main" id="{72C56E0C-2941-6050-B04D-F4A5B05B51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587"/>
            <a:ext cx="4859864"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itle 1">
            <a:extLst>
              <a:ext uri="{FF2B5EF4-FFF2-40B4-BE49-F238E27FC236}">
                <a16:creationId xmlns:a16="http://schemas.microsoft.com/office/drawing/2014/main" id="{124BAE00-BE81-93AB-A720-1B842CFFA3D8}"/>
              </a:ext>
            </a:extLst>
          </p:cNvPr>
          <p:cNvSpPr>
            <a:spLocks noGrp="1"/>
          </p:cNvSpPr>
          <p:nvPr>
            <p:ph type="title"/>
          </p:nvPr>
        </p:nvSpPr>
        <p:spPr>
          <a:xfrm>
            <a:off x="5130800" y="365125"/>
            <a:ext cx="6223000" cy="1325563"/>
          </a:xfrm>
        </p:spPr>
        <p:txBody>
          <a:bodyPr anchor="b"/>
          <a:lstStyle/>
          <a:p>
            <a:r>
              <a:rPr lang="en-US"/>
              <a:t>Click to edit Master title style</a:t>
            </a:r>
            <a:endParaRPr lang="en-GB"/>
          </a:p>
        </p:txBody>
      </p:sp>
      <p:sp>
        <p:nvSpPr>
          <p:cNvPr id="3" name="Content Placeholder 2">
            <a:extLst>
              <a:ext uri="{FF2B5EF4-FFF2-40B4-BE49-F238E27FC236}">
                <a16:creationId xmlns:a16="http://schemas.microsoft.com/office/drawing/2014/main" id="{A1BCE975-B46B-A955-ECFD-AD5552129B2D}"/>
              </a:ext>
            </a:extLst>
          </p:cNvPr>
          <p:cNvSpPr>
            <a:spLocks noGrp="1"/>
          </p:cNvSpPr>
          <p:nvPr>
            <p:ph idx="1"/>
          </p:nvPr>
        </p:nvSpPr>
        <p:spPr>
          <a:xfrm>
            <a:off x="5130800" y="1825625"/>
            <a:ext cx="6223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F769C4-1C17-CAD2-D8A9-EEA126FEF930}"/>
              </a:ext>
            </a:extLst>
          </p:cNvPr>
          <p:cNvSpPr>
            <a:spLocks noGrp="1"/>
          </p:cNvSpPr>
          <p:nvPr>
            <p:ph type="dt" sz="half" idx="10"/>
          </p:nvPr>
        </p:nvSpPr>
        <p:spPr>
          <a:xfrm>
            <a:off x="5130800" y="6356350"/>
            <a:ext cx="922868" cy="365125"/>
          </a:xfrm>
        </p:spPr>
        <p:txBody>
          <a:bodyPr/>
          <a:lstStyle/>
          <a:p>
            <a:r>
              <a:rPr lang="en-US"/>
              <a:t>21/03/2024</a:t>
            </a:r>
            <a:endParaRPr lang="en-GB"/>
          </a:p>
        </p:txBody>
      </p:sp>
      <p:sp>
        <p:nvSpPr>
          <p:cNvPr id="5" name="Footer Placeholder 4">
            <a:extLst>
              <a:ext uri="{FF2B5EF4-FFF2-40B4-BE49-F238E27FC236}">
                <a16:creationId xmlns:a16="http://schemas.microsoft.com/office/drawing/2014/main" id="{EA6DA64C-E1E5-9F15-0EB5-BE146113EAB5}"/>
              </a:ext>
            </a:extLst>
          </p:cNvPr>
          <p:cNvSpPr>
            <a:spLocks noGrp="1"/>
          </p:cNvSpPr>
          <p:nvPr>
            <p:ph type="ftr" sz="quarter" idx="11"/>
          </p:nvPr>
        </p:nvSpPr>
        <p:spPr>
          <a:xfrm>
            <a:off x="6256867" y="6356350"/>
            <a:ext cx="4174065" cy="365125"/>
          </a:xfrm>
        </p:spPr>
        <p:txBody>
          <a:bodyPr/>
          <a:lstStyle/>
          <a:p>
            <a:r>
              <a:rPr lang="en-GB"/>
              <a:t>REA Organics Conference</a:t>
            </a:r>
          </a:p>
        </p:txBody>
      </p:sp>
      <p:sp>
        <p:nvSpPr>
          <p:cNvPr id="6" name="Slide Number Placeholder 5">
            <a:extLst>
              <a:ext uri="{FF2B5EF4-FFF2-40B4-BE49-F238E27FC236}">
                <a16:creationId xmlns:a16="http://schemas.microsoft.com/office/drawing/2014/main" id="{00C4A5A7-85BE-70AC-441E-4B929ACB40E4}"/>
              </a:ext>
            </a:extLst>
          </p:cNvPr>
          <p:cNvSpPr>
            <a:spLocks noGrp="1"/>
          </p:cNvSpPr>
          <p:nvPr>
            <p:ph type="sldNum" sz="quarter" idx="12"/>
          </p:nvPr>
        </p:nvSpPr>
        <p:spPr>
          <a:xfrm>
            <a:off x="10625666" y="6356350"/>
            <a:ext cx="728133" cy="365125"/>
          </a:xfrm>
        </p:spPr>
        <p:txBody>
          <a:bodyPr/>
          <a:lstStyle/>
          <a:p>
            <a:fld id="{F43072DF-0E6F-4F85-A623-E2CFC502D6BE}" type="slidenum">
              <a:rPr lang="en-GB" smtClean="0"/>
              <a:t>‹#›</a:t>
            </a:fld>
            <a:endParaRPr lang="en-GB"/>
          </a:p>
        </p:txBody>
      </p:sp>
      <p:pic>
        <p:nvPicPr>
          <p:cNvPr id="8" name="Picture 7" descr="A logo for a research club&#10;&#10;Description automatically generated">
            <a:extLst>
              <a:ext uri="{FF2B5EF4-FFF2-40B4-BE49-F238E27FC236}">
                <a16:creationId xmlns:a16="http://schemas.microsoft.com/office/drawing/2014/main" id="{7FA355B7-3B14-6448-355A-54A3C82CC9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76846" y="0"/>
            <a:ext cx="1915154" cy="1016000"/>
          </a:xfrm>
          <a:prstGeom prst="rect">
            <a:avLst/>
          </a:prstGeom>
        </p:spPr>
      </p:pic>
    </p:spTree>
    <p:extLst>
      <p:ext uri="{BB962C8B-B14F-4D97-AF65-F5344CB8AC3E}">
        <p14:creationId xmlns:p14="http://schemas.microsoft.com/office/powerpoint/2010/main" val="164604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RH Title and Content">
    <p:spTree>
      <p:nvGrpSpPr>
        <p:cNvPr id="1" name=""/>
        <p:cNvGrpSpPr/>
        <p:nvPr/>
      </p:nvGrpSpPr>
      <p:grpSpPr>
        <a:xfrm>
          <a:off x="0" y="0"/>
          <a:ext cx="0" cy="0"/>
          <a:chOff x="0" y="0"/>
          <a:chExt cx="0" cy="0"/>
        </a:xfrm>
      </p:grpSpPr>
      <p:pic>
        <p:nvPicPr>
          <p:cNvPr id="9" name="Picture 8" descr="A picture containing plant, vegetable&#10;&#10;Description automatically generated">
            <a:extLst>
              <a:ext uri="{FF2B5EF4-FFF2-40B4-BE49-F238E27FC236}">
                <a16:creationId xmlns:a16="http://schemas.microsoft.com/office/drawing/2014/main" id="{2A0CA32C-DDCB-89ED-C1F3-7493621DF0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
          <a:stretch/>
        </p:blipFill>
        <p:spPr>
          <a:xfrm>
            <a:off x="1" y="1587"/>
            <a:ext cx="4859863"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itle 1">
            <a:extLst>
              <a:ext uri="{FF2B5EF4-FFF2-40B4-BE49-F238E27FC236}">
                <a16:creationId xmlns:a16="http://schemas.microsoft.com/office/drawing/2014/main" id="{124BAE00-BE81-93AB-A720-1B842CFFA3D8}"/>
              </a:ext>
            </a:extLst>
          </p:cNvPr>
          <p:cNvSpPr>
            <a:spLocks noGrp="1"/>
          </p:cNvSpPr>
          <p:nvPr>
            <p:ph type="title"/>
          </p:nvPr>
        </p:nvSpPr>
        <p:spPr>
          <a:xfrm>
            <a:off x="5130800" y="365125"/>
            <a:ext cx="6223000" cy="1325563"/>
          </a:xfrm>
        </p:spPr>
        <p:txBody>
          <a:bodyPr anchor="b"/>
          <a:lstStyle/>
          <a:p>
            <a:r>
              <a:rPr lang="en-US"/>
              <a:t>Click to edit Master title style</a:t>
            </a:r>
            <a:endParaRPr lang="en-GB"/>
          </a:p>
        </p:txBody>
      </p:sp>
      <p:sp>
        <p:nvSpPr>
          <p:cNvPr id="3" name="Content Placeholder 2">
            <a:extLst>
              <a:ext uri="{FF2B5EF4-FFF2-40B4-BE49-F238E27FC236}">
                <a16:creationId xmlns:a16="http://schemas.microsoft.com/office/drawing/2014/main" id="{A1BCE975-B46B-A955-ECFD-AD5552129B2D}"/>
              </a:ext>
            </a:extLst>
          </p:cNvPr>
          <p:cNvSpPr>
            <a:spLocks noGrp="1"/>
          </p:cNvSpPr>
          <p:nvPr>
            <p:ph idx="1"/>
          </p:nvPr>
        </p:nvSpPr>
        <p:spPr>
          <a:xfrm>
            <a:off x="5130800" y="1825625"/>
            <a:ext cx="6223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F769C4-1C17-CAD2-D8A9-EEA126FEF930}"/>
              </a:ext>
            </a:extLst>
          </p:cNvPr>
          <p:cNvSpPr>
            <a:spLocks noGrp="1"/>
          </p:cNvSpPr>
          <p:nvPr>
            <p:ph type="dt" sz="half" idx="10"/>
          </p:nvPr>
        </p:nvSpPr>
        <p:spPr>
          <a:xfrm>
            <a:off x="5130800" y="6356350"/>
            <a:ext cx="922868" cy="365125"/>
          </a:xfrm>
        </p:spPr>
        <p:txBody>
          <a:bodyPr/>
          <a:lstStyle/>
          <a:p>
            <a:r>
              <a:rPr lang="en-US"/>
              <a:t>21/03/2024</a:t>
            </a:r>
            <a:endParaRPr lang="en-GB"/>
          </a:p>
        </p:txBody>
      </p:sp>
      <p:sp>
        <p:nvSpPr>
          <p:cNvPr id="5" name="Footer Placeholder 4">
            <a:extLst>
              <a:ext uri="{FF2B5EF4-FFF2-40B4-BE49-F238E27FC236}">
                <a16:creationId xmlns:a16="http://schemas.microsoft.com/office/drawing/2014/main" id="{EA6DA64C-E1E5-9F15-0EB5-BE146113EAB5}"/>
              </a:ext>
            </a:extLst>
          </p:cNvPr>
          <p:cNvSpPr>
            <a:spLocks noGrp="1"/>
          </p:cNvSpPr>
          <p:nvPr>
            <p:ph type="ftr" sz="quarter" idx="11"/>
          </p:nvPr>
        </p:nvSpPr>
        <p:spPr>
          <a:xfrm>
            <a:off x="6256867" y="6356350"/>
            <a:ext cx="4174065" cy="365125"/>
          </a:xfrm>
        </p:spPr>
        <p:txBody>
          <a:bodyPr/>
          <a:lstStyle/>
          <a:p>
            <a:r>
              <a:rPr lang="en-GB"/>
              <a:t>REA Organics Conference</a:t>
            </a:r>
          </a:p>
        </p:txBody>
      </p:sp>
      <p:sp>
        <p:nvSpPr>
          <p:cNvPr id="6" name="Slide Number Placeholder 5">
            <a:extLst>
              <a:ext uri="{FF2B5EF4-FFF2-40B4-BE49-F238E27FC236}">
                <a16:creationId xmlns:a16="http://schemas.microsoft.com/office/drawing/2014/main" id="{00C4A5A7-85BE-70AC-441E-4B929ACB40E4}"/>
              </a:ext>
            </a:extLst>
          </p:cNvPr>
          <p:cNvSpPr>
            <a:spLocks noGrp="1"/>
          </p:cNvSpPr>
          <p:nvPr>
            <p:ph type="sldNum" sz="quarter" idx="12"/>
          </p:nvPr>
        </p:nvSpPr>
        <p:spPr>
          <a:xfrm>
            <a:off x="10625666" y="6356350"/>
            <a:ext cx="728133" cy="365125"/>
          </a:xfrm>
        </p:spPr>
        <p:txBody>
          <a:bodyPr/>
          <a:lstStyle/>
          <a:p>
            <a:fld id="{F43072DF-0E6F-4F85-A623-E2CFC502D6BE}" type="slidenum">
              <a:rPr lang="en-GB" smtClean="0"/>
              <a:t>‹#›</a:t>
            </a:fld>
            <a:endParaRPr lang="en-GB"/>
          </a:p>
        </p:txBody>
      </p:sp>
      <p:pic>
        <p:nvPicPr>
          <p:cNvPr id="8" name="Picture 7" descr="A logo for a research club&#10;&#10;Description automatically generated">
            <a:extLst>
              <a:ext uri="{FF2B5EF4-FFF2-40B4-BE49-F238E27FC236}">
                <a16:creationId xmlns:a16="http://schemas.microsoft.com/office/drawing/2014/main" id="{7FA355B7-3B14-6448-355A-54A3C82CC9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76846" y="0"/>
            <a:ext cx="1915154" cy="1016000"/>
          </a:xfrm>
          <a:prstGeom prst="rect">
            <a:avLst/>
          </a:prstGeom>
        </p:spPr>
      </p:pic>
    </p:spTree>
    <p:extLst>
      <p:ext uri="{BB962C8B-B14F-4D97-AF65-F5344CB8AC3E}">
        <p14:creationId xmlns:p14="http://schemas.microsoft.com/office/powerpoint/2010/main" val="2956296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H Title and Content">
    <p:spTree>
      <p:nvGrpSpPr>
        <p:cNvPr id="1" name=""/>
        <p:cNvGrpSpPr/>
        <p:nvPr/>
      </p:nvGrpSpPr>
      <p:grpSpPr>
        <a:xfrm>
          <a:off x="0" y="0"/>
          <a:ext cx="0" cy="0"/>
          <a:chOff x="0" y="0"/>
          <a:chExt cx="0" cy="0"/>
        </a:xfrm>
      </p:grpSpPr>
      <p:pic>
        <p:nvPicPr>
          <p:cNvPr id="7" name="Picture 6" descr="A picture containing grass, outdoor, building&#10;&#10;Description automatically generated">
            <a:extLst>
              <a:ext uri="{FF2B5EF4-FFF2-40B4-BE49-F238E27FC236}">
                <a16:creationId xmlns:a16="http://schemas.microsoft.com/office/drawing/2014/main" id="{2A509F1A-1993-8642-EEEF-D6C8E5716F7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 y="1587"/>
            <a:ext cx="4859862"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itle 1">
            <a:extLst>
              <a:ext uri="{FF2B5EF4-FFF2-40B4-BE49-F238E27FC236}">
                <a16:creationId xmlns:a16="http://schemas.microsoft.com/office/drawing/2014/main" id="{124BAE00-BE81-93AB-A720-1B842CFFA3D8}"/>
              </a:ext>
            </a:extLst>
          </p:cNvPr>
          <p:cNvSpPr>
            <a:spLocks noGrp="1"/>
          </p:cNvSpPr>
          <p:nvPr>
            <p:ph type="title"/>
          </p:nvPr>
        </p:nvSpPr>
        <p:spPr>
          <a:xfrm>
            <a:off x="5130800" y="365125"/>
            <a:ext cx="6223000" cy="1325563"/>
          </a:xfrm>
        </p:spPr>
        <p:txBody>
          <a:bodyPr anchor="b"/>
          <a:lstStyle/>
          <a:p>
            <a:r>
              <a:rPr lang="en-US"/>
              <a:t>Click to edit Master title style</a:t>
            </a:r>
            <a:endParaRPr lang="en-GB"/>
          </a:p>
        </p:txBody>
      </p:sp>
      <p:sp>
        <p:nvSpPr>
          <p:cNvPr id="3" name="Content Placeholder 2">
            <a:extLst>
              <a:ext uri="{FF2B5EF4-FFF2-40B4-BE49-F238E27FC236}">
                <a16:creationId xmlns:a16="http://schemas.microsoft.com/office/drawing/2014/main" id="{A1BCE975-B46B-A955-ECFD-AD5552129B2D}"/>
              </a:ext>
            </a:extLst>
          </p:cNvPr>
          <p:cNvSpPr>
            <a:spLocks noGrp="1"/>
          </p:cNvSpPr>
          <p:nvPr>
            <p:ph idx="1"/>
          </p:nvPr>
        </p:nvSpPr>
        <p:spPr>
          <a:xfrm>
            <a:off x="5130800" y="1825625"/>
            <a:ext cx="6223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F769C4-1C17-CAD2-D8A9-EEA126FEF930}"/>
              </a:ext>
            </a:extLst>
          </p:cNvPr>
          <p:cNvSpPr>
            <a:spLocks noGrp="1"/>
          </p:cNvSpPr>
          <p:nvPr>
            <p:ph type="dt" sz="half" idx="10"/>
          </p:nvPr>
        </p:nvSpPr>
        <p:spPr>
          <a:xfrm>
            <a:off x="5130800" y="6356350"/>
            <a:ext cx="922868" cy="365125"/>
          </a:xfrm>
        </p:spPr>
        <p:txBody>
          <a:bodyPr/>
          <a:lstStyle/>
          <a:p>
            <a:r>
              <a:rPr lang="en-US"/>
              <a:t>21/03/2024</a:t>
            </a:r>
            <a:endParaRPr lang="en-GB"/>
          </a:p>
        </p:txBody>
      </p:sp>
      <p:sp>
        <p:nvSpPr>
          <p:cNvPr id="5" name="Footer Placeholder 4">
            <a:extLst>
              <a:ext uri="{FF2B5EF4-FFF2-40B4-BE49-F238E27FC236}">
                <a16:creationId xmlns:a16="http://schemas.microsoft.com/office/drawing/2014/main" id="{EA6DA64C-E1E5-9F15-0EB5-BE146113EAB5}"/>
              </a:ext>
            </a:extLst>
          </p:cNvPr>
          <p:cNvSpPr>
            <a:spLocks noGrp="1"/>
          </p:cNvSpPr>
          <p:nvPr>
            <p:ph type="ftr" sz="quarter" idx="11"/>
          </p:nvPr>
        </p:nvSpPr>
        <p:spPr>
          <a:xfrm>
            <a:off x="6256867" y="6356350"/>
            <a:ext cx="4174065" cy="365125"/>
          </a:xfrm>
        </p:spPr>
        <p:txBody>
          <a:bodyPr/>
          <a:lstStyle/>
          <a:p>
            <a:r>
              <a:rPr lang="en-GB"/>
              <a:t>REA Organics Conference</a:t>
            </a:r>
          </a:p>
        </p:txBody>
      </p:sp>
      <p:sp>
        <p:nvSpPr>
          <p:cNvPr id="6" name="Slide Number Placeholder 5">
            <a:extLst>
              <a:ext uri="{FF2B5EF4-FFF2-40B4-BE49-F238E27FC236}">
                <a16:creationId xmlns:a16="http://schemas.microsoft.com/office/drawing/2014/main" id="{00C4A5A7-85BE-70AC-441E-4B929ACB40E4}"/>
              </a:ext>
            </a:extLst>
          </p:cNvPr>
          <p:cNvSpPr>
            <a:spLocks noGrp="1"/>
          </p:cNvSpPr>
          <p:nvPr>
            <p:ph type="sldNum" sz="quarter" idx="12"/>
          </p:nvPr>
        </p:nvSpPr>
        <p:spPr>
          <a:xfrm>
            <a:off x="10625666" y="6356350"/>
            <a:ext cx="728133" cy="365125"/>
          </a:xfrm>
        </p:spPr>
        <p:txBody>
          <a:bodyPr/>
          <a:lstStyle/>
          <a:p>
            <a:fld id="{F43072DF-0E6F-4F85-A623-E2CFC502D6BE}" type="slidenum">
              <a:rPr lang="en-GB" smtClean="0"/>
              <a:t>‹#›</a:t>
            </a:fld>
            <a:endParaRPr lang="en-GB"/>
          </a:p>
        </p:txBody>
      </p:sp>
      <p:pic>
        <p:nvPicPr>
          <p:cNvPr id="8" name="Picture 7" descr="A logo for a research club&#10;&#10;Description automatically generated">
            <a:extLst>
              <a:ext uri="{FF2B5EF4-FFF2-40B4-BE49-F238E27FC236}">
                <a16:creationId xmlns:a16="http://schemas.microsoft.com/office/drawing/2014/main" id="{7FA355B7-3B14-6448-355A-54A3C82CC9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76846" y="0"/>
            <a:ext cx="1915154" cy="1016000"/>
          </a:xfrm>
          <a:prstGeom prst="rect">
            <a:avLst/>
          </a:prstGeom>
        </p:spPr>
      </p:pic>
    </p:spTree>
    <p:extLst>
      <p:ext uri="{BB962C8B-B14F-4D97-AF65-F5344CB8AC3E}">
        <p14:creationId xmlns:p14="http://schemas.microsoft.com/office/powerpoint/2010/main" val="399709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6_RH Title and Content">
    <p:spTree>
      <p:nvGrpSpPr>
        <p:cNvPr id="1" name=""/>
        <p:cNvGrpSpPr/>
        <p:nvPr/>
      </p:nvGrpSpPr>
      <p:grpSpPr>
        <a:xfrm>
          <a:off x="0" y="0"/>
          <a:ext cx="0" cy="0"/>
          <a:chOff x="0" y="0"/>
          <a:chExt cx="0" cy="0"/>
        </a:xfrm>
      </p:grpSpPr>
      <p:pic>
        <p:nvPicPr>
          <p:cNvPr id="9" name="Picture 8" descr="A picture containing outdoor, sky, building, green&#10;&#10;Description automatically generated">
            <a:extLst>
              <a:ext uri="{FF2B5EF4-FFF2-40B4-BE49-F238E27FC236}">
                <a16:creationId xmlns:a16="http://schemas.microsoft.com/office/drawing/2014/main" id="{04BB6AB6-2869-2C0E-7DE3-8CF47766164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
          <a:stretch/>
        </p:blipFill>
        <p:spPr>
          <a:xfrm>
            <a:off x="3" y="1587"/>
            <a:ext cx="4859862"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itle 1">
            <a:extLst>
              <a:ext uri="{FF2B5EF4-FFF2-40B4-BE49-F238E27FC236}">
                <a16:creationId xmlns:a16="http://schemas.microsoft.com/office/drawing/2014/main" id="{124BAE00-BE81-93AB-A720-1B842CFFA3D8}"/>
              </a:ext>
            </a:extLst>
          </p:cNvPr>
          <p:cNvSpPr>
            <a:spLocks noGrp="1"/>
          </p:cNvSpPr>
          <p:nvPr>
            <p:ph type="title"/>
          </p:nvPr>
        </p:nvSpPr>
        <p:spPr>
          <a:xfrm>
            <a:off x="5130800" y="365125"/>
            <a:ext cx="6223000" cy="1325563"/>
          </a:xfrm>
        </p:spPr>
        <p:txBody>
          <a:bodyPr anchor="b"/>
          <a:lstStyle/>
          <a:p>
            <a:r>
              <a:rPr lang="en-US"/>
              <a:t>Click to edit Master title style</a:t>
            </a:r>
            <a:endParaRPr lang="en-GB"/>
          </a:p>
        </p:txBody>
      </p:sp>
      <p:sp>
        <p:nvSpPr>
          <p:cNvPr id="3" name="Content Placeholder 2">
            <a:extLst>
              <a:ext uri="{FF2B5EF4-FFF2-40B4-BE49-F238E27FC236}">
                <a16:creationId xmlns:a16="http://schemas.microsoft.com/office/drawing/2014/main" id="{A1BCE975-B46B-A955-ECFD-AD5552129B2D}"/>
              </a:ext>
            </a:extLst>
          </p:cNvPr>
          <p:cNvSpPr>
            <a:spLocks noGrp="1"/>
          </p:cNvSpPr>
          <p:nvPr>
            <p:ph idx="1"/>
          </p:nvPr>
        </p:nvSpPr>
        <p:spPr>
          <a:xfrm>
            <a:off x="5130800" y="1825625"/>
            <a:ext cx="6223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F769C4-1C17-CAD2-D8A9-EEA126FEF930}"/>
              </a:ext>
            </a:extLst>
          </p:cNvPr>
          <p:cNvSpPr>
            <a:spLocks noGrp="1"/>
          </p:cNvSpPr>
          <p:nvPr>
            <p:ph type="dt" sz="half" idx="10"/>
          </p:nvPr>
        </p:nvSpPr>
        <p:spPr>
          <a:xfrm>
            <a:off x="5130800" y="6356350"/>
            <a:ext cx="922868" cy="365125"/>
          </a:xfrm>
        </p:spPr>
        <p:txBody>
          <a:bodyPr/>
          <a:lstStyle/>
          <a:p>
            <a:r>
              <a:rPr lang="en-US"/>
              <a:t>21/03/2024</a:t>
            </a:r>
            <a:endParaRPr lang="en-GB"/>
          </a:p>
        </p:txBody>
      </p:sp>
      <p:sp>
        <p:nvSpPr>
          <p:cNvPr id="5" name="Footer Placeholder 4">
            <a:extLst>
              <a:ext uri="{FF2B5EF4-FFF2-40B4-BE49-F238E27FC236}">
                <a16:creationId xmlns:a16="http://schemas.microsoft.com/office/drawing/2014/main" id="{EA6DA64C-E1E5-9F15-0EB5-BE146113EAB5}"/>
              </a:ext>
            </a:extLst>
          </p:cNvPr>
          <p:cNvSpPr>
            <a:spLocks noGrp="1"/>
          </p:cNvSpPr>
          <p:nvPr>
            <p:ph type="ftr" sz="quarter" idx="11"/>
          </p:nvPr>
        </p:nvSpPr>
        <p:spPr>
          <a:xfrm>
            <a:off x="6256867" y="6356350"/>
            <a:ext cx="4174065" cy="365125"/>
          </a:xfrm>
        </p:spPr>
        <p:txBody>
          <a:bodyPr/>
          <a:lstStyle/>
          <a:p>
            <a:r>
              <a:rPr lang="en-GB"/>
              <a:t>REA Organics Conference</a:t>
            </a:r>
          </a:p>
        </p:txBody>
      </p:sp>
      <p:sp>
        <p:nvSpPr>
          <p:cNvPr id="6" name="Slide Number Placeholder 5">
            <a:extLst>
              <a:ext uri="{FF2B5EF4-FFF2-40B4-BE49-F238E27FC236}">
                <a16:creationId xmlns:a16="http://schemas.microsoft.com/office/drawing/2014/main" id="{00C4A5A7-85BE-70AC-441E-4B929ACB40E4}"/>
              </a:ext>
            </a:extLst>
          </p:cNvPr>
          <p:cNvSpPr>
            <a:spLocks noGrp="1"/>
          </p:cNvSpPr>
          <p:nvPr>
            <p:ph type="sldNum" sz="quarter" idx="12"/>
          </p:nvPr>
        </p:nvSpPr>
        <p:spPr>
          <a:xfrm>
            <a:off x="10625666" y="6356350"/>
            <a:ext cx="728133" cy="365125"/>
          </a:xfrm>
        </p:spPr>
        <p:txBody>
          <a:bodyPr/>
          <a:lstStyle/>
          <a:p>
            <a:fld id="{F43072DF-0E6F-4F85-A623-E2CFC502D6BE}" type="slidenum">
              <a:rPr lang="en-GB" smtClean="0"/>
              <a:t>‹#›</a:t>
            </a:fld>
            <a:endParaRPr lang="en-GB"/>
          </a:p>
        </p:txBody>
      </p:sp>
      <p:pic>
        <p:nvPicPr>
          <p:cNvPr id="8" name="Picture 7" descr="A logo for a research club&#10;&#10;Description automatically generated">
            <a:extLst>
              <a:ext uri="{FF2B5EF4-FFF2-40B4-BE49-F238E27FC236}">
                <a16:creationId xmlns:a16="http://schemas.microsoft.com/office/drawing/2014/main" id="{7FA355B7-3B14-6448-355A-54A3C82CC9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76846" y="0"/>
            <a:ext cx="1915154" cy="1016000"/>
          </a:xfrm>
          <a:prstGeom prst="rect">
            <a:avLst/>
          </a:prstGeom>
        </p:spPr>
      </p:pic>
    </p:spTree>
    <p:extLst>
      <p:ext uri="{BB962C8B-B14F-4D97-AF65-F5344CB8AC3E}">
        <p14:creationId xmlns:p14="http://schemas.microsoft.com/office/powerpoint/2010/main" val="4149204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C627D-6FB6-3F8A-E8DA-6919751FE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26B066-61A3-8076-041A-3EAE04681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E5C822-4A8D-FDA8-39BB-C6BB8CDDEF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21/03/2024</a:t>
            </a:r>
            <a:endParaRPr lang="en-GB"/>
          </a:p>
        </p:txBody>
      </p:sp>
      <p:sp>
        <p:nvSpPr>
          <p:cNvPr id="5" name="Footer Placeholder 4">
            <a:extLst>
              <a:ext uri="{FF2B5EF4-FFF2-40B4-BE49-F238E27FC236}">
                <a16:creationId xmlns:a16="http://schemas.microsoft.com/office/drawing/2014/main" id="{7FA31B17-423F-97B7-E27D-C186E5076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REA Organics Conference</a:t>
            </a:r>
          </a:p>
        </p:txBody>
      </p:sp>
      <p:sp>
        <p:nvSpPr>
          <p:cNvPr id="6" name="Slide Number Placeholder 5">
            <a:extLst>
              <a:ext uri="{FF2B5EF4-FFF2-40B4-BE49-F238E27FC236}">
                <a16:creationId xmlns:a16="http://schemas.microsoft.com/office/drawing/2014/main" id="{D3118790-E7B3-1130-3839-CA1A974B9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072DF-0E6F-4F85-A623-E2CFC502D6BE}" type="slidenum">
              <a:rPr lang="en-GB" smtClean="0"/>
              <a:t>‹#›</a:t>
            </a:fld>
            <a:endParaRPr lang="en-GB"/>
          </a:p>
        </p:txBody>
      </p:sp>
    </p:spTree>
    <p:extLst>
      <p:ext uri="{BB962C8B-B14F-4D97-AF65-F5344CB8AC3E}">
        <p14:creationId xmlns:p14="http://schemas.microsoft.com/office/powerpoint/2010/main" val="4077976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D60AF-0557-FF81-EF76-C683ED0208E6}"/>
              </a:ext>
            </a:extLst>
          </p:cNvPr>
          <p:cNvSpPr>
            <a:spLocks noGrp="1"/>
          </p:cNvSpPr>
          <p:nvPr>
            <p:ph type="title"/>
          </p:nvPr>
        </p:nvSpPr>
        <p:spPr>
          <a:xfrm>
            <a:off x="838200" y="365126"/>
            <a:ext cx="10302380" cy="11700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69D564-463C-36A7-0D8D-132815BA5CFA}"/>
              </a:ext>
            </a:extLst>
          </p:cNvPr>
          <p:cNvSpPr>
            <a:spLocks noGrp="1"/>
          </p:cNvSpPr>
          <p:nvPr>
            <p:ph type="body" idx="1"/>
          </p:nvPr>
        </p:nvSpPr>
        <p:spPr>
          <a:xfrm>
            <a:off x="838200" y="1961913"/>
            <a:ext cx="10302380" cy="42150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BCEFF4-B846-1256-2A50-4F57223D1C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21/03/2024</a:t>
            </a:r>
            <a:endParaRPr lang="en-GB"/>
          </a:p>
        </p:txBody>
      </p:sp>
      <p:sp>
        <p:nvSpPr>
          <p:cNvPr id="5" name="Footer Placeholder 4">
            <a:extLst>
              <a:ext uri="{FF2B5EF4-FFF2-40B4-BE49-F238E27FC236}">
                <a16:creationId xmlns:a16="http://schemas.microsoft.com/office/drawing/2014/main" id="{940B6152-DCFB-F1F8-E397-96F5DCCB6D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REA Organics Conference</a:t>
            </a:r>
          </a:p>
        </p:txBody>
      </p:sp>
      <p:sp>
        <p:nvSpPr>
          <p:cNvPr id="6" name="Slide Number Placeholder 5">
            <a:extLst>
              <a:ext uri="{FF2B5EF4-FFF2-40B4-BE49-F238E27FC236}">
                <a16:creationId xmlns:a16="http://schemas.microsoft.com/office/drawing/2014/main" id="{852B0700-F06F-91B4-28FD-E01016ACFD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9E2F7-C15C-4B4E-95E5-E7AA56012813}" type="slidenum">
              <a:rPr lang="en-GB" smtClean="0"/>
              <a:t>‹#›</a:t>
            </a:fld>
            <a:endParaRPr lang="en-GB"/>
          </a:p>
        </p:txBody>
      </p:sp>
    </p:spTree>
    <p:extLst>
      <p:ext uri="{BB962C8B-B14F-4D97-AF65-F5344CB8AC3E}">
        <p14:creationId xmlns:p14="http://schemas.microsoft.com/office/powerpoint/2010/main" val="358370549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megan@realschemes.org.uk"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C23E-C9F2-B68A-F1F9-F298F130AAF5}"/>
              </a:ext>
            </a:extLst>
          </p:cNvPr>
          <p:cNvSpPr>
            <a:spLocks noGrp="1"/>
          </p:cNvSpPr>
          <p:nvPr>
            <p:ph type="ctrTitle"/>
          </p:nvPr>
        </p:nvSpPr>
        <p:spPr>
          <a:xfrm>
            <a:off x="548508" y="4203598"/>
            <a:ext cx="10772273" cy="1054847"/>
          </a:xfrm>
        </p:spPr>
        <p:txBody>
          <a:bodyPr>
            <a:noAutofit/>
          </a:bodyPr>
          <a:lstStyle/>
          <a:p>
            <a:pPr>
              <a:lnSpc>
                <a:spcPct val="75000"/>
              </a:lnSpc>
            </a:pPr>
            <a:r>
              <a:rPr lang="en-GB" sz="5400" b="1"/>
              <a:t>Revisiting Carbon Accounting for Compost and Digestate</a:t>
            </a:r>
          </a:p>
        </p:txBody>
      </p:sp>
      <p:sp>
        <p:nvSpPr>
          <p:cNvPr id="3" name="Subtitle 2">
            <a:extLst>
              <a:ext uri="{FF2B5EF4-FFF2-40B4-BE49-F238E27FC236}">
                <a16:creationId xmlns:a16="http://schemas.microsoft.com/office/drawing/2014/main" id="{836527AE-A4D2-45F1-F447-C0BFE071B57E}"/>
              </a:ext>
            </a:extLst>
          </p:cNvPr>
          <p:cNvSpPr>
            <a:spLocks noGrp="1"/>
          </p:cNvSpPr>
          <p:nvPr>
            <p:ph type="subTitle" idx="1"/>
          </p:nvPr>
        </p:nvSpPr>
        <p:spPr>
          <a:xfrm>
            <a:off x="548508" y="5276690"/>
            <a:ext cx="10772273" cy="565484"/>
          </a:xfrm>
        </p:spPr>
        <p:txBody>
          <a:bodyPr/>
          <a:lstStyle/>
          <a:p>
            <a:r>
              <a:rPr lang="en-GB"/>
              <a:t>Megan Muller-Girard, Research Hub Manager</a:t>
            </a:r>
          </a:p>
        </p:txBody>
      </p:sp>
      <p:sp>
        <p:nvSpPr>
          <p:cNvPr id="4" name="Date Placeholder 3">
            <a:extLst>
              <a:ext uri="{FF2B5EF4-FFF2-40B4-BE49-F238E27FC236}">
                <a16:creationId xmlns:a16="http://schemas.microsoft.com/office/drawing/2014/main" id="{EEFF1B81-0925-3AD7-10B1-709F2C9B0C74}"/>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6748B141-E830-CF98-A823-032E2AD45844}"/>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5FD41A64-F91C-60E4-32F3-43378D1C0266}"/>
              </a:ext>
            </a:extLst>
          </p:cNvPr>
          <p:cNvSpPr>
            <a:spLocks noGrp="1"/>
          </p:cNvSpPr>
          <p:nvPr>
            <p:ph type="sldNum" sz="quarter" idx="12"/>
          </p:nvPr>
        </p:nvSpPr>
        <p:spPr/>
        <p:txBody>
          <a:bodyPr/>
          <a:lstStyle/>
          <a:p>
            <a:fld id="{F43072DF-0E6F-4F85-A623-E2CFC502D6BE}" type="slidenum">
              <a:rPr lang="en-GB" smtClean="0"/>
              <a:t>1</a:t>
            </a:fld>
            <a:endParaRPr lang="en-GB"/>
          </a:p>
        </p:txBody>
      </p:sp>
    </p:spTree>
    <p:extLst>
      <p:ext uri="{BB962C8B-B14F-4D97-AF65-F5344CB8AC3E}">
        <p14:creationId xmlns:p14="http://schemas.microsoft.com/office/powerpoint/2010/main" val="4126964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5F27EA-4461-22B7-1247-4024CB99B8BD}"/>
              </a:ext>
            </a:extLst>
          </p:cNvPr>
          <p:cNvSpPr>
            <a:spLocks noGrp="1"/>
          </p:cNvSpPr>
          <p:nvPr>
            <p:ph idx="1"/>
          </p:nvPr>
        </p:nvSpPr>
        <p:spPr/>
        <p:txBody>
          <a:bodyPr>
            <a:normAutofit lnSpcReduction="10000"/>
          </a:bodyPr>
          <a:lstStyle/>
          <a:p>
            <a:pPr>
              <a:spcAft>
                <a:spcPts val="600"/>
              </a:spcAft>
            </a:pPr>
            <a:r>
              <a:rPr lang="en-GB" sz="32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Defining Scope and Boundaries</a:t>
            </a:r>
          </a:p>
          <a:p>
            <a:pPr lvl="1">
              <a:spcAft>
                <a:spcPts val="600"/>
              </a:spcAft>
              <a:buFont typeface="Courier New" panose="02070309020205020404" pitchFamily="49" charset="0"/>
              <a:buChar char="o"/>
            </a:pPr>
            <a:r>
              <a:rPr lang="en-GB" sz="2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 Selecting a functional unit</a:t>
            </a:r>
            <a:endParaRPr lang="en-GB"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spcAft>
                <a:spcPts val="1200"/>
              </a:spcAft>
              <a:buFont typeface="Courier New" panose="02070309020205020404" pitchFamily="49" charset="0"/>
              <a:buChar char="o"/>
            </a:pPr>
            <a:r>
              <a:rPr lang="en-GB"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Identifying activities </a:t>
            </a:r>
            <a:r>
              <a:rPr lang="en-GB"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t>
            </a:r>
            <a:r>
              <a:rPr lang="en-GB"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each </a:t>
            </a:r>
            <a:r>
              <a:rPr lang="en-GB"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lifecycle stage that may contribute GHG emissions</a:t>
            </a:r>
            <a:endParaRPr lang="en-GB" sz="2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1200"/>
              </a:spcBef>
              <a:spcAft>
                <a:spcPts val="600"/>
              </a:spcAft>
            </a:pPr>
            <a:r>
              <a:rPr lang="en-GB" sz="32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Calculating Emissions</a:t>
            </a:r>
          </a:p>
          <a:p>
            <a:pPr lvl="1">
              <a:spcAft>
                <a:spcPts val="600"/>
              </a:spcAft>
              <a:buFont typeface="Courier New" panose="02070309020205020404" pitchFamily="49" charset="0"/>
              <a:buChar char="o"/>
            </a:pPr>
            <a:r>
              <a:rPr lang="en-GB" sz="2800" i="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 Activity data * Emissions factor = GHG Emissions (tCO</a:t>
            </a:r>
            <a:r>
              <a:rPr lang="en-GB" sz="2800" i="1" baseline="-25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2800" i="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e)</a:t>
            </a:r>
          </a:p>
          <a:p>
            <a:pPr>
              <a:spcBef>
                <a:spcPts val="1200"/>
              </a:spcBef>
              <a:spcAft>
                <a:spcPts val="1200"/>
              </a:spcAft>
            </a:pPr>
            <a:r>
              <a:rPr lang="en-GB" sz="3200" dirty="0">
                <a:solidFill>
                  <a:sysClr val="windowText" lastClr="000000"/>
                </a:solidFill>
                <a:latin typeface="Calibri" panose="020F0502020204030204" pitchFamily="34" charset="0"/>
                <a:cs typeface="Times New Roman" panose="02020603050405020304" pitchFamily="18" charset="0"/>
              </a:rPr>
              <a:t>Report contains guidance on sourcing data, data quality indicators to consider, etc.</a:t>
            </a:r>
            <a:endParaRPr lang="en-GB" sz="3200" dirty="0">
              <a:solidFill>
                <a:srgbClr val="000000"/>
              </a:solidFill>
            </a:endParaRPr>
          </a:p>
        </p:txBody>
      </p:sp>
      <p:sp>
        <p:nvSpPr>
          <p:cNvPr id="3" name="Date Placeholder 2">
            <a:extLst>
              <a:ext uri="{FF2B5EF4-FFF2-40B4-BE49-F238E27FC236}">
                <a16:creationId xmlns:a16="http://schemas.microsoft.com/office/drawing/2014/main" id="{421F5DEB-899B-0250-630F-4C5824C17A67}"/>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D969C6A7-A13D-2F11-A369-3B7D79A4BAD8}"/>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31AD296C-FACB-2A39-E22F-A50AEA24674A}"/>
              </a:ext>
            </a:extLst>
          </p:cNvPr>
          <p:cNvSpPr>
            <a:spLocks noGrp="1"/>
          </p:cNvSpPr>
          <p:nvPr>
            <p:ph type="sldNum" sz="quarter" idx="12"/>
          </p:nvPr>
        </p:nvSpPr>
        <p:spPr/>
        <p:txBody>
          <a:bodyPr/>
          <a:lstStyle/>
          <a:p>
            <a:fld id="{F43072DF-0E6F-4F85-A623-E2CFC502D6BE}" type="slidenum">
              <a:rPr lang="en-GB" smtClean="0"/>
              <a:t>10</a:t>
            </a:fld>
            <a:endParaRPr lang="en-GB"/>
          </a:p>
        </p:txBody>
      </p:sp>
      <p:sp>
        <p:nvSpPr>
          <p:cNvPr id="6" name="Title 5">
            <a:extLst>
              <a:ext uri="{FF2B5EF4-FFF2-40B4-BE49-F238E27FC236}">
                <a16:creationId xmlns:a16="http://schemas.microsoft.com/office/drawing/2014/main" id="{A7B2DFF9-3D1E-6117-A249-0A32D2B6AFC0}"/>
              </a:ext>
            </a:extLst>
          </p:cNvPr>
          <p:cNvSpPr>
            <a:spLocks noGrp="1"/>
          </p:cNvSpPr>
          <p:nvPr>
            <p:ph type="title"/>
          </p:nvPr>
        </p:nvSpPr>
        <p:spPr/>
        <p:txBody>
          <a:bodyPr>
            <a:normAutofit/>
          </a:bodyPr>
          <a:lstStyle/>
          <a:p>
            <a:r>
              <a:rPr lang="en-GB"/>
              <a:t>Carbon Accounting Methodology:</a:t>
            </a:r>
            <a:br>
              <a:rPr lang="en-GB"/>
            </a:br>
            <a:r>
              <a:rPr lang="en-GB"/>
              <a:t>Principles of Product </a:t>
            </a:r>
            <a:r>
              <a:rPr lang="en-GB" err="1"/>
              <a:t>Footprinting</a:t>
            </a:r>
            <a:endParaRPr lang="en-GB"/>
          </a:p>
        </p:txBody>
      </p:sp>
      <p:sp>
        <p:nvSpPr>
          <p:cNvPr id="13" name="Slide Number Placeholder 5">
            <a:extLst>
              <a:ext uri="{FF2B5EF4-FFF2-40B4-BE49-F238E27FC236}">
                <a16:creationId xmlns:a16="http://schemas.microsoft.com/office/drawing/2014/main" id="{15E84F60-9AF0-9DE5-6901-2680230C77C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E9E2F7-C15C-4B4E-95E5-E7AA56012813}" type="slidenum">
              <a:rPr lang="en-GB" smtClean="0"/>
              <a:pPr/>
              <a:t>10</a:t>
            </a:fld>
            <a:endParaRPr lang="en-GB"/>
          </a:p>
        </p:txBody>
      </p:sp>
    </p:spTree>
    <p:extLst>
      <p:ext uri="{BB962C8B-B14F-4D97-AF65-F5344CB8AC3E}">
        <p14:creationId xmlns:p14="http://schemas.microsoft.com/office/powerpoint/2010/main" val="3679622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59FB4-E5DF-F17D-FE98-865EFA0FA765}"/>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A613397E-F929-7FDB-346A-B3BCB80DDE22}"/>
              </a:ext>
            </a:extLst>
          </p:cNvPr>
          <p:cNvSpPr/>
          <p:nvPr/>
        </p:nvSpPr>
        <p:spPr>
          <a:xfrm>
            <a:off x="0" y="2064619"/>
            <a:ext cx="12192000" cy="944145"/>
          </a:xfrm>
          <a:prstGeom prst="rect">
            <a:avLst/>
          </a:prstGeom>
          <a:solidFill>
            <a:srgbClr val="4472C4">
              <a:alpha val="10196"/>
            </a:srgbClr>
          </a:solidFill>
          <a:ln>
            <a:solidFill>
              <a:srgbClr val="4472C4">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8" name="Diagram 17">
            <a:extLst>
              <a:ext uri="{FF2B5EF4-FFF2-40B4-BE49-F238E27FC236}">
                <a16:creationId xmlns:a16="http://schemas.microsoft.com/office/drawing/2014/main" id="{027FA74D-B01C-DC8E-84CD-5FFDA33453BE}"/>
              </a:ext>
            </a:extLst>
          </p:cNvPr>
          <p:cNvGraphicFramePr/>
          <p:nvPr>
            <p:extLst>
              <p:ext uri="{D42A27DB-BD31-4B8C-83A1-F6EECF244321}">
                <p14:modId xmlns:p14="http://schemas.microsoft.com/office/powerpoint/2010/main" val="2033643443"/>
              </p:ext>
            </p:extLst>
          </p:nvPr>
        </p:nvGraphicFramePr>
        <p:xfrm>
          <a:off x="3513231" y="1892665"/>
          <a:ext cx="8612491" cy="1288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2EA5D511-52F8-1A38-E7AA-9C76A378CABA}"/>
              </a:ext>
            </a:extLst>
          </p:cNvPr>
          <p:cNvSpPr>
            <a:spLocks noGrp="1"/>
          </p:cNvSpPr>
          <p:nvPr>
            <p:ph type="body" sz="quarter" idx="3"/>
          </p:nvPr>
        </p:nvSpPr>
        <p:spPr>
          <a:xfrm>
            <a:off x="84458" y="2345120"/>
            <a:ext cx="3662594" cy="425831"/>
          </a:xfrm>
        </p:spPr>
        <p:txBody>
          <a:bodyPr>
            <a:normAutofit/>
          </a:bodyPr>
          <a:lstStyle/>
          <a:p>
            <a:r>
              <a:rPr lang="en-GB" dirty="0"/>
              <a:t>Product Life Cycle Standard</a:t>
            </a:r>
          </a:p>
        </p:txBody>
      </p:sp>
      <p:sp>
        <p:nvSpPr>
          <p:cNvPr id="6" name="Rectangle 5">
            <a:extLst>
              <a:ext uri="{FF2B5EF4-FFF2-40B4-BE49-F238E27FC236}">
                <a16:creationId xmlns:a16="http://schemas.microsoft.com/office/drawing/2014/main" id="{1D9D511F-CCA9-B885-6257-59EFD919EE1E}"/>
              </a:ext>
            </a:extLst>
          </p:cNvPr>
          <p:cNvSpPr/>
          <p:nvPr/>
        </p:nvSpPr>
        <p:spPr>
          <a:xfrm>
            <a:off x="0" y="3101716"/>
            <a:ext cx="12192000" cy="846658"/>
          </a:xfrm>
          <a:prstGeom prst="rect">
            <a:avLst/>
          </a:prstGeom>
          <a:solidFill>
            <a:srgbClr val="4472C4">
              <a:alpha val="10196"/>
            </a:srgbClr>
          </a:solidFill>
          <a:ln>
            <a:solidFill>
              <a:srgbClr val="4472C4">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B4E6974-B442-0AC2-7A54-A4DB3C19E245}"/>
              </a:ext>
            </a:extLst>
          </p:cNvPr>
          <p:cNvSpPr>
            <a:spLocks noGrp="1"/>
          </p:cNvSpPr>
          <p:nvPr>
            <p:ph type="title"/>
          </p:nvPr>
        </p:nvSpPr>
        <p:spPr/>
        <p:txBody>
          <a:bodyPr>
            <a:normAutofit/>
          </a:bodyPr>
          <a:lstStyle/>
          <a:p>
            <a:r>
              <a:rPr lang="en-GB" dirty="0"/>
              <a:t>Carbon Accounting Methodology:</a:t>
            </a:r>
            <a:br>
              <a:rPr lang="en-GB" dirty="0"/>
            </a:br>
            <a:r>
              <a:rPr lang="en-GB" dirty="0"/>
              <a:t>Putting Product </a:t>
            </a:r>
            <a:r>
              <a:rPr lang="en-GB" dirty="0" err="1"/>
              <a:t>Footprinting</a:t>
            </a:r>
            <a:r>
              <a:rPr lang="en-GB" dirty="0"/>
              <a:t> into Practice</a:t>
            </a:r>
            <a:endParaRPr lang="en-GB" dirty="0">
              <a:solidFill>
                <a:schemeClr val="accent2"/>
              </a:solidFill>
            </a:endParaRPr>
          </a:p>
        </p:txBody>
      </p:sp>
      <p:sp>
        <p:nvSpPr>
          <p:cNvPr id="7" name="Date Placeholder 6">
            <a:extLst>
              <a:ext uri="{FF2B5EF4-FFF2-40B4-BE49-F238E27FC236}">
                <a16:creationId xmlns:a16="http://schemas.microsoft.com/office/drawing/2014/main" id="{DAE54838-CD0F-6B94-A888-4D715CAB92F4}"/>
              </a:ext>
            </a:extLst>
          </p:cNvPr>
          <p:cNvSpPr>
            <a:spLocks noGrp="1"/>
          </p:cNvSpPr>
          <p:nvPr>
            <p:ph type="dt" sz="half" idx="10"/>
          </p:nvPr>
        </p:nvSpPr>
        <p:spPr/>
        <p:txBody>
          <a:bodyPr/>
          <a:lstStyle/>
          <a:p>
            <a:r>
              <a:rPr lang="en-US"/>
              <a:t>21/03/2024</a:t>
            </a:r>
            <a:endParaRPr lang="en-GB"/>
          </a:p>
        </p:txBody>
      </p:sp>
      <p:sp>
        <p:nvSpPr>
          <p:cNvPr id="8" name="Footer Placeholder 7">
            <a:extLst>
              <a:ext uri="{FF2B5EF4-FFF2-40B4-BE49-F238E27FC236}">
                <a16:creationId xmlns:a16="http://schemas.microsoft.com/office/drawing/2014/main" id="{17E06BD1-1881-8CE5-3764-E45352B25CDF}"/>
              </a:ext>
            </a:extLst>
          </p:cNvPr>
          <p:cNvSpPr>
            <a:spLocks noGrp="1"/>
          </p:cNvSpPr>
          <p:nvPr>
            <p:ph type="ftr" sz="quarter" idx="11"/>
          </p:nvPr>
        </p:nvSpPr>
        <p:spPr/>
        <p:txBody>
          <a:bodyPr/>
          <a:lstStyle/>
          <a:p>
            <a:r>
              <a:rPr lang="en-GB" dirty="0"/>
              <a:t>REA Organics Conference</a:t>
            </a:r>
          </a:p>
        </p:txBody>
      </p:sp>
      <p:sp>
        <p:nvSpPr>
          <p:cNvPr id="9" name="Slide Number Placeholder 8">
            <a:extLst>
              <a:ext uri="{FF2B5EF4-FFF2-40B4-BE49-F238E27FC236}">
                <a16:creationId xmlns:a16="http://schemas.microsoft.com/office/drawing/2014/main" id="{D16B5FDD-2B2C-AE38-99F4-BA1BB63A98A8}"/>
              </a:ext>
            </a:extLst>
          </p:cNvPr>
          <p:cNvSpPr>
            <a:spLocks noGrp="1"/>
          </p:cNvSpPr>
          <p:nvPr>
            <p:ph type="sldNum" sz="quarter" idx="12"/>
          </p:nvPr>
        </p:nvSpPr>
        <p:spPr/>
        <p:txBody>
          <a:bodyPr/>
          <a:lstStyle/>
          <a:p>
            <a:fld id="{F43072DF-0E6F-4F85-A623-E2CFC502D6BE}" type="slidenum">
              <a:rPr lang="en-GB" smtClean="0"/>
              <a:t>11</a:t>
            </a:fld>
            <a:endParaRPr lang="en-GB"/>
          </a:p>
        </p:txBody>
      </p:sp>
      <p:sp>
        <p:nvSpPr>
          <p:cNvPr id="4" name="Text Placeholder 2">
            <a:extLst>
              <a:ext uri="{FF2B5EF4-FFF2-40B4-BE49-F238E27FC236}">
                <a16:creationId xmlns:a16="http://schemas.microsoft.com/office/drawing/2014/main" id="{BCC33728-B5A5-E6D6-ACE9-E0D0F4B4B4EF}"/>
              </a:ext>
            </a:extLst>
          </p:cNvPr>
          <p:cNvSpPr txBox="1">
            <a:spLocks/>
          </p:cNvSpPr>
          <p:nvPr/>
        </p:nvSpPr>
        <p:spPr>
          <a:xfrm>
            <a:off x="413187" y="3162999"/>
            <a:ext cx="3011532" cy="57060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1D8E88"/>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t>Compost &amp; Digestate</a:t>
            </a:r>
          </a:p>
        </p:txBody>
      </p:sp>
      <p:sp>
        <p:nvSpPr>
          <p:cNvPr id="15" name="TextBox 14">
            <a:extLst>
              <a:ext uri="{FF2B5EF4-FFF2-40B4-BE49-F238E27FC236}">
                <a16:creationId xmlns:a16="http://schemas.microsoft.com/office/drawing/2014/main" id="{BD2EFED5-EAB6-C819-0105-C2398A57A152}"/>
              </a:ext>
            </a:extLst>
          </p:cNvPr>
          <p:cNvSpPr txBox="1"/>
          <p:nvPr/>
        </p:nvSpPr>
        <p:spPr>
          <a:xfrm>
            <a:off x="5340762" y="3189549"/>
            <a:ext cx="1368000" cy="646331"/>
          </a:xfrm>
          <a:prstGeom prst="rect">
            <a:avLst/>
          </a:prstGeom>
          <a:solidFill>
            <a:srgbClr val="1D8E88"/>
          </a:solidFill>
        </p:spPr>
        <p:txBody>
          <a:bodyPr wrap="square" rtlCol="0">
            <a:spAutoFit/>
          </a:bodyPr>
          <a:lstStyle/>
          <a:p>
            <a:pPr algn="ctr"/>
            <a:r>
              <a:rPr lang="en-GB" sz="1200" b="1" dirty="0">
                <a:solidFill>
                  <a:schemeClr val="bg1"/>
                </a:solidFill>
              </a:rPr>
              <a:t>Pre-Processing</a:t>
            </a:r>
            <a:r>
              <a:rPr lang="en-GB" sz="1100" b="1" dirty="0">
                <a:solidFill>
                  <a:schemeClr val="bg1"/>
                </a:solidFill>
              </a:rPr>
              <a:t>; </a:t>
            </a:r>
            <a:r>
              <a:rPr lang="en-GB" sz="1200" b="1" dirty="0">
                <a:solidFill>
                  <a:schemeClr val="bg1"/>
                </a:solidFill>
              </a:rPr>
              <a:t>Composting/AD</a:t>
            </a:r>
          </a:p>
          <a:p>
            <a:endParaRPr lang="en-GB" sz="1200" b="1" dirty="0">
              <a:solidFill>
                <a:schemeClr val="bg1"/>
              </a:solidFill>
            </a:endParaRPr>
          </a:p>
        </p:txBody>
      </p:sp>
      <p:sp>
        <p:nvSpPr>
          <p:cNvPr id="16" name="TextBox 15">
            <a:extLst>
              <a:ext uri="{FF2B5EF4-FFF2-40B4-BE49-F238E27FC236}">
                <a16:creationId xmlns:a16="http://schemas.microsoft.com/office/drawing/2014/main" id="{296DE305-D983-7863-4426-A6C0A30214EB}"/>
              </a:ext>
            </a:extLst>
          </p:cNvPr>
          <p:cNvSpPr txBox="1"/>
          <p:nvPr/>
        </p:nvSpPr>
        <p:spPr>
          <a:xfrm>
            <a:off x="7021257" y="3210585"/>
            <a:ext cx="1368000" cy="646331"/>
          </a:xfrm>
          <a:prstGeom prst="rect">
            <a:avLst/>
          </a:prstGeom>
          <a:solidFill>
            <a:srgbClr val="1D8E88"/>
          </a:solidFill>
        </p:spPr>
        <p:txBody>
          <a:bodyPr wrap="square" rtlCol="0">
            <a:spAutoFit/>
          </a:bodyPr>
          <a:lstStyle/>
          <a:p>
            <a:pPr algn="ctr"/>
            <a:r>
              <a:rPr lang="en-GB" sz="1200" b="1" dirty="0">
                <a:solidFill>
                  <a:schemeClr val="bg1"/>
                </a:solidFill>
              </a:rPr>
              <a:t>Packaging and Storage; Transport to end customer</a:t>
            </a:r>
          </a:p>
        </p:txBody>
      </p:sp>
      <p:sp>
        <p:nvSpPr>
          <p:cNvPr id="19" name="TextBox 18">
            <a:extLst>
              <a:ext uri="{FF2B5EF4-FFF2-40B4-BE49-F238E27FC236}">
                <a16:creationId xmlns:a16="http://schemas.microsoft.com/office/drawing/2014/main" id="{FB954EA9-1834-A916-F639-FB35634C4430}"/>
              </a:ext>
            </a:extLst>
          </p:cNvPr>
          <p:cNvSpPr txBox="1"/>
          <p:nvPr/>
        </p:nvSpPr>
        <p:spPr>
          <a:xfrm>
            <a:off x="8701752" y="3201880"/>
            <a:ext cx="1368000" cy="646331"/>
          </a:xfrm>
          <a:prstGeom prst="rect">
            <a:avLst/>
          </a:prstGeom>
          <a:solidFill>
            <a:srgbClr val="1D8E88"/>
          </a:solidFill>
        </p:spPr>
        <p:txBody>
          <a:bodyPr wrap="square" rtlCol="0">
            <a:spAutoFit/>
          </a:bodyPr>
          <a:lstStyle/>
          <a:p>
            <a:pPr algn="ctr"/>
            <a:r>
              <a:rPr lang="en-GB" sz="1200" b="1" dirty="0">
                <a:solidFill>
                  <a:schemeClr val="bg1"/>
                </a:solidFill>
              </a:rPr>
              <a:t>Application to Land</a:t>
            </a:r>
          </a:p>
          <a:p>
            <a:pPr algn="ctr"/>
            <a:endParaRPr lang="en-GB" sz="1200" b="1" dirty="0">
              <a:solidFill>
                <a:schemeClr val="bg1"/>
              </a:solidFill>
            </a:endParaRPr>
          </a:p>
        </p:txBody>
      </p:sp>
      <p:sp>
        <p:nvSpPr>
          <p:cNvPr id="21" name="TextBox 20">
            <a:extLst>
              <a:ext uri="{FF2B5EF4-FFF2-40B4-BE49-F238E27FC236}">
                <a16:creationId xmlns:a16="http://schemas.microsoft.com/office/drawing/2014/main" id="{0E9369FC-B290-AA0F-361E-7966CBC3A7E5}"/>
              </a:ext>
            </a:extLst>
          </p:cNvPr>
          <p:cNvSpPr txBox="1"/>
          <p:nvPr/>
        </p:nvSpPr>
        <p:spPr>
          <a:xfrm>
            <a:off x="3660267" y="3201881"/>
            <a:ext cx="1368000" cy="646331"/>
          </a:xfrm>
          <a:prstGeom prst="rect">
            <a:avLst/>
          </a:prstGeom>
          <a:solidFill>
            <a:srgbClr val="1D8E88"/>
          </a:solidFill>
        </p:spPr>
        <p:txBody>
          <a:bodyPr wrap="square" rtlCol="0">
            <a:spAutoFit/>
          </a:bodyPr>
          <a:lstStyle/>
          <a:p>
            <a:pPr algn="ctr"/>
            <a:r>
              <a:rPr lang="en-GB" sz="1200" b="1" dirty="0">
                <a:solidFill>
                  <a:schemeClr val="bg1"/>
                </a:solidFill>
              </a:rPr>
              <a:t>Sourcing Feedstock (waste)</a:t>
            </a:r>
          </a:p>
          <a:p>
            <a:endParaRPr lang="en-GB" sz="1200" b="1" dirty="0">
              <a:solidFill>
                <a:schemeClr val="bg1"/>
              </a:solidFill>
            </a:endParaRPr>
          </a:p>
        </p:txBody>
      </p:sp>
      <p:sp>
        <p:nvSpPr>
          <p:cNvPr id="22" name="TextBox 21">
            <a:extLst>
              <a:ext uri="{FF2B5EF4-FFF2-40B4-BE49-F238E27FC236}">
                <a16:creationId xmlns:a16="http://schemas.microsoft.com/office/drawing/2014/main" id="{F7818E7C-757B-77A4-2C7D-C5AE4ED8342F}"/>
              </a:ext>
            </a:extLst>
          </p:cNvPr>
          <p:cNvSpPr txBox="1"/>
          <p:nvPr/>
        </p:nvSpPr>
        <p:spPr>
          <a:xfrm>
            <a:off x="10382247" y="3209105"/>
            <a:ext cx="1368000" cy="646331"/>
          </a:xfrm>
          <a:prstGeom prst="rect">
            <a:avLst/>
          </a:prstGeom>
          <a:solidFill>
            <a:srgbClr val="1D8E88"/>
          </a:solidFill>
        </p:spPr>
        <p:txBody>
          <a:bodyPr wrap="square" rtlCol="0">
            <a:spAutoFit/>
          </a:bodyPr>
          <a:lstStyle/>
          <a:p>
            <a:pPr algn="ctr"/>
            <a:r>
              <a:rPr lang="en-GB" sz="1200" b="1">
                <a:solidFill>
                  <a:schemeClr val="bg1"/>
                </a:solidFill>
              </a:rPr>
              <a:t>Packaging waste (disposal)</a:t>
            </a:r>
          </a:p>
          <a:p>
            <a:pPr algn="ctr"/>
            <a:endParaRPr lang="en-GB" sz="1200" b="1">
              <a:solidFill>
                <a:schemeClr val="bg1"/>
              </a:solidFill>
            </a:endParaRPr>
          </a:p>
        </p:txBody>
      </p:sp>
      <p:sp>
        <p:nvSpPr>
          <p:cNvPr id="12" name="Content Placeholder 1">
            <a:extLst>
              <a:ext uri="{FF2B5EF4-FFF2-40B4-BE49-F238E27FC236}">
                <a16:creationId xmlns:a16="http://schemas.microsoft.com/office/drawing/2014/main" id="{73DDB01C-D4B8-65D0-6297-CCAAAB1A3CCD}"/>
              </a:ext>
            </a:extLst>
          </p:cNvPr>
          <p:cNvSpPr txBox="1">
            <a:spLocks/>
          </p:cNvSpPr>
          <p:nvPr/>
        </p:nvSpPr>
        <p:spPr>
          <a:xfrm>
            <a:off x="1494183" y="4343400"/>
            <a:ext cx="6997568" cy="18785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1D8E88"/>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solidFill>
                  <a:srgbClr val="3C528B"/>
                </a:solidFill>
              </a:rPr>
              <a:t>Calculate Emissions for each Lifecycle stage</a:t>
            </a:r>
          </a:p>
          <a:p>
            <a:pPr marL="800100" lvl="1" indent="-342900">
              <a:buFont typeface="Courier New" panose="02070309020205020404" pitchFamily="49" charset="0"/>
              <a:buChar char="o"/>
            </a:pPr>
            <a:r>
              <a:rPr lang="en-GB" b="0" dirty="0">
                <a:latin typeface="Calibri" panose="020F0502020204030204" pitchFamily="34" charset="0"/>
                <a:ea typeface="Times New Roman" panose="02020603050405020304" pitchFamily="18" charset="0"/>
                <a:cs typeface="Times New Roman" panose="02020603050405020304" pitchFamily="18" charset="0"/>
              </a:rPr>
              <a:t>Key data requirements</a:t>
            </a:r>
          </a:p>
          <a:p>
            <a:pPr marL="800100" lvl="1" indent="-342900">
              <a:buFont typeface="Courier New" panose="02070309020205020404" pitchFamily="49" charset="0"/>
              <a:buChar char="o"/>
            </a:pPr>
            <a:r>
              <a:rPr lang="en-GB" b="0" dirty="0">
                <a:latin typeface="Calibri" panose="020F0502020204030204" pitchFamily="34" charset="0"/>
                <a:ea typeface="Times New Roman" panose="02020603050405020304" pitchFamily="18" charset="0"/>
                <a:cs typeface="Times New Roman" panose="02020603050405020304" pitchFamily="18" charset="0"/>
              </a:rPr>
              <a:t>Worked example calculation</a:t>
            </a:r>
          </a:p>
          <a:p>
            <a:pPr marL="800100" lvl="1" indent="-342900">
              <a:buFont typeface="Courier New" panose="02070309020205020404" pitchFamily="49" charset="0"/>
              <a:buChar char="o"/>
            </a:pPr>
            <a:r>
              <a:rPr lang="en-GB" b="0" dirty="0">
                <a:latin typeface="Calibri" panose="020F0502020204030204" pitchFamily="34" charset="0"/>
                <a:ea typeface="Times New Roman" panose="02020603050405020304" pitchFamily="18" charset="0"/>
                <a:cs typeface="Times New Roman" panose="02020603050405020304" pitchFamily="18" charset="0"/>
              </a:rPr>
              <a:t>Guidance on reporting</a:t>
            </a:r>
          </a:p>
          <a:p>
            <a:pPr marL="800100" lvl="1" indent="-342900">
              <a:buFont typeface="Courier New" panose="02070309020205020404" pitchFamily="49" charset="0"/>
              <a:buChar char="o"/>
            </a:pPr>
            <a:r>
              <a:rPr lang="en-GB" b="0" dirty="0">
                <a:latin typeface="Calibri" panose="020F0502020204030204" pitchFamily="34" charset="0"/>
                <a:ea typeface="Times New Roman" panose="02020603050405020304" pitchFamily="18" charset="0"/>
                <a:cs typeface="Times New Roman" panose="02020603050405020304" pitchFamily="18" charset="0"/>
              </a:rPr>
              <a:t>A full worked example for compost and digestate</a:t>
            </a:r>
          </a:p>
        </p:txBody>
      </p:sp>
    </p:spTree>
    <p:extLst>
      <p:ext uri="{BB962C8B-B14F-4D97-AF65-F5344CB8AC3E}">
        <p14:creationId xmlns:p14="http://schemas.microsoft.com/office/powerpoint/2010/main" val="960218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59FB4-E5DF-F17D-FE98-865EFA0FA765}"/>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A613397E-F929-7FDB-346A-B3BCB80DDE22}"/>
              </a:ext>
            </a:extLst>
          </p:cNvPr>
          <p:cNvSpPr/>
          <p:nvPr/>
        </p:nvSpPr>
        <p:spPr>
          <a:xfrm>
            <a:off x="0" y="2064619"/>
            <a:ext cx="12192000" cy="944145"/>
          </a:xfrm>
          <a:prstGeom prst="rect">
            <a:avLst/>
          </a:prstGeom>
          <a:solidFill>
            <a:srgbClr val="4472C4">
              <a:alpha val="10196"/>
            </a:srgbClr>
          </a:solidFill>
          <a:ln>
            <a:solidFill>
              <a:srgbClr val="4472C4">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8" name="Diagram 17">
            <a:extLst>
              <a:ext uri="{FF2B5EF4-FFF2-40B4-BE49-F238E27FC236}">
                <a16:creationId xmlns:a16="http://schemas.microsoft.com/office/drawing/2014/main" id="{027FA74D-B01C-DC8E-84CD-5FFDA33453BE}"/>
              </a:ext>
            </a:extLst>
          </p:cNvPr>
          <p:cNvGraphicFramePr/>
          <p:nvPr/>
        </p:nvGraphicFramePr>
        <p:xfrm>
          <a:off x="3513231" y="1892665"/>
          <a:ext cx="8612491" cy="1288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2EA5D511-52F8-1A38-E7AA-9C76A378CABA}"/>
              </a:ext>
            </a:extLst>
          </p:cNvPr>
          <p:cNvSpPr>
            <a:spLocks noGrp="1"/>
          </p:cNvSpPr>
          <p:nvPr>
            <p:ph type="body" sz="quarter" idx="3"/>
          </p:nvPr>
        </p:nvSpPr>
        <p:spPr>
          <a:xfrm>
            <a:off x="84458" y="2345120"/>
            <a:ext cx="3662594" cy="425831"/>
          </a:xfrm>
        </p:spPr>
        <p:txBody>
          <a:bodyPr>
            <a:normAutofit/>
          </a:bodyPr>
          <a:lstStyle/>
          <a:p>
            <a:r>
              <a:rPr lang="en-GB" dirty="0"/>
              <a:t>Product Life Cycle Standard</a:t>
            </a:r>
          </a:p>
        </p:txBody>
      </p:sp>
      <p:sp>
        <p:nvSpPr>
          <p:cNvPr id="6" name="Rectangle 5">
            <a:extLst>
              <a:ext uri="{FF2B5EF4-FFF2-40B4-BE49-F238E27FC236}">
                <a16:creationId xmlns:a16="http://schemas.microsoft.com/office/drawing/2014/main" id="{1D9D511F-CCA9-B885-6257-59EFD919EE1E}"/>
              </a:ext>
            </a:extLst>
          </p:cNvPr>
          <p:cNvSpPr/>
          <p:nvPr/>
        </p:nvSpPr>
        <p:spPr>
          <a:xfrm>
            <a:off x="-6626" y="5148550"/>
            <a:ext cx="12192000" cy="846658"/>
          </a:xfrm>
          <a:prstGeom prst="rect">
            <a:avLst/>
          </a:prstGeom>
          <a:solidFill>
            <a:srgbClr val="4472C4">
              <a:alpha val="10196"/>
            </a:srgbClr>
          </a:solidFill>
          <a:ln>
            <a:solidFill>
              <a:srgbClr val="4472C4">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B4E6974-B442-0AC2-7A54-A4DB3C19E245}"/>
              </a:ext>
            </a:extLst>
          </p:cNvPr>
          <p:cNvSpPr>
            <a:spLocks noGrp="1"/>
          </p:cNvSpPr>
          <p:nvPr>
            <p:ph type="title"/>
          </p:nvPr>
        </p:nvSpPr>
        <p:spPr/>
        <p:txBody>
          <a:bodyPr>
            <a:normAutofit/>
          </a:bodyPr>
          <a:lstStyle/>
          <a:p>
            <a:r>
              <a:rPr lang="en-GB" dirty="0"/>
              <a:t>Carbon Accounting Methodology:</a:t>
            </a:r>
            <a:br>
              <a:rPr lang="en-GB" dirty="0"/>
            </a:br>
            <a:r>
              <a:rPr lang="en-GB" dirty="0"/>
              <a:t>Corporate Standard Alignment</a:t>
            </a:r>
            <a:endParaRPr lang="en-GB" dirty="0">
              <a:solidFill>
                <a:schemeClr val="accent2"/>
              </a:solidFill>
            </a:endParaRPr>
          </a:p>
        </p:txBody>
      </p:sp>
      <p:sp>
        <p:nvSpPr>
          <p:cNvPr id="7" name="Date Placeholder 6">
            <a:extLst>
              <a:ext uri="{FF2B5EF4-FFF2-40B4-BE49-F238E27FC236}">
                <a16:creationId xmlns:a16="http://schemas.microsoft.com/office/drawing/2014/main" id="{DAE54838-CD0F-6B94-A888-4D715CAB92F4}"/>
              </a:ext>
            </a:extLst>
          </p:cNvPr>
          <p:cNvSpPr>
            <a:spLocks noGrp="1"/>
          </p:cNvSpPr>
          <p:nvPr>
            <p:ph type="dt" sz="half" idx="10"/>
          </p:nvPr>
        </p:nvSpPr>
        <p:spPr/>
        <p:txBody>
          <a:bodyPr/>
          <a:lstStyle/>
          <a:p>
            <a:r>
              <a:rPr lang="en-US"/>
              <a:t>21/03/2024</a:t>
            </a:r>
            <a:endParaRPr lang="en-GB"/>
          </a:p>
        </p:txBody>
      </p:sp>
      <p:sp>
        <p:nvSpPr>
          <p:cNvPr id="8" name="Footer Placeholder 7">
            <a:extLst>
              <a:ext uri="{FF2B5EF4-FFF2-40B4-BE49-F238E27FC236}">
                <a16:creationId xmlns:a16="http://schemas.microsoft.com/office/drawing/2014/main" id="{17E06BD1-1881-8CE5-3764-E45352B25CDF}"/>
              </a:ext>
            </a:extLst>
          </p:cNvPr>
          <p:cNvSpPr>
            <a:spLocks noGrp="1"/>
          </p:cNvSpPr>
          <p:nvPr>
            <p:ph type="ftr" sz="quarter" idx="11"/>
          </p:nvPr>
        </p:nvSpPr>
        <p:spPr/>
        <p:txBody>
          <a:bodyPr/>
          <a:lstStyle/>
          <a:p>
            <a:r>
              <a:rPr lang="en-GB" dirty="0"/>
              <a:t>REA Organics Conference</a:t>
            </a:r>
          </a:p>
        </p:txBody>
      </p:sp>
      <p:sp>
        <p:nvSpPr>
          <p:cNvPr id="9" name="Slide Number Placeholder 8">
            <a:extLst>
              <a:ext uri="{FF2B5EF4-FFF2-40B4-BE49-F238E27FC236}">
                <a16:creationId xmlns:a16="http://schemas.microsoft.com/office/drawing/2014/main" id="{D16B5FDD-2B2C-AE38-99F4-BA1BB63A98A8}"/>
              </a:ext>
            </a:extLst>
          </p:cNvPr>
          <p:cNvSpPr>
            <a:spLocks noGrp="1"/>
          </p:cNvSpPr>
          <p:nvPr>
            <p:ph type="sldNum" sz="quarter" idx="12"/>
          </p:nvPr>
        </p:nvSpPr>
        <p:spPr/>
        <p:txBody>
          <a:bodyPr/>
          <a:lstStyle/>
          <a:p>
            <a:fld id="{F43072DF-0E6F-4F85-A623-E2CFC502D6BE}" type="slidenum">
              <a:rPr lang="en-GB" smtClean="0"/>
              <a:t>12</a:t>
            </a:fld>
            <a:endParaRPr lang="en-GB"/>
          </a:p>
        </p:txBody>
      </p:sp>
      <p:sp>
        <p:nvSpPr>
          <p:cNvPr id="4" name="Text Placeholder 2">
            <a:extLst>
              <a:ext uri="{FF2B5EF4-FFF2-40B4-BE49-F238E27FC236}">
                <a16:creationId xmlns:a16="http://schemas.microsoft.com/office/drawing/2014/main" id="{BCC33728-B5A5-E6D6-ACE9-E0D0F4B4B4EF}"/>
              </a:ext>
            </a:extLst>
          </p:cNvPr>
          <p:cNvSpPr txBox="1">
            <a:spLocks/>
          </p:cNvSpPr>
          <p:nvPr/>
        </p:nvSpPr>
        <p:spPr>
          <a:xfrm>
            <a:off x="396622" y="5219772"/>
            <a:ext cx="3011532" cy="57060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1D8E88"/>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t>Compost &amp; Digestate</a:t>
            </a:r>
          </a:p>
        </p:txBody>
      </p:sp>
      <p:sp>
        <p:nvSpPr>
          <p:cNvPr id="15" name="TextBox 14">
            <a:extLst>
              <a:ext uri="{FF2B5EF4-FFF2-40B4-BE49-F238E27FC236}">
                <a16:creationId xmlns:a16="http://schemas.microsoft.com/office/drawing/2014/main" id="{BD2EFED5-EAB6-C819-0105-C2398A57A152}"/>
              </a:ext>
            </a:extLst>
          </p:cNvPr>
          <p:cNvSpPr txBox="1"/>
          <p:nvPr/>
        </p:nvSpPr>
        <p:spPr>
          <a:xfrm>
            <a:off x="5324197" y="5236383"/>
            <a:ext cx="1368000" cy="646331"/>
          </a:xfrm>
          <a:prstGeom prst="rect">
            <a:avLst/>
          </a:prstGeom>
          <a:solidFill>
            <a:srgbClr val="1D8E88"/>
          </a:solidFill>
        </p:spPr>
        <p:txBody>
          <a:bodyPr wrap="square" rtlCol="0">
            <a:spAutoFit/>
          </a:bodyPr>
          <a:lstStyle/>
          <a:p>
            <a:pPr algn="ctr"/>
            <a:r>
              <a:rPr lang="en-GB" sz="1200" b="1" dirty="0">
                <a:solidFill>
                  <a:schemeClr val="bg1"/>
                </a:solidFill>
              </a:rPr>
              <a:t>Pre-Processing</a:t>
            </a:r>
            <a:r>
              <a:rPr lang="en-GB" sz="1100" b="1" dirty="0">
                <a:solidFill>
                  <a:schemeClr val="bg1"/>
                </a:solidFill>
              </a:rPr>
              <a:t>; </a:t>
            </a:r>
            <a:r>
              <a:rPr lang="en-GB" sz="1200" b="1" dirty="0">
                <a:solidFill>
                  <a:schemeClr val="bg1"/>
                </a:solidFill>
              </a:rPr>
              <a:t>Composting/AD</a:t>
            </a:r>
          </a:p>
          <a:p>
            <a:endParaRPr lang="en-GB" sz="1200" b="1" dirty="0">
              <a:solidFill>
                <a:schemeClr val="bg1"/>
              </a:solidFill>
            </a:endParaRPr>
          </a:p>
        </p:txBody>
      </p:sp>
      <p:sp>
        <p:nvSpPr>
          <p:cNvPr id="16" name="TextBox 15">
            <a:extLst>
              <a:ext uri="{FF2B5EF4-FFF2-40B4-BE49-F238E27FC236}">
                <a16:creationId xmlns:a16="http://schemas.microsoft.com/office/drawing/2014/main" id="{296DE305-D983-7863-4426-A6C0A30214EB}"/>
              </a:ext>
            </a:extLst>
          </p:cNvPr>
          <p:cNvSpPr txBox="1"/>
          <p:nvPr/>
        </p:nvSpPr>
        <p:spPr>
          <a:xfrm>
            <a:off x="7004692" y="5257419"/>
            <a:ext cx="1368000" cy="646331"/>
          </a:xfrm>
          <a:prstGeom prst="rect">
            <a:avLst/>
          </a:prstGeom>
          <a:solidFill>
            <a:srgbClr val="1D8E88"/>
          </a:solidFill>
        </p:spPr>
        <p:txBody>
          <a:bodyPr wrap="square" rtlCol="0">
            <a:spAutoFit/>
          </a:bodyPr>
          <a:lstStyle/>
          <a:p>
            <a:pPr algn="ctr"/>
            <a:r>
              <a:rPr lang="en-GB" sz="1200" b="1" dirty="0">
                <a:solidFill>
                  <a:schemeClr val="bg1"/>
                </a:solidFill>
              </a:rPr>
              <a:t>Packaging and Storage; Transport to end customer</a:t>
            </a:r>
          </a:p>
        </p:txBody>
      </p:sp>
      <p:sp>
        <p:nvSpPr>
          <p:cNvPr id="19" name="TextBox 18">
            <a:extLst>
              <a:ext uri="{FF2B5EF4-FFF2-40B4-BE49-F238E27FC236}">
                <a16:creationId xmlns:a16="http://schemas.microsoft.com/office/drawing/2014/main" id="{FB954EA9-1834-A916-F639-FB35634C4430}"/>
              </a:ext>
            </a:extLst>
          </p:cNvPr>
          <p:cNvSpPr txBox="1"/>
          <p:nvPr/>
        </p:nvSpPr>
        <p:spPr>
          <a:xfrm>
            <a:off x="8685187" y="5248714"/>
            <a:ext cx="1368000" cy="646331"/>
          </a:xfrm>
          <a:prstGeom prst="rect">
            <a:avLst/>
          </a:prstGeom>
          <a:solidFill>
            <a:srgbClr val="1D8E88"/>
          </a:solidFill>
        </p:spPr>
        <p:txBody>
          <a:bodyPr wrap="square" rtlCol="0">
            <a:spAutoFit/>
          </a:bodyPr>
          <a:lstStyle/>
          <a:p>
            <a:pPr algn="ctr"/>
            <a:r>
              <a:rPr lang="en-GB" sz="1200" b="1" dirty="0">
                <a:solidFill>
                  <a:schemeClr val="bg1"/>
                </a:solidFill>
              </a:rPr>
              <a:t>Application to Land</a:t>
            </a:r>
          </a:p>
          <a:p>
            <a:pPr algn="ctr"/>
            <a:endParaRPr lang="en-GB" sz="1200" b="1" dirty="0">
              <a:solidFill>
                <a:schemeClr val="bg1"/>
              </a:solidFill>
            </a:endParaRPr>
          </a:p>
        </p:txBody>
      </p:sp>
      <p:sp>
        <p:nvSpPr>
          <p:cNvPr id="21" name="TextBox 20">
            <a:extLst>
              <a:ext uri="{FF2B5EF4-FFF2-40B4-BE49-F238E27FC236}">
                <a16:creationId xmlns:a16="http://schemas.microsoft.com/office/drawing/2014/main" id="{0E9369FC-B290-AA0F-361E-7966CBC3A7E5}"/>
              </a:ext>
            </a:extLst>
          </p:cNvPr>
          <p:cNvSpPr txBox="1"/>
          <p:nvPr/>
        </p:nvSpPr>
        <p:spPr>
          <a:xfrm>
            <a:off x="3643702" y="5248715"/>
            <a:ext cx="1368000" cy="646331"/>
          </a:xfrm>
          <a:prstGeom prst="rect">
            <a:avLst/>
          </a:prstGeom>
          <a:solidFill>
            <a:srgbClr val="1D8E88"/>
          </a:solidFill>
        </p:spPr>
        <p:txBody>
          <a:bodyPr wrap="square" rtlCol="0">
            <a:spAutoFit/>
          </a:bodyPr>
          <a:lstStyle/>
          <a:p>
            <a:pPr algn="ctr"/>
            <a:r>
              <a:rPr lang="en-GB" sz="1200" b="1" dirty="0">
                <a:solidFill>
                  <a:schemeClr val="bg1"/>
                </a:solidFill>
              </a:rPr>
              <a:t>Sourcing Feedstock (waste)</a:t>
            </a:r>
          </a:p>
          <a:p>
            <a:endParaRPr lang="en-GB" sz="1200" b="1" dirty="0">
              <a:solidFill>
                <a:schemeClr val="bg1"/>
              </a:solidFill>
            </a:endParaRPr>
          </a:p>
        </p:txBody>
      </p:sp>
      <p:sp>
        <p:nvSpPr>
          <p:cNvPr id="22" name="TextBox 21">
            <a:extLst>
              <a:ext uri="{FF2B5EF4-FFF2-40B4-BE49-F238E27FC236}">
                <a16:creationId xmlns:a16="http://schemas.microsoft.com/office/drawing/2014/main" id="{F7818E7C-757B-77A4-2C7D-C5AE4ED8342F}"/>
              </a:ext>
            </a:extLst>
          </p:cNvPr>
          <p:cNvSpPr txBox="1"/>
          <p:nvPr/>
        </p:nvSpPr>
        <p:spPr>
          <a:xfrm>
            <a:off x="10365682" y="5255939"/>
            <a:ext cx="1368000" cy="646331"/>
          </a:xfrm>
          <a:prstGeom prst="rect">
            <a:avLst/>
          </a:prstGeom>
          <a:solidFill>
            <a:srgbClr val="1D8E88"/>
          </a:solidFill>
        </p:spPr>
        <p:txBody>
          <a:bodyPr wrap="square" rtlCol="0">
            <a:spAutoFit/>
          </a:bodyPr>
          <a:lstStyle/>
          <a:p>
            <a:pPr algn="ctr"/>
            <a:r>
              <a:rPr lang="en-GB" sz="1200" b="1">
                <a:solidFill>
                  <a:schemeClr val="bg1"/>
                </a:solidFill>
              </a:rPr>
              <a:t>Packaging waste (disposal)</a:t>
            </a:r>
          </a:p>
          <a:p>
            <a:pPr algn="ctr"/>
            <a:endParaRPr lang="en-GB" sz="1200" b="1">
              <a:solidFill>
                <a:schemeClr val="bg1"/>
              </a:solidFill>
            </a:endParaRPr>
          </a:p>
        </p:txBody>
      </p:sp>
      <p:sp>
        <p:nvSpPr>
          <p:cNvPr id="17" name="Rectangle 16">
            <a:extLst>
              <a:ext uri="{FF2B5EF4-FFF2-40B4-BE49-F238E27FC236}">
                <a16:creationId xmlns:a16="http://schemas.microsoft.com/office/drawing/2014/main" id="{AC737664-C12B-4521-3F89-8518D1D8C990}"/>
              </a:ext>
            </a:extLst>
          </p:cNvPr>
          <p:cNvSpPr/>
          <p:nvPr/>
        </p:nvSpPr>
        <p:spPr>
          <a:xfrm>
            <a:off x="0" y="3096597"/>
            <a:ext cx="12192000" cy="1959015"/>
          </a:xfrm>
          <a:prstGeom prst="rect">
            <a:avLst/>
          </a:prstGeom>
          <a:solidFill>
            <a:srgbClr val="4472C4">
              <a:alpha val="10196"/>
            </a:srgbClr>
          </a:solidFill>
          <a:ln>
            <a:solidFill>
              <a:srgbClr val="4472C4">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2">
            <a:extLst>
              <a:ext uri="{FF2B5EF4-FFF2-40B4-BE49-F238E27FC236}">
                <a16:creationId xmlns:a16="http://schemas.microsoft.com/office/drawing/2014/main" id="{4D6E58C1-19B4-367C-9451-A120DD07025A}"/>
              </a:ext>
            </a:extLst>
          </p:cNvPr>
          <p:cNvSpPr>
            <a:spLocks noGrp="1"/>
          </p:cNvSpPr>
          <p:nvPr>
            <p:ph type="body" idx="1"/>
          </p:nvPr>
        </p:nvSpPr>
        <p:spPr>
          <a:xfrm>
            <a:off x="396622" y="3891780"/>
            <a:ext cx="5152894" cy="419530"/>
          </a:xfrm>
        </p:spPr>
        <p:txBody>
          <a:bodyPr>
            <a:normAutofit lnSpcReduction="10000"/>
          </a:bodyPr>
          <a:lstStyle/>
          <a:p>
            <a:r>
              <a:rPr lang="en-GB" dirty="0"/>
              <a:t>Corporate Standard</a:t>
            </a:r>
          </a:p>
        </p:txBody>
      </p:sp>
      <p:graphicFrame>
        <p:nvGraphicFramePr>
          <p:cNvPr id="25" name="Diagram 24">
            <a:extLst>
              <a:ext uri="{FF2B5EF4-FFF2-40B4-BE49-F238E27FC236}">
                <a16:creationId xmlns:a16="http://schemas.microsoft.com/office/drawing/2014/main" id="{2F9FADFF-CD7B-6C8E-0DA8-B7F8ACA4AEB2}"/>
              </a:ext>
            </a:extLst>
          </p:cNvPr>
          <p:cNvGraphicFramePr/>
          <p:nvPr>
            <p:extLst>
              <p:ext uri="{D42A27DB-BD31-4B8C-83A1-F6EECF244321}">
                <p14:modId xmlns:p14="http://schemas.microsoft.com/office/powerpoint/2010/main" val="1526910103"/>
              </p:ext>
            </p:extLst>
          </p:nvPr>
        </p:nvGraphicFramePr>
        <p:xfrm>
          <a:off x="3769861" y="2303903"/>
          <a:ext cx="7963821" cy="28194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30664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6B9AE-A4C2-7438-A5D9-64D987FF0F2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C803C2-75C4-CE81-0444-3C59E97CAA05}"/>
              </a:ext>
            </a:extLst>
          </p:cNvPr>
          <p:cNvSpPr>
            <a:spLocks noGrp="1"/>
          </p:cNvSpPr>
          <p:nvPr>
            <p:ph idx="1"/>
          </p:nvPr>
        </p:nvSpPr>
        <p:spPr>
          <a:xfrm>
            <a:off x="838200" y="1945151"/>
            <a:ext cx="10644554" cy="4547723"/>
          </a:xfrm>
        </p:spPr>
        <p:txBody>
          <a:bodyPr>
            <a:normAutofit fontScale="92500" lnSpcReduction="10000"/>
          </a:bodyPr>
          <a:lstStyle/>
          <a:p>
            <a:r>
              <a:rPr lang="en-GB" b="1" dirty="0"/>
              <a:t>Overview of Greenhouse Gas Protocol</a:t>
            </a:r>
          </a:p>
          <a:p>
            <a:pPr>
              <a:spcBef>
                <a:spcPts val="1200"/>
              </a:spcBef>
            </a:pPr>
            <a:r>
              <a:rPr lang="en-GB" b="1" dirty="0"/>
              <a:t>Carbon Accounting Methodology</a:t>
            </a:r>
          </a:p>
          <a:p>
            <a:pPr lvl="1">
              <a:buFont typeface="Courier New" panose="02070309020205020404" pitchFamily="49" charset="0"/>
              <a:buChar char="o"/>
            </a:pPr>
            <a:r>
              <a:rPr lang="en-GB" dirty="0"/>
              <a:t>Instructions for calculating emissions for each lifecycle stage</a:t>
            </a:r>
          </a:p>
          <a:p>
            <a:pPr lvl="1">
              <a:buFont typeface="Courier New" panose="02070309020205020404" pitchFamily="49" charset="0"/>
              <a:buChar char="o"/>
            </a:pPr>
            <a:r>
              <a:rPr lang="en-GB" dirty="0"/>
              <a:t>Guidance on reporting product footprint &amp; corporate inventory</a:t>
            </a:r>
          </a:p>
          <a:p>
            <a:pPr>
              <a:spcBef>
                <a:spcPts val="1200"/>
              </a:spcBef>
            </a:pPr>
            <a:r>
              <a:rPr lang="en-GB" b="1" dirty="0"/>
              <a:t>Supporting Information</a:t>
            </a:r>
          </a:p>
          <a:p>
            <a:pPr lvl="1">
              <a:buFont typeface="Courier New" panose="02070309020205020404" pitchFamily="49" charset="0"/>
              <a:buChar char="o"/>
            </a:pPr>
            <a:r>
              <a:rPr lang="en-GB" dirty="0"/>
              <a:t>Annex A: Overview of GHG Accounting</a:t>
            </a:r>
          </a:p>
          <a:p>
            <a:pPr lvl="1">
              <a:buFont typeface="Courier New" panose="02070309020205020404" pitchFamily="49" charset="0"/>
              <a:buChar char="o"/>
            </a:pPr>
            <a:r>
              <a:rPr lang="en-GB" dirty="0"/>
              <a:t>Annex B: Land Sector and Removals sample reporting template</a:t>
            </a:r>
          </a:p>
          <a:p>
            <a:pPr lvl="1">
              <a:buFont typeface="Courier New" panose="02070309020205020404" pitchFamily="49" charset="0"/>
              <a:buChar char="o"/>
            </a:pPr>
            <a:r>
              <a:rPr lang="en-GB" dirty="0"/>
              <a:t>Annex C: Purpose-grown Crops – how to manage non-waste inputs</a:t>
            </a:r>
          </a:p>
          <a:p>
            <a:pPr lvl="1">
              <a:buFont typeface="Courier New" panose="02070309020205020404" pitchFamily="49" charset="0"/>
              <a:buChar char="o"/>
            </a:pPr>
            <a:r>
              <a:rPr lang="en-GB" dirty="0"/>
              <a:t>Annex D: Literature review – used to define scope and boundaries of the assessment</a:t>
            </a:r>
          </a:p>
          <a:p>
            <a:pPr lvl="1">
              <a:buFont typeface="Courier New" panose="02070309020205020404" pitchFamily="49" charset="0"/>
              <a:buChar char="o"/>
            </a:pPr>
            <a:r>
              <a:rPr lang="en-GB" dirty="0"/>
              <a:t>Annex E: Frequently asked questions</a:t>
            </a:r>
          </a:p>
          <a:p>
            <a:pPr lvl="1">
              <a:buFont typeface="Courier New" panose="02070309020205020404" pitchFamily="49" charset="0"/>
              <a:buChar char="o"/>
            </a:pPr>
            <a:r>
              <a:rPr lang="en-GB" dirty="0"/>
              <a:t>Annex F: Example calculation - one tonne of purpose-grown crop liquor digestate</a:t>
            </a:r>
          </a:p>
          <a:p>
            <a:pPr lvl="1">
              <a:buFont typeface="Courier New" panose="02070309020205020404" pitchFamily="49" charset="0"/>
              <a:buChar char="o"/>
            </a:pPr>
            <a:r>
              <a:rPr lang="en-GB" dirty="0"/>
              <a:t>Annex G: Spreadsheet containing additional worked examples &amp; supporting info</a:t>
            </a:r>
          </a:p>
        </p:txBody>
      </p:sp>
      <p:sp>
        <p:nvSpPr>
          <p:cNvPr id="3" name="Date Placeholder 2">
            <a:extLst>
              <a:ext uri="{FF2B5EF4-FFF2-40B4-BE49-F238E27FC236}">
                <a16:creationId xmlns:a16="http://schemas.microsoft.com/office/drawing/2014/main" id="{F35B939C-6B2C-E63C-46A2-650FFC1FDE1B}"/>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6742A797-06C6-6FEA-AA49-271FCEFC412C}"/>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823C1CB6-59D1-096C-F6D4-EE1B74533E34}"/>
              </a:ext>
            </a:extLst>
          </p:cNvPr>
          <p:cNvSpPr>
            <a:spLocks noGrp="1"/>
          </p:cNvSpPr>
          <p:nvPr>
            <p:ph type="sldNum" sz="quarter" idx="12"/>
          </p:nvPr>
        </p:nvSpPr>
        <p:spPr/>
        <p:txBody>
          <a:bodyPr/>
          <a:lstStyle/>
          <a:p>
            <a:fld id="{F43072DF-0E6F-4F85-A623-E2CFC502D6BE}" type="slidenum">
              <a:rPr lang="en-GB" smtClean="0"/>
              <a:t>13</a:t>
            </a:fld>
            <a:endParaRPr lang="en-GB"/>
          </a:p>
        </p:txBody>
      </p:sp>
      <p:sp>
        <p:nvSpPr>
          <p:cNvPr id="6" name="Title 5">
            <a:extLst>
              <a:ext uri="{FF2B5EF4-FFF2-40B4-BE49-F238E27FC236}">
                <a16:creationId xmlns:a16="http://schemas.microsoft.com/office/drawing/2014/main" id="{77B6E3D3-3417-6464-C666-B0D58B9BC308}"/>
              </a:ext>
            </a:extLst>
          </p:cNvPr>
          <p:cNvSpPr>
            <a:spLocks noGrp="1"/>
          </p:cNvSpPr>
          <p:nvPr>
            <p:ph type="title"/>
          </p:nvPr>
        </p:nvSpPr>
        <p:spPr>
          <a:xfrm>
            <a:off x="839787" y="365125"/>
            <a:ext cx="10347325" cy="1349375"/>
          </a:xfrm>
        </p:spPr>
        <p:txBody>
          <a:bodyPr/>
          <a:lstStyle/>
          <a:p>
            <a:r>
              <a:rPr lang="en-GB"/>
              <a:t>Creating a Carbon Accounting Methodology: Report Contents</a:t>
            </a:r>
          </a:p>
        </p:txBody>
      </p:sp>
    </p:spTree>
    <p:extLst>
      <p:ext uri="{BB962C8B-B14F-4D97-AF65-F5344CB8AC3E}">
        <p14:creationId xmlns:p14="http://schemas.microsoft.com/office/powerpoint/2010/main" val="2287173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BA8813-CC35-6AB9-F611-4630F1AA8216}"/>
              </a:ext>
            </a:extLst>
          </p:cNvPr>
          <p:cNvSpPr>
            <a:spLocks noGrp="1"/>
          </p:cNvSpPr>
          <p:nvPr>
            <p:ph idx="1"/>
          </p:nvPr>
        </p:nvSpPr>
        <p:spPr>
          <a:xfrm>
            <a:off x="838200" y="1945151"/>
            <a:ext cx="10832024" cy="4547723"/>
          </a:xfrm>
        </p:spPr>
        <p:txBody>
          <a:bodyPr>
            <a:normAutofit fontScale="92500" lnSpcReduction="10000"/>
          </a:bodyPr>
          <a:lstStyle/>
          <a:p>
            <a:pPr>
              <a:spcAft>
                <a:spcPts val="600"/>
              </a:spcAft>
            </a:pPr>
            <a:r>
              <a:rPr lang="en-GB" dirty="0"/>
              <a:t>Reasons to count your carbon!</a:t>
            </a:r>
          </a:p>
          <a:p>
            <a:pPr lvl="1">
              <a:buFont typeface="Courier New" panose="02070309020205020404" pitchFamily="49" charset="0"/>
              <a:buChar char="o"/>
            </a:pPr>
            <a:r>
              <a:rPr lang="en-GB" dirty="0"/>
              <a:t>Climate crisis - potential to decarbonise</a:t>
            </a:r>
          </a:p>
          <a:p>
            <a:pPr lvl="1">
              <a:buFont typeface="Courier New" panose="02070309020205020404" pitchFamily="49" charset="0"/>
              <a:buChar char="o"/>
            </a:pPr>
            <a:r>
              <a:rPr lang="en-GB" dirty="0"/>
              <a:t>Market forces - consumer choices</a:t>
            </a:r>
          </a:p>
          <a:p>
            <a:pPr lvl="1">
              <a:spcAft>
                <a:spcPts val="600"/>
              </a:spcAft>
              <a:buFont typeface="Courier New" panose="02070309020205020404" pitchFamily="49" charset="0"/>
              <a:buChar char="o"/>
            </a:pPr>
            <a:r>
              <a:rPr lang="en-GB" dirty="0"/>
              <a:t>Regulation - mandatory reporting</a:t>
            </a:r>
          </a:p>
          <a:p>
            <a:pPr>
              <a:spcAft>
                <a:spcPts val="600"/>
              </a:spcAft>
            </a:pPr>
            <a:r>
              <a:rPr lang="en-GB" dirty="0"/>
              <a:t>Project Outcome - comprehensive methodology to apply Product Standard to composting &amp; AD processes (with Corporate Standard alignment)</a:t>
            </a:r>
          </a:p>
          <a:p>
            <a:pPr>
              <a:spcAft>
                <a:spcPts val="600"/>
              </a:spcAft>
            </a:pPr>
            <a:r>
              <a:rPr lang="en-GB" dirty="0"/>
              <a:t>Per the GHGP, ‘waste’ has no allocated carbon emissions or removals</a:t>
            </a:r>
          </a:p>
          <a:p>
            <a:pPr>
              <a:spcAft>
                <a:spcPts val="600"/>
              </a:spcAft>
            </a:pPr>
            <a:r>
              <a:rPr lang="en-GB" dirty="0"/>
              <a:t>Draft </a:t>
            </a:r>
            <a:r>
              <a:rPr lang="en-GB" i="1" dirty="0"/>
              <a:t>LSR Guidance* </a:t>
            </a:r>
            <a:r>
              <a:rPr lang="en-GB" dirty="0"/>
              <a:t>specifies that removals must be monitored indefinitely to prove the permanence of compost/digestate carbon storage in soils </a:t>
            </a:r>
            <a:endParaRPr lang="en-GB" dirty="0">
              <a:sym typeface="Wingdings" panose="05000000000000000000" pitchFamily="2" charset="2"/>
            </a:endParaRPr>
          </a:p>
          <a:p>
            <a:pPr>
              <a:spcAft>
                <a:spcPts val="600"/>
              </a:spcAft>
            </a:pPr>
            <a:r>
              <a:rPr lang="en-GB" dirty="0">
                <a:sym typeface="Wingdings" panose="05000000000000000000" pitchFamily="2" charset="2"/>
              </a:rPr>
              <a:t>May be used to demonstrate your product footprint against mineral fertilisers</a:t>
            </a:r>
          </a:p>
        </p:txBody>
      </p:sp>
      <p:sp>
        <p:nvSpPr>
          <p:cNvPr id="3" name="Date Placeholder 2">
            <a:extLst>
              <a:ext uri="{FF2B5EF4-FFF2-40B4-BE49-F238E27FC236}">
                <a16:creationId xmlns:a16="http://schemas.microsoft.com/office/drawing/2014/main" id="{13DA963D-2664-F7F6-70B6-5C1A8A8C8410}"/>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FC27F596-A868-C14E-FC0A-17023CA313A6}"/>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987DD268-655F-8651-6EFF-96B893392D60}"/>
              </a:ext>
            </a:extLst>
          </p:cNvPr>
          <p:cNvSpPr>
            <a:spLocks noGrp="1"/>
          </p:cNvSpPr>
          <p:nvPr>
            <p:ph type="sldNum" sz="quarter" idx="12"/>
          </p:nvPr>
        </p:nvSpPr>
        <p:spPr/>
        <p:txBody>
          <a:bodyPr/>
          <a:lstStyle/>
          <a:p>
            <a:fld id="{F43072DF-0E6F-4F85-A623-E2CFC502D6BE}" type="slidenum">
              <a:rPr lang="en-GB" smtClean="0"/>
              <a:t>14</a:t>
            </a:fld>
            <a:endParaRPr lang="en-GB"/>
          </a:p>
        </p:txBody>
      </p:sp>
      <p:sp>
        <p:nvSpPr>
          <p:cNvPr id="6" name="Title 5">
            <a:extLst>
              <a:ext uri="{FF2B5EF4-FFF2-40B4-BE49-F238E27FC236}">
                <a16:creationId xmlns:a16="http://schemas.microsoft.com/office/drawing/2014/main" id="{06BE0BAA-39FC-D294-6F34-54F800CE7B64}"/>
              </a:ext>
            </a:extLst>
          </p:cNvPr>
          <p:cNvSpPr>
            <a:spLocks noGrp="1"/>
          </p:cNvSpPr>
          <p:nvPr>
            <p:ph type="title"/>
          </p:nvPr>
        </p:nvSpPr>
        <p:spPr/>
        <p:txBody>
          <a:bodyPr/>
          <a:lstStyle/>
          <a:p>
            <a:r>
              <a:rPr lang="en-GB"/>
              <a:t>Key Takeaways</a:t>
            </a:r>
          </a:p>
        </p:txBody>
      </p:sp>
      <p:sp>
        <p:nvSpPr>
          <p:cNvPr id="7" name="TextBox 6">
            <a:extLst>
              <a:ext uri="{FF2B5EF4-FFF2-40B4-BE49-F238E27FC236}">
                <a16:creationId xmlns:a16="http://schemas.microsoft.com/office/drawing/2014/main" id="{6397B529-C8C1-555B-99C3-67B8E258BDB3}"/>
              </a:ext>
            </a:extLst>
          </p:cNvPr>
          <p:cNvSpPr txBox="1"/>
          <p:nvPr/>
        </p:nvSpPr>
        <p:spPr>
          <a:xfrm>
            <a:off x="7144720" y="2209901"/>
            <a:ext cx="4525504" cy="1015663"/>
          </a:xfrm>
          <a:prstGeom prst="rect">
            <a:avLst/>
          </a:prstGeom>
          <a:noFill/>
        </p:spPr>
        <p:txBody>
          <a:bodyPr wrap="square" rtlCol="0">
            <a:spAutoFit/>
          </a:bodyPr>
          <a:lstStyle/>
          <a:p>
            <a:r>
              <a:rPr lang="en-GB" sz="2000" b="1" dirty="0">
                <a:solidFill>
                  <a:schemeClr val="accent1">
                    <a:lumMod val="75000"/>
                  </a:schemeClr>
                </a:solidFill>
              </a:rPr>
              <a:t>*This guidance is in currently in draft form. Details may be subject to change in the final published document.</a:t>
            </a:r>
          </a:p>
        </p:txBody>
      </p:sp>
      <p:sp>
        <p:nvSpPr>
          <p:cNvPr id="8" name="TextBox 7">
            <a:extLst>
              <a:ext uri="{FF2B5EF4-FFF2-40B4-BE49-F238E27FC236}">
                <a16:creationId xmlns:a16="http://schemas.microsoft.com/office/drawing/2014/main" id="{C50E82A5-C09A-E4FD-B1A7-E6BB961B5732}"/>
              </a:ext>
            </a:extLst>
          </p:cNvPr>
          <p:cNvSpPr txBox="1"/>
          <p:nvPr/>
        </p:nvSpPr>
        <p:spPr>
          <a:xfrm>
            <a:off x="7667295" y="365125"/>
            <a:ext cx="3480354" cy="1200329"/>
          </a:xfrm>
          <a:prstGeom prst="rect">
            <a:avLst/>
          </a:prstGeom>
          <a:noFill/>
        </p:spPr>
        <p:txBody>
          <a:bodyPr wrap="square" rtlCol="0">
            <a:spAutoFit/>
          </a:bodyPr>
          <a:lstStyle/>
          <a:p>
            <a:pPr algn="r"/>
            <a:r>
              <a:rPr lang="en-GB" sz="2400" b="1" dirty="0">
                <a:solidFill>
                  <a:schemeClr val="bg1"/>
                </a:solidFill>
              </a:rPr>
              <a:t>For a full picture, we encourage you to read the completed report!</a:t>
            </a:r>
          </a:p>
        </p:txBody>
      </p:sp>
    </p:spTree>
    <p:extLst>
      <p:ext uri="{BB962C8B-B14F-4D97-AF65-F5344CB8AC3E}">
        <p14:creationId xmlns:p14="http://schemas.microsoft.com/office/powerpoint/2010/main" val="86474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54AA-E929-F261-FFCE-7E62029648B0}"/>
              </a:ext>
            </a:extLst>
          </p:cNvPr>
          <p:cNvSpPr>
            <a:spLocks noGrp="1"/>
          </p:cNvSpPr>
          <p:nvPr>
            <p:ph type="title"/>
          </p:nvPr>
        </p:nvSpPr>
        <p:spPr/>
        <p:txBody>
          <a:bodyPr/>
          <a:lstStyle/>
          <a:p>
            <a:r>
              <a:rPr lang="en-GB"/>
              <a:t>Thank You!</a:t>
            </a:r>
          </a:p>
        </p:txBody>
      </p:sp>
      <p:sp>
        <p:nvSpPr>
          <p:cNvPr id="3" name="Text Placeholder 2">
            <a:extLst>
              <a:ext uri="{FF2B5EF4-FFF2-40B4-BE49-F238E27FC236}">
                <a16:creationId xmlns:a16="http://schemas.microsoft.com/office/drawing/2014/main" id="{B2D8E147-92B5-BF62-C035-0217145169A1}"/>
              </a:ext>
            </a:extLst>
          </p:cNvPr>
          <p:cNvSpPr>
            <a:spLocks noGrp="1"/>
          </p:cNvSpPr>
          <p:nvPr>
            <p:ph type="body" idx="1"/>
          </p:nvPr>
        </p:nvSpPr>
        <p:spPr>
          <a:xfrm>
            <a:off x="836612" y="2097404"/>
            <a:ext cx="5152894" cy="419530"/>
          </a:xfrm>
        </p:spPr>
        <p:txBody>
          <a:bodyPr>
            <a:normAutofit lnSpcReduction="10000"/>
          </a:bodyPr>
          <a:lstStyle/>
          <a:p>
            <a:r>
              <a:rPr lang="en-GB"/>
              <a:t>To Access the Report, contact</a:t>
            </a:r>
          </a:p>
        </p:txBody>
      </p:sp>
      <p:sp>
        <p:nvSpPr>
          <p:cNvPr id="4" name="Content Placeholder 3">
            <a:extLst>
              <a:ext uri="{FF2B5EF4-FFF2-40B4-BE49-F238E27FC236}">
                <a16:creationId xmlns:a16="http://schemas.microsoft.com/office/drawing/2014/main" id="{92D7A88D-5CA1-2802-CCB3-4A295CE48A70}"/>
              </a:ext>
            </a:extLst>
          </p:cNvPr>
          <p:cNvSpPr>
            <a:spLocks noGrp="1"/>
          </p:cNvSpPr>
          <p:nvPr>
            <p:ph sz="half" idx="2"/>
          </p:nvPr>
        </p:nvSpPr>
        <p:spPr>
          <a:xfrm>
            <a:off x="836612" y="2516934"/>
            <a:ext cx="5159375" cy="3684588"/>
          </a:xfrm>
        </p:spPr>
        <p:txBody>
          <a:bodyPr>
            <a:normAutofit/>
          </a:bodyPr>
          <a:lstStyle/>
          <a:p>
            <a:r>
              <a:rPr lang="en-GB"/>
              <a:t>Megan Muller-Girard</a:t>
            </a:r>
          </a:p>
          <a:p>
            <a:pPr lvl="1">
              <a:buFont typeface="Calibri" panose="020F0502020204030204" pitchFamily="34" charset="0"/>
              <a:buChar char="◦"/>
            </a:pPr>
            <a:r>
              <a:rPr lang="en-GB"/>
              <a:t>Research Hub Manager</a:t>
            </a:r>
          </a:p>
          <a:p>
            <a:pPr lvl="1">
              <a:buFont typeface="Calibri" panose="020F0502020204030204" pitchFamily="34" charset="0"/>
              <a:buChar char="◦"/>
            </a:pPr>
            <a:r>
              <a:rPr lang="en-GB">
                <a:hlinkClick r:id="rId3"/>
              </a:rPr>
              <a:t>megan@realschemes.org.uk</a:t>
            </a:r>
          </a:p>
          <a:p>
            <a:r>
              <a:rPr lang="en-GB"/>
              <a:t>Free to CCS &amp; BCS Participants</a:t>
            </a:r>
          </a:p>
        </p:txBody>
      </p:sp>
      <p:sp>
        <p:nvSpPr>
          <p:cNvPr id="6" name="Content Placeholder 5">
            <a:extLst>
              <a:ext uri="{FF2B5EF4-FFF2-40B4-BE49-F238E27FC236}">
                <a16:creationId xmlns:a16="http://schemas.microsoft.com/office/drawing/2014/main" id="{E5C61C9C-4CDD-B917-9F9A-788C5EF1692F}"/>
              </a:ext>
            </a:extLst>
          </p:cNvPr>
          <p:cNvSpPr>
            <a:spLocks noGrp="1"/>
          </p:cNvSpPr>
          <p:nvPr>
            <p:ph sz="quarter" idx="4"/>
          </p:nvPr>
        </p:nvSpPr>
        <p:spPr>
          <a:xfrm>
            <a:off x="6172199" y="2505075"/>
            <a:ext cx="5421489" cy="3684588"/>
          </a:xfrm>
        </p:spPr>
        <p:txBody>
          <a:bodyPr>
            <a:normAutofit/>
          </a:bodyPr>
          <a:lstStyle/>
          <a:p>
            <a:pPr marL="0" indent="0">
              <a:buNone/>
            </a:pPr>
            <a:r>
              <a:rPr lang="en-GB" dirty="0"/>
              <a:t>Special thanks to Jenny Grant and Jesse Scharf for their contributions to this work through the Project Management Team!</a:t>
            </a:r>
          </a:p>
          <a:p>
            <a:pPr marL="0" indent="0">
              <a:buNone/>
            </a:pPr>
            <a:endParaRPr lang="en-GB" dirty="0">
              <a:highlight>
                <a:srgbClr val="FFFF00"/>
              </a:highlight>
            </a:endParaRPr>
          </a:p>
        </p:txBody>
      </p:sp>
      <p:sp>
        <p:nvSpPr>
          <p:cNvPr id="7" name="Text Placeholder 4">
            <a:extLst>
              <a:ext uri="{FF2B5EF4-FFF2-40B4-BE49-F238E27FC236}">
                <a16:creationId xmlns:a16="http://schemas.microsoft.com/office/drawing/2014/main" id="{52C6AEDB-4EE0-4473-67D6-E079150EC5C7}"/>
              </a:ext>
            </a:extLst>
          </p:cNvPr>
          <p:cNvSpPr txBox="1">
            <a:spLocks/>
          </p:cNvSpPr>
          <p:nvPr/>
        </p:nvSpPr>
        <p:spPr>
          <a:xfrm>
            <a:off x="783365" y="4548294"/>
            <a:ext cx="5259388" cy="132556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1D8E88"/>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GB"/>
          </a:p>
        </p:txBody>
      </p:sp>
      <p:sp>
        <p:nvSpPr>
          <p:cNvPr id="9" name="Text Placeholder 8">
            <a:extLst>
              <a:ext uri="{FF2B5EF4-FFF2-40B4-BE49-F238E27FC236}">
                <a16:creationId xmlns:a16="http://schemas.microsoft.com/office/drawing/2014/main" id="{3650C2A9-DB1E-3CD3-336D-F091CEC92AAB}"/>
              </a:ext>
            </a:extLst>
          </p:cNvPr>
          <p:cNvSpPr>
            <a:spLocks noGrp="1"/>
          </p:cNvSpPr>
          <p:nvPr>
            <p:ph type="body" sz="quarter" idx="3"/>
          </p:nvPr>
        </p:nvSpPr>
        <p:spPr/>
        <p:txBody>
          <a:bodyPr/>
          <a:lstStyle/>
          <a:p>
            <a:r>
              <a:rPr lang="en-GB"/>
              <a:t>Acknowledgements</a:t>
            </a:r>
          </a:p>
        </p:txBody>
      </p:sp>
    </p:spTree>
    <p:extLst>
      <p:ext uri="{BB962C8B-B14F-4D97-AF65-F5344CB8AC3E}">
        <p14:creationId xmlns:p14="http://schemas.microsoft.com/office/powerpoint/2010/main" val="1712011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B0DD5-BE04-C5A8-42A6-1AED1F2D2093}"/>
              </a:ext>
            </a:extLst>
          </p:cNvPr>
          <p:cNvSpPr>
            <a:spLocks noGrp="1"/>
          </p:cNvSpPr>
          <p:nvPr>
            <p:ph type="title"/>
          </p:nvPr>
        </p:nvSpPr>
        <p:spPr/>
        <p:txBody>
          <a:bodyPr/>
          <a:lstStyle/>
          <a:p>
            <a:r>
              <a:rPr lang="en-GB"/>
              <a:t>About the Research Hub</a:t>
            </a:r>
          </a:p>
        </p:txBody>
      </p:sp>
      <p:sp>
        <p:nvSpPr>
          <p:cNvPr id="4" name="Date Placeholder 3">
            <a:extLst>
              <a:ext uri="{FF2B5EF4-FFF2-40B4-BE49-F238E27FC236}">
                <a16:creationId xmlns:a16="http://schemas.microsoft.com/office/drawing/2014/main" id="{CE067907-A2AC-2D5A-2D69-015DFC1453B4}"/>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19BC5193-09C0-147E-9647-44417C900F84}"/>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DCA80B21-3FD1-4B25-78AB-7ADC0127BA01}"/>
              </a:ext>
            </a:extLst>
          </p:cNvPr>
          <p:cNvSpPr>
            <a:spLocks noGrp="1"/>
          </p:cNvSpPr>
          <p:nvPr>
            <p:ph type="sldNum" sz="quarter" idx="12"/>
          </p:nvPr>
        </p:nvSpPr>
        <p:spPr/>
        <p:txBody>
          <a:bodyPr/>
          <a:lstStyle/>
          <a:p>
            <a:fld id="{F43072DF-0E6F-4F85-A623-E2CFC502D6BE}" type="slidenum">
              <a:rPr lang="en-GB" smtClean="0"/>
              <a:t>2</a:t>
            </a:fld>
            <a:endParaRPr lang="en-GB"/>
          </a:p>
        </p:txBody>
      </p:sp>
      <p:sp>
        <p:nvSpPr>
          <p:cNvPr id="10" name="Content Placeholder 9">
            <a:extLst>
              <a:ext uri="{FF2B5EF4-FFF2-40B4-BE49-F238E27FC236}">
                <a16:creationId xmlns:a16="http://schemas.microsoft.com/office/drawing/2014/main" id="{BD20EBB7-C474-486D-B9BF-3E97532F1F81}"/>
              </a:ext>
            </a:extLst>
          </p:cNvPr>
          <p:cNvSpPr>
            <a:spLocks noGrp="1"/>
          </p:cNvSpPr>
          <p:nvPr>
            <p:ph idx="1"/>
          </p:nvPr>
        </p:nvSpPr>
        <p:spPr>
          <a:xfrm>
            <a:off x="5130799" y="1825625"/>
            <a:ext cx="6523925" cy="4351338"/>
          </a:xfrm>
        </p:spPr>
        <p:txBody>
          <a:bodyPr>
            <a:normAutofit/>
          </a:bodyPr>
          <a:lstStyle/>
          <a:p>
            <a:pPr marL="0" indent="0">
              <a:buNone/>
            </a:pPr>
            <a:r>
              <a:rPr lang="en-GB" sz="2400" i="1" kern="0">
                <a:effectLst/>
                <a:latin typeface="Calibri" panose="020F0502020204030204" pitchFamily="34" charset="0"/>
                <a:ea typeface="Times New Roman" panose="02020603050405020304" pitchFamily="18" charset="0"/>
                <a:cs typeface="Times New Roman" panose="02020603050405020304" pitchFamily="18" charset="0"/>
              </a:rPr>
              <a:t>Sponsoring innovation, research, and development in the organics recycling sector</a:t>
            </a:r>
          </a:p>
          <a:p>
            <a:pPr marL="0" indent="0">
              <a:buNone/>
            </a:pPr>
            <a:endParaRPr lang="en-GB" sz="2400" i="1" kern="0">
              <a:latin typeface="Calibri" panose="020F0502020204030204" pitchFamily="34" charset="0"/>
              <a:cs typeface="Times New Roman" panose="02020603050405020304" pitchFamily="18" charset="0"/>
            </a:endParaRPr>
          </a:p>
          <a:p>
            <a:pPr marL="0" indent="0">
              <a:buNone/>
            </a:pPr>
            <a:r>
              <a:rPr lang="en-GB" sz="2400" b="1" kern="0">
                <a:latin typeface="Calibri" panose="020F0502020204030204" pitchFamily="34" charset="0"/>
                <a:cs typeface="Times New Roman" panose="02020603050405020304" pitchFamily="18" charset="0"/>
              </a:rPr>
              <a:t>Annual project selection process</a:t>
            </a:r>
            <a:endParaRPr lang="en-GB" sz="3600" b="1"/>
          </a:p>
        </p:txBody>
      </p:sp>
      <p:graphicFrame>
        <p:nvGraphicFramePr>
          <p:cNvPr id="11" name="Content Placeholder 3">
            <a:extLst>
              <a:ext uri="{FF2B5EF4-FFF2-40B4-BE49-F238E27FC236}">
                <a16:creationId xmlns:a16="http://schemas.microsoft.com/office/drawing/2014/main" id="{FB9866BF-E9FD-1DE0-B0F0-BB4F8D971536}"/>
              </a:ext>
            </a:extLst>
          </p:cNvPr>
          <p:cNvGraphicFramePr>
            <a:graphicFrameLocks/>
          </p:cNvGraphicFramePr>
          <p:nvPr>
            <p:extLst>
              <p:ext uri="{D42A27DB-BD31-4B8C-83A1-F6EECF244321}">
                <p14:modId xmlns:p14="http://schemas.microsoft.com/office/powerpoint/2010/main" val="3319298773"/>
              </p:ext>
            </p:extLst>
          </p:nvPr>
        </p:nvGraphicFramePr>
        <p:xfrm>
          <a:off x="4869861" y="3429000"/>
          <a:ext cx="7226423" cy="2306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8486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9182F2-A367-7BBA-1D23-D0D75BEDE121}"/>
              </a:ext>
            </a:extLst>
          </p:cNvPr>
          <p:cNvSpPr>
            <a:spLocks noGrp="1"/>
          </p:cNvSpPr>
          <p:nvPr>
            <p:ph idx="1"/>
          </p:nvPr>
        </p:nvSpPr>
        <p:spPr>
          <a:xfrm>
            <a:off x="838201" y="1945152"/>
            <a:ext cx="10134600" cy="4280716"/>
          </a:xfrm>
        </p:spPr>
        <p:txBody>
          <a:bodyPr/>
          <a:lstStyle/>
          <a:p>
            <a:pPr>
              <a:spcAft>
                <a:spcPts val="600"/>
              </a:spcAft>
            </a:pPr>
            <a:r>
              <a:rPr lang="en-GB"/>
              <a:t>Objectives:</a:t>
            </a:r>
          </a:p>
          <a:p>
            <a:pPr marL="914400" lvl="1" indent="-457200">
              <a:spcAft>
                <a:spcPts val="600"/>
              </a:spcAft>
              <a:buFont typeface="+mj-lt"/>
              <a:buAutoNum type="arabicPeriod"/>
            </a:pPr>
            <a:r>
              <a:rPr lang="en-GB"/>
              <a:t>To demonstrate to compost producers and AD operators the benefits of engaging with the GHG Protocol as a key step towards understanding their commercial activities within the global imperative to minimise climate-warming emissions.</a:t>
            </a:r>
          </a:p>
          <a:p>
            <a:pPr marL="914400" lvl="1" indent="-457200">
              <a:spcAft>
                <a:spcPts val="600"/>
              </a:spcAft>
              <a:buFont typeface="+mj-lt"/>
              <a:buAutoNum type="arabicPeriod"/>
            </a:pPr>
            <a:r>
              <a:rPr lang="en-GB"/>
              <a:t>To provide guidance to operators on how to account for the production and application of compost and digestate under the GHG Protocol.</a:t>
            </a:r>
          </a:p>
          <a:p>
            <a:pPr>
              <a:spcBef>
                <a:spcPts val="1200"/>
              </a:spcBef>
              <a:spcAft>
                <a:spcPts val="600"/>
              </a:spcAft>
            </a:pPr>
            <a:r>
              <a:rPr lang="en-GB"/>
              <a:t>Worked with AECOM to deliver this project</a:t>
            </a:r>
          </a:p>
        </p:txBody>
      </p:sp>
      <p:sp>
        <p:nvSpPr>
          <p:cNvPr id="3" name="Title 2">
            <a:extLst>
              <a:ext uri="{FF2B5EF4-FFF2-40B4-BE49-F238E27FC236}">
                <a16:creationId xmlns:a16="http://schemas.microsoft.com/office/drawing/2014/main" id="{7AD3ADBC-79F1-EB5C-D60B-3D6D493F16CD}"/>
              </a:ext>
            </a:extLst>
          </p:cNvPr>
          <p:cNvSpPr>
            <a:spLocks noGrp="1"/>
          </p:cNvSpPr>
          <p:nvPr>
            <p:ph type="title"/>
          </p:nvPr>
        </p:nvSpPr>
        <p:spPr/>
        <p:txBody>
          <a:bodyPr>
            <a:normAutofit fontScale="90000"/>
          </a:bodyPr>
          <a:lstStyle/>
          <a:p>
            <a:r>
              <a:rPr lang="en-GB"/>
              <a:t>Project Background:</a:t>
            </a:r>
            <a:br>
              <a:rPr lang="en-GB"/>
            </a:br>
            <a:r>
              <a:rPr lang="en-GB" sz="3100" i="1"/>
              <a:t>Developing a methodology to calculate and report emissions for compost and digestate under the Greenhouse Gas Protocol</a:t>
            </a:r>
            <a:endParaRPr lang="en-GB"/>
          </a:p>
        </p:txBody>
      </p:sp>
      <p:sp>
        <p:nvSpPr>
          <p:cNvPr id="4" name="Date Placeholder 3">
            <a:extLst>
              <a:ext uri="{FF2B5EF4-FFF2-40B4-BE49-F238E27FC236}">
                <a16:creationId xmlns:a16="http://schemas.microsoft.com/office/drawing/2014/main" id="{5258BEE7-8012-A342-9D3C-4DB50A59FDBE}"/>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DE8FB75D-31C5-B70A-D827-FF656CBFACB1}"/>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6DF7A820-7585-3732-146C-A302EA01B690}"/>
              </a:ext>
            </a:extLst>
          </p:cNvPr>
          <p:cNvSpPr>
            <a:spLocks noGrp="1"/>
          </p:cNvSpPr>
          <p:nvPr>
            <p:ph type="sldNum" sz="quarter" idx="12"/>
          </p:nvPr>
        </p:nvSpPr>
        <p:spPr/>
        <p:txBody>
          <a:bodyPr/>
          <a:lstStyle/>
          <a:p>
            <a:fld id="{F43072DF-0E6F-4F85-A623-E2CFC502D6BE}" type="slidenum">
              <a:rPr lang="en-GB" smtClean="0"/>
              <a:t>3</a:t>
            </a:fld>
            <a:endParaRPr lang="en-GB"/>
          </a:p>
        </p:txBody>
      </p:sp>
      <p:sp>
        <p:nvSpPr>
          <p:cNvPr id="7" name="Content Placeholder 1">
            <a:extLst>
              <a:ext uri="{FF2B5EF4-FFF2-40B4-BE49-F238E27FC236}">
                <a16:creationId xmlns:a16="http://schemas.microsoft.com/office/drawing/2014/main" id="{75E0C2AB-BA76-318B-DC55-CFC018B5575D}"/>
              </a:ext>
            </a:extLst>
          </p:cNvPr>
          <p:cNvSpPr txBox="1">
            <a:spLocks/>
          </p:cNvSpPr>
          <p:nvPr/>
        </p:nvSpPr>
        <p:spPr>
          <a:xfrm>
            <a:off x="838200" y="5817525"/>
            <a:ext cx="10344324" cy="72138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GB"/>
              <a:t>Outcome: Carbon Accounting Methodology for Compost &amp; Digestate </a:t>
            </a:r>
          </a:p>
          <a:p>
            <a:endParaRPr lang="en-GB"/>
          </a:p>
        </p:txBody>
      </p:sp>
    </p:spTree>
    <p:extLst>
      <p:ext uri="{BB962C8B-B14F-4D97-AF65-F5344CB8AC3E}">
        <p14:creationId xmlns:p14="http://schemas.microsoft.com/office/powerpoint/2010/main" val="273616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6A09F9-E7C1-7C5C-1E12-B35AF4706F3D}"/>
              </a:ext>
            </a:extLst>
          </p:cNvPr>
          <p:cNvSpPr>
            <a:spLocks noGrp="1"/>
          </p:cNvSpPr>
          <p:nvPr>
            <p:ph idx="1"/>
          </p:nvPr>
        </p:nvSpPr>
        <p:spPr/>
        <p:txBody>
          <a:bodyPr>
            <a:normAutofit/>
          </a:bodyPr>
          <a:lstStyle/>
          <a:p>
            <a:pPr>
              <a:spcAft>
                <a:spcPts val="1200"/>
              </a:spcAft>
            </a:pPr>
            <a:r>
              <a:rPr lang="en-GB" dirty="0"/>
              <a:t>Climate crisis – Agriculture sector both a significant contributor of global emissions &amp; heavily affected by climate crisis</a:t>
            </a:r>
          </a:p>
          <a:p>
            <a:pPr>
              <a:spcAft>
                <a:spcPts val="1200"/>
              </a:spcAft>
            </a:pPr>
            <a:r>
              <a:rPr lang="en-GB" dirty="0"/>
              <a:t>Market forces – Increasing demand for GHG data from consumers and evidence-based Green Claims</a:t>
            </a:r>
          </a:p>
          <a:p>
            <a:pPr>
              <a:spcAft>
                <a:spcPts val="1200"/>
              </a:spcAft>
            </a:pPr>
            <a:r>
              <a:rPr lang="en-GB" dirty="0"/>
              <a:t>Regulation – For larger organisations mandatory GHG reporting &amp; climate-related disclosures</a:t>
            </a:r>
          </a:p>
          <a:p>
            <a:endParaRPr lang="en-GB" dirty="0"/>
          </a:p>
        </p:txBody>
      </p:sp>
      <p:sp>
        <p:nvSpPr>
          <p:cNvPr id="3" name="Date Placeholder 2">
            <a:extLst>
              <a:ext uri="{FF2B5EF4-FFF2-40B4-BE49-F238E27FC236}">
                <a16:creationId xmlns:a16="http://schemas.microsoft.com/office/drawing/2014/main" id="{7094633A-AC65-3CAB-27EA-24B85D1C3B34}"/>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70CF006C-516C-75C9-86A5-CEBD0C0F9892}"/>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B31F95B8-4506-D922-D0F5-FE660AD08EC7}"/>
              </a:ext>
            </a:extLst>
          </p:cNvPr>
          <p:cNvSpPr>
            <a:spLocks noGrp="1"/>
          </p:cNvSpPr>
          <p:nvPr>
            <p:ph type="sldNum" sz="quarter" idx="12"/>
          </p:nvPr>
        </p:nvSpPr>
        <p:spPr/>
        <p:txBody>
          <a:bodyPr/>
          <a:lstStyle/>
          <a:p>
            <a:fld id="{F43072DF-0E6F-4F85-A623-E2CFC502D6BE}" type="slidenum">
              <a:rPr lang="en-GB" smtClean="0"/>
              <a:t>4</a:t>
            </a:fld>
            <a:endParaRPr lang="en-GB"/>
          </a:p>
        </p:txBody>
      </p:sp>
      <p:sp>
        <p:nvSpPr>
          <p:cNvPr id="6" name="Title 5">
            <a:extLst>
              <a:ext uri="{FF2B5EF4-FFF2-40B4-BE49-F238E27FC236}">
                <a16:creationId xmlns:a16="http://schemas.microsoft.com/office/drawing/2014/main" id="{7E189A8D-401E-6FA6-F007-A44C4F8DC67F}"/>
              </a:ext>
            </a:extLst>
          </p:cNvPr>
          <p:cNvSpPr>
            <a:spLocks noGrp="1"/>
          </p:cNvSpPr>
          <p:nvPr>
            <p:ph type="title"/>
          </p:nvPr>
        </p:nvSpPr>
        <p:spPr/>
        <p:txBody>
          <a:bodyPr>
            <a:normAutofit/>
          </a:bodyPr>
          <a:lstStyle/>
          <a:p>
            <a:r>
              <a:rPr lang="en-GB" sz="4000"/>
              <a:t>Why should compost and digestate producers care about measuring and reporting carbon?</a:t>
            </a:r>
          </a:p>
        </p:txBody>
      </p:sp>
    </p:spTree>
    <p:extLst>
      <p:ext uri="{BB962C8B-B14F-4D97-AF65-F5344CB8AC3E}">
        <p14:creationId xmlns:p14="http://schemas.microsoft.com/office/powerpoint/2010/main" val="338338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0F60C-041B-0774-79D1-5CC5C65DE62B}"/>
              </a:ext>
            </a:extLst>
          </p:cNvPr>
          <p:cNvSpPr>
            <a:spLocks noGrp="1"/>
          </p:cNvSpPr>
          <p:nvPr>
            <p:ph type="title"/>
          </p:nvPr>
        </p:nvSpPr>
        <p:spPr/>
        <p:txBody>
          <a:bodyPr/>
          <a:lstStyle/>
          <a:p>
            <a:r>
              <a:rPr lang="en-GB"/>
              <a:t>How can I begin to report my carbon emissions? </a:t>
            </a:r>
          </a:p>
        </p:txBody>
      </p:sp>
      <p:sp>
        <p:nvSpPr>
          <p:cNvPr id="3" name="Text Placeholder 2">
            <a:extLst>
              <a:ext uri="{FF2B5EF4-FFF2-40B4-BE49-F238E27FC236}">
                <a16:creationId xmlns:a16="http://schemas.microsoft.com/office/drawing/2014/main" id="{80B7D88F-703A-07F9-A06E-D8C0859251FB}"/>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021C044D-C966-2C8A-14AB-D22CD1544558}"/>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8DF9D798-F66C-6B04-70A5-60E9E603A0D4}"/>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6EE42399-6BA0-9C95-01D6-DFE634F83412}"/>
              </a:ext>
            </a:extLst>
          </p:cNvPr>
          <p:cNvSpPr>
            <a:spLocks noGrp="1"/>
          </p:cNvSpPr>
          <p:nvPr>
            <p:ph type="sldNum" sz="quarter" idx="12"/>
          </p:nvPr>
        </p:nvSpPr>
        <p:spPr/>
        <p:txBody>
          <a:bodyPr/>
          <a:lstStyle/>
          <a:p>
            <a:fld id="{F43072DF-0E6F-4F85-A623-E2CFC502D6BE}" type="slidenum">
              <a:rPr lang="en-GB" smtClean="0"/>
              <a:t>5</a:t>
            </a:fld>
            <a:endParaRPr lang="en-GB"/>
          </a:p>
        </p:txBody>
      </p:sp>
    </p:spTree>
    <p:extLst>
      <p:ext uri="{BB962C8B-B14F-4D97-AF65-F5344CB8AC3E}">
        <p14:creationId xmlns:p14="http://schemas.microsoft.com/office/powerpoint/2010/main" val="1374692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7DB8B-CACA-9E5A-F508-6C56E288D75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3F85CD-9935-AC02-C38B-A5F06A3A654B}"/>
              </a:ext>
            </a:extLst>
          </p:cNvPr>
          <p:cNvSpPr>
            <a:spLocks noGrp="1"/>
          </p:cNvSpPr>
          <p:nvPr>
            <p:ph idx="1"/>
          </p:nvPr>
        </p:nvSpPr>
        <p:spPr/>
        <p:txBody>
          <a:bodyPr>
            <a:normAutofit/>
          </a:bodyPr>
          <a:lstStyle/>
          <a:p>
            <a:pPr marL="207935" indent="-207935" defTabSz="554451">
              <a:spcAft>
                <a:spcPts val="1200"/>
              </a:spcAft>
              <a:defRPr/>
            </a:pPr>
            <a:r>
              <a:rPr lang="en-GB" sz="2800" dirty="0">
                <a:solidFill>
                  <a:srgbClr val="000000"/>
                </a:solidFill>
              </a:rPr>
              <a:t>Globally recognised standard focuses on developing a verifiable accounting and reporting emissions inventory.</a:t>
            </a:r>
          </a:p>
          <a:p>
            <a:pPr marL="207935" indent="-207935" defTabSz="554451">
              <a:spcAft>
                <a:spcPts val="1200"/>
              </a:spcAft>
              <a:defRPr/>
            </a:pPr>
            <a:r>
              <a:rPr lang="en-GB" sz="2800" dirty="0">
                <a:solidFill>
                  <a:srgbClr val="000000"/>
                </a:solidFill>
              </a:rPr>
              <a:t>Developed </a:t>
            </a:r>
            <a:r>
              <a:rPr lang="en-GB" dirty="0">
                <a:solidFill>
                  <a:srgbClr val="000000"/>
                </a:solidFill>
              </a:rPr>
              <a:t>by World Resources Institute</a:t>
            </a:r>
            <a:r>
              <a:rPr lang="en-GB" sz="2800" noProof="0" dirty="0">
                <a:solidFill>
                  <a:prstClr val="black"/>
                </a:solidFill>
                <a:cs typeface="Arial" panose="020B0604020202020204" pitchFamily="34" charset="0"/>
              </a:rPr>
              <a:t> and World Business Council for Sustainable Development</a:t>
            </a:r>
          </a:p>
          <a:p>
            <a:pPr marL="207935" indent="-207935" defTabSz="554451">
              <a:spcAft>
                <a:spcPts val="1200"/>
              </a:spcAft>
              <a:defRPr/>
            </a:pPr>
            <a:r>
              <a:rPr kumimoji="0" lang="en-GB" sz="2800" b="0" i="0" u="none" strike="noStrike" kern="1200" cap="none" spc="0" normalizeH="0" baseline="0" noProof="0" dirty="0">
                <a:ln>
                  <a:noFill/>
                </a:ln>
                <a:solidFill>
                  <a:prstClr val="black"/>
                </a:solidFill>
                <a:effectLst/>
                <a:uLnTx/>
                <a:uFillTx/>
                <a:cs typeface="Arial" panose="020B0604020202020204" pitchFamily="34" charset="0"/>
              </a:rPr>
              <a:t>Suite of standards and guidance documents that work together</a:t>
            </a:r>
          </a:p>
          <a:p>
            <a:pPr lvl="1" defTabSz="554451">
              <a:spcAft>
                <a:spcPts val="1200"/>
              </a:spcAft>
              <a:buFont typeface="Courier New" panose="02070309020205020404" pitchFamily="49" charset="0"/>
              <a:buChar char="o"/>
              <a:defRPr/>
            </a:pPr>
            <a:r>
              <a:rPr lang="en-GB" b="0" i="0" dirty="0">
                <a:solidFill>
                  <a:srgbClr val="545456"/>
                </a:solidFill>
                <a:effectLst/>
              </a:rPr>
              <a:t>Standards provide a framework to measure &amp; report GHG emissions</a:t>
            </a:r>
          </a:p>
          <a:p>
            <a:pPr lvl="1" defTabSz="554451">
              <a:spcAft>
                <a:spcPts val="1200"/>
              </a:spcAft>
              <a:buFont typeface="Courier New" panose="02070309020205020404" pitchFamily="49" charset="0"/>
              <a:buChar char="o"/>
              <a:defRPr/>
            </a:pPr>
            <a:r>
              <a:rPr kumimoji="0" lang="en-GB" u="none" strike="noStrike" kern="1200" cap="none" spc="0" normalizeH="0" baseline="0" noProof="0" dirty="0">
                <a:ln>
                  <a:noFill/>
                </a:ln>
                <a:solidFill>
                  <a:srgbClr val="545456"/>
                </a:solidFill>
                <a:uLnTx/>
                <a:uFillTx/>
                <a:cs typeface="Arial" panose="020B0604020202020204" pitchFamily="34" charset="0"/>
              </a:rPr>
              <a:t>Guidance provides clarity on how specific sectors can apply GHGP Standards</a:t>
            </a:r>
            <a:endParaRPr kumimoji="0" lang="en-GB"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 name="Date Placeholder 2">
            <a:extLst>
              <a:ext uri="{FF2B5EF4-FFF2-40B4-BE49-F238E27FC236}">
                <a16:creationId xmlns:a16="http://schemas.microsoft.com/office/drawing/2014/main" id="{98032476-A015-3E96-B6B4-52612368F29D}"/>
              </a:ext>
            </a:extLst>
          </p:cNvPr>
          <p:cNvSpPr>
            <a:spLocks noGrp="1"/>
          </p:cNvSpPr>
          <p:nvPr>
            <p:ph type="dt" sz="half" idx="10"/>
          </p:nvPr>
        </p:nvSpPr>
        <p:spPr/>
        <p:txBody>
          <a:bodyPr/>
          <a:lstStyle/>
          <a:p>
            <a:r>
              <a:rPr lang="en-US"/>
              <a:t>21/03/2024</a:t>
            </a:r>
            <a:endParaRPr lang="en-GB"/>
          </a:p>
        </p:txBody>
      </p:sp>
      <p:sp>
        <p:nvSpPr>
          <p:cNvPr id="4" name="Footer Placeholder 3">
            <a:extLst>
              <a:ext uri="{FF2B5EF4-FFF2-40B4-BE49-F238E27FC236}">
                <a16:creationId xmlns:a16="http://schemas.microsoft.com/office/drawing/2014/main" id="{CDE75A51-B4E2-0DFA-C535-AF4DF2A3290E}"/>
              </a:ext>
            </a:extLst>
          </p:cNvPr>
          <p:cNvSpPr>
            <a:spLocks noGrp="1"/>
          </p:cNvSpPr>
          <p:nvPr>
            <p:ph type="ftr" sz="quarter" idx="11"/>
          </p:nvPr>
        </p:nvSpPr>
        <p:spPr/>
        <p:txBody>
          <a:bodyPr/>
          <a:lstStyle/>
          <a:p>
            <a:r>
              <a:rPr lang="en-GB"/>
              <a:t>REA Organics Conference</a:t>
            </a:r>
          </a:p>
        </p:txBody>
      </p:sp>
      <p:sp>
        <p:nvSpPr>
          <p:cNvPr id="5" name="Slide Number Placeholder 4">
            <a:extLst>
              <a:ext uri="{FF2B5EF4-FFF2-40B4-BE49-F238E27FC236}">
                <a16:creationId xmlns:a16="http://schemas.microsoft.com/office/drawing/2014/main" id="{00D07B9A-6907-7C6A-2A27-82BD04A53401}"/>
              </a:ext>
            </a:extLst>
          </p:cNvPr>
          <p:cNvSpPr>
            <a:spLocks noGrp="1"/>
          </p:cNvSpPr>
          <p:nvPr>
            <p:ph type="sldNum" sz="quarter" idx="12"/>
          </p:nvPr>
        </p:nvSpPr>
        <p:spPr/>
        <p:txBody>
          <a:bodyPr/>
          <a:lstStyle/>
          <a:p>
            <a:fld id="{F43072DF-0E6F-4F85-A623-E2CFC502D6BE}" type="slidenum">
              <a:rPr lang="en-GB" smtClean="0"/>
              <a:t>6</a:t>
            </a:fld>
            <a:endParaRPr lang="en-GB"/>
          </a:p>
        </p:txBody>
      </p:sp>
      <p:sp>
        <p:nvSpPr>
          <p:cNvPr id="6" name="Title 5">
            <a:extLst>
              <a:ext uri="{FF2B5EF4-FFF2-40B4-BE49-F238E27FC236}">
                <a16:creationId xmlns:a16="http://schemas.microsoft.com/office/drawing/2014/main" id="{C5CB358E-F3B9-7053-2C28-C51AEBA6CBC6}"/>
              </a:ext>
            </a:extLst>
          </p:cNvPr>
          <p:cNvSpPr>
            <a:spLocks noGrp="1"/>
          </p:cNvSpPr>
          <p:nvPr>
            <p:ph type="title"/>
          </p:nvPr>
        </p:nvSpPr>
        <p:spPr/>
        <p:txBody>
          <a:bodyPr>
            <a:normAutofit/>
          </a:bodyPr>
          <a:lstStyle/>
          <a:p>
            <a:r>
              <a:rPr lang="en-GB"/>
              <a:t>The Greenhouse Gas Protocol (GHGP): Overview</a:t>
            </a:r>
          </a:p>
        </p:txBody>
      </p:sp>
    </p:spTree>
    <p:extLst>
      <p:ext uri="{BB962C8B-B14F-4D97-AF65-F5344CB8AC3E}">
        <p14:creationId xmlns:p14="http://schemas.microsoft.com/office/powerpoint/2010/main" val="677691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5CEC-C215-C727-C05B-C94924A98348}"/>
              </a:ext>
            </a:extLst>
          </p:cNvPr>
          <p:cNvSpPr>
            <a:spLocks noGrp="1"/>
          </p:cNvSpPr>
          <p:nvPr>
            <p:ph type="title"/>
          </p:nvPr>
        </p:nvSpPr>
        <p:spPr/>
        <p:txBody>
          <a:bodyPr>
            <a:normAutofit/>
          </a:bodyPr>
          <a:lstStyle/>
          <a:p>
            <a:r>
              <a:rPr lang="en-GB"/>
              <a:t>The Greenhouse Gas Protocol (GHGP): Relevant Standards &amp; Guidance</a:t>
            </a:r>
            <a:endParaRPr lang="en-GB">
              <a:solidFill>
                <a:schemeClr val="accent2"/>
              </a:solidFill>
            </a:endParaRPr>
          </a:p>
        </p:txBody>
      </p:sp>
      <p:sp>
        <p:nvSpPr>
          <p:cNvPr id="4" name="Content Placeholder 3">
            <a:extLst>
              <a:ext uri="{FF2B5EF4-FFF2-40B4-BE49-F238E27FC236}">
                <a16:creationId xmlns:a16="http://schemas.microsoft.com/office/drawing/2014/main" id="{CE0EEE73-0B97-CD13-4040-43E2F3C97B9A}"/>
              </a:ext>
            </a:extLst>
          </p:cNvPr>
          <p:cNvSpPr>
            <a:spLocks noGrp="1"/>
          </p:cNvSpPr>
          <p:nvPr>
            <p:ph sz="half" idx="2"/>
          </p:nvPr>
        </p:nvSpPr>
        <p:spPr>
          <a:xfrm>
            <a:off x="836611" y="1985781"/>
            <a:ext cx="10915122" cy="4273956"/>
          </a:xfrm>
        </p:spPr>
        <p:txBody>
          <a:bodyPr>
            <a:normAutofit fontScale="92500" lnSpcReduction="20000"/>
          </a:bodyPr>
          <a:lstStyle/>
          <a:p>
            <a:pPr marL="0" indent="0">
              <a:buNone/>
            </a:pPr>
            <a:r>
              <a:rPr lang="en-GB" b="1" dirty="0"/>
              <a:t>Product Life Cycle Standard</a:t>
            </a:r>
          </a:p>
          <a:p>
            <a:r>
              <a:rPr lang="en-GB" sz="2600" dirty="0"/>
              <a:t>Sets requirements for assessing the life cycle of a specific product</a:t>
            </a:r>
          </a:p>
          <a:p>
            <a:endParaRPr lang="en-GB" sz="2800" dirty="0"/>
          </a:p>
          <a:p>
            <a:endParaRPr lang="en-GB" sz="2800" dirty="0"/>
          </a:p>
          <a:p>
            <a:pPr marL="0" indent="0">
              <a:spcBef>
                <a:spcPts val="1200"/>
              </a:spcBef>
              <a:buNone/>
            </a:pPr>
            <a:r>
              <a:rPr lang="en-GB" sz="2800" b="1" dirty="0"/>
              <a:t>Corporate Standard</a:t>
            </a:r>
          </a:p>
          <a:p>
            <a:r>
              <a:rPr kumimoji="0" lang="en-GB" sz="2600" b="0" i="0" u="none" strike="noStrike" kern="1200" cap="none" spc="0" normalizeH="0" baseline="0" noProof="0" dirty="0">
                <a:ln>
                  <a:noFill/>
                </a:ln>
                <a:solidFill>
                  <a:prstClr val="black"/>
                </a:solidFill>
                <a:effectLst/>
                <a:uLnTx/>
                <a:uFillTx/>
                <a:cs typeface="Arial" panose="020B0604020202020204" pitchFamily="34" charset="0"/>
              </a:rPr>
              <a:t>Original Standard - </a:t>
            </a:r>
            <a:r>
              <a:rPr kumimoji="0" lang="en-GB" sz="2600" b="0" i="0" u="none" strike="noStrike" kern="1200" cap="none" spc="0" normalizeH="0" noProof="0" dirty="0">
                <a:ln>
                  <a:noFill/>
                </a:ln>
                <a:solidFill>
                  <a:prstClr val="black"/>
                </a:solidFill>
                <a:effectLst/>
                <a:uLnTx/>
                <a:uFillTx/>
                <a:cs typeface="Arial" panose="020B0604020202020204" pitchFamily="34" charset="0"/>
              </a:rPr>
              <a:t>emissions sorted into Scopes 1-3</a:t>
            </a:r>
            <a:endParaRPr lang="en-GB" sz="2600" dirty="0"/>
          </a:p>
          <a:p>
            <a:r>
              <a:rPr lang="en-GB" sz="2600" dirty="0"/>
              <a:t>Used by organisations to prepare GHG emissions inventory</a:t>
            </a:r>
          </a:p>
          <a:p>
            <a:pPr marL="0" indent="0">
              <a:spcBef>
                <a:spcPts val="1800"/>
              </a:spcBef>
              <a:buNone/>
            </a:pPr>
            <a:r>
              <a:rPr lang="en-GB" b="1" dirty="0"/>
              <a:t>Land Sector and Removals (LSR) Guidance</a:t>
            </a:r>
          </a:p>
          <a:p>
            <a:r>
              <a:rPr lang="en-GB" sz="2600" dirty="0"/>
              <a:t>Draft published Sept 2022, to be finalised mid-2024</a:t>
            </a:r>
          </a:p>
          <a:p>
            <a:r>
              <a:rPr lang="en-GB" sz="2600" dirty="0"/>
              <a:t>Explains how emissions &amp; removals are accounted within the land sector</a:t>
            </a:r>
          </a:p>
          <a:p>
            <a:pPr marL="0" indent="0">
              <a:buNone/>
            </a:pPr>
            <a:endParaRPr lang="en-GB" sz="3000" dirty="0"/>
          </a:p>
        </p:txBody>
      </p:sp>
      <p:sp>
        <p:nvSpPr>
          <p:cNvPr id="7" name="Date Placeholder 6">
            <a:extLst>
              <a:ext uri="{FF2B5EF4-FFF2-40B4-BE49-F238E27FC236}">
                <a16:creationId xmlns:a16="http://schemas.microsoft.com/office/drawing/2014/main" id="{E7F32930-119F-9D58-8AB9-E18D10C9C8B4}"/>
              </a:ext>
            </a:extLst>
          </p:cNvPr>
          <p:cNvSpPr>
            <a:spLocks noGrp="1"/>
          </p:cNvSpPr>
          <p:nvPr>
            <p:ph type="dt" sz="half" idx="10"/>
          </p:nvPr>
        </p:nvSpPr>
        <p:spPr/>
        <p:txBody>
          <a:bodyPr/>
          <a:lstStyle/>
          <a:p>
            <a:r>
              <a:rPr lang="en-US"/>
              <a:t>21/03/2024</a:t>
            </a:r>
            <a:endParaRPr lang="en-GB"/>
          </a:p>
        </p:txBody>
      </p:sp>
      <p:sp>
        <p:nvSpPr>
          <p:cNvPr id="8" name="Footer Placeholder 7">
            <a:extLst>
              <a:ext uri="{FF2B5EF4-FFF2-40B4-BE49-F238E27FC236}">
                <a16:creationId xmlns:a16="http://schemas.microsoft.com/office/drawing/2014/main" id="{54320F26-13C0-1FE9-DF93-293FDB469E1F}"/>
              </a:ext>
            </a:extLst>
          </p:cNvPr>
          <p:cNvSpPr>
            <a:spLocks noGrp="1"/>
          </p:cNvSpPr>
          <p:nvPr>
            <p:ph type="ftr" sz="quarter" idx="11"/>
          </p:nvPr>
        </p:nvSpPr>
        <p:spPr/>
        <p:txBody>
          <a:bodyPr/>
          <a:lstStyle/>
          <a:p>
            <a:r>
              <a:rPr lang="en-GB"/>
              <a:t>REA Organics Conference</a:t>
            </a:r>
          </a:p>
        </p:txBody>
      </p:sp>
      <p:sp>
        <p:nvSpPr>
          <p:cNvPr id="9" name="Slide Number Placeholder 8">
            <a:extLst>
              <a:ext uri="{FF2B5EF4-FFF2-40B4-BE49-F238E27FC236}">
                <a16:creationId xmlns:a16="http://schemas.microsoft.com/office/drawing/2014/main" id="{73251F1A-4A3A-1847-DD07-90A727852E13}"/>
              </a:ext>
            </a:extLst>
          </p:cNvPr>
          <p:cNvSpPr>
            <a:spLocks noGrp="1"/>
          </p:cNvSpPr>
          <p:nvPr>
            <p:ph type="sldNum" sz="quarter" idx="12"/>
          </p:nvPr>
        </p:nvSpPr>
        <p:spPr/>
        <p:txBody>
          <a:bodyPr/>
          <a:lstStyle/>
          <a:p>
            <a:fld id="{F43072DF-0E6F-4F85-A623-E2CFC502D6BE}" type="slidenum">
              <a:rPr lang="en-GB" smtClean="0"/>
              <a:t>7</a:t>
            </a:fld>
            <a:endParaRPr lang="en-GB"/>
          </a:p>
        </p:txBody>
      </p:sp>
      <p:graphicFrame>
        <p:nvGraphicFramePr>
          <p:cNvPr id="14" name="Diagram 13">
            <a:extLst>
              <a:ext uri="{FF2B5EF4-FFF2-40B4-BE49-F238E27FC236}">
                <a16:creationId xmlns:a16="http://schemas.microsoft.com/office/drawing/2014/main" id="{83D14862-D98A-50FE-5906-62C1F42D43C1}"/>
              </a:ext>
            </a:extLst>
          </p:cNvPr>
          <p:cNvGraphicFramePr/>
          <p:nvPr>
            <p:extLst>
              <p:ext uri="{D42A27DB-BD31-4B8C-83A1-F6EECF244321}">
                <p14:modId xmlns:p14="http://schemas.microsoft.com/office/powerpoint/2010/main" val="2050960000"/>
              </p:ext>
            </p:extLst>
          </p:nvPr>
        </p:nvGraphicFramePr>
        <p:xfrm>
          <a:off x="1280252" y="2773459"/>
          <a:ext cx="8599039" cy="730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9087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5CEC-C215-C727-C05B-C94924A98348}"/>
              </a:ext>
            </a:extLst>
          </p:cNvPr>
          <p:cNvSpPr>
            <a:spLocks noGrp="1"/>
          </p:cNvSpPr>
          <p:nvPr>
            <p:ph type="title"/>
          </p:nvPr>
        </p:nvSpPr>
        <p:spPr/>
        <p:txBody>
          <a:bodyPr>
            <a:normAutofit/>
          </a:bodyPr>
          <a:lstStyle/>
          <a:p>
            <a:r>
              <a:rPr lang="en-GB" dirty="0"/>
              <a:t>The Greenhouse Gas Protocol (GHGP): </a:t>
            </a:r>
            <a:br>
              <a:rPr lang="en-GB" dirty="0"/>
            </a:br>
            <a:r>
              <a:rPr lang="en-GB" dirty="0"/>
              <a:t>Other considerations</a:t>
            </a:r>
            <a:endParaRPr lang="en-GB" dirty="0">
              <a:solidFill>
                <a:schemeClr val="accent2"/>
              </a:solidFill>
            </a:endParaRPr>
          </a:p>
        </p:txBody>
      </p:sp>
      <p:sp>
        <p:nvSpPr>
          <p:cNvPr id="4" name="Content Placeholder 3">
            <a:extLst>
              <a:ext uri="{FF2B5EF4-FFF2-40B4-BE49-F238E27FC236}">
                <a16:creationId xmlns:a16="http://schemas.microsoft.com/office/drawing/2014/main" id="{CE0EEE73-0B97-CD13-4040-43E2F3C97B9A}"/>
              </a:ext>
            </a:extLst>
          </p:cNvPr>
          <p:cNvSpPr>
            <a:spLocks noGrp="1"/>
          </p:cNvSpPr>
          <p:nvPr>
            <p:ph sz="half" idx="2"/>
          </p:nvPr>
        </p:nvSpPr>
        <p:spPr>
          <a:xfrm>
            <a:off x="836611" y="1985781"/>
            <a:ext cx="10915122" cy="4273956"/>
          </a:xfrm>
        </p:spPr>
        <p:txBody>
          <a:bodyPr>
            <a:normAutofit fontScale="92500"/>
          </a:bodyPr>
          <a:lstStyle/>
          <a:p>
            <a:pPr>
              <a:spcAft>
                <a:spcPts val="600"/>
              </a:spcAft>
            </a:pPr>
            <a:r>
              <a:rPr lang="en-GB" sz="3600" b="1" dirty="0"/>
              <a:t>Waste defined:</a:t>
            </a:r>
          </a:p>
          <a:p>
            <a:pPr lvl="1">
              <a:spcAft>
                <a:spcPts val="600"/>
              </a:spcAft>
              <a:buFont typeface="Courier New" panose="02070309020205020404" pitchFamily="49" charset="0"/>
              <a:buChar char="o"/>
            </a:pPr>
            <a:r>
              <a:rPr lang="en-GB" sz="3200" dirty="0"/>
              <a:t> GHG Protocol defines ‘waste’ as a co-product without economic value and, hence, has no allocated carbon emissions or removals</a:t>
            </a:r>
          </a:p>
          <a:p>
            <a:pPr>
              <a:spcAft>
                <a:spcPts val="600"/>
              </a:spcAft>
            </a:pPr>
            <a:r>
              <a:rPr lang="en-GB" sz="3600" b="1" dirty="0"/>
              <a:t>Land Sector – emissions and removals</a:t>
            </a:r>
          </a:p>
          <a:p>
            <a:pPr lvl="1">
              <a:spcAft>
                <a:spcPts val="600"/>
              </a:spcAft>
              <a:buFont typeface="Courier New" panose="02070309020205020404" pitchFamily="49" charset="0"/>
              <a:buChar char="o"/>
            </a:pPr>
            <a:r>
              <a:rPr lang="en-GB" sz="3200" dirty="0"/>
              <a:t> Land-based activities for compost &amp; digestate</a:t>
            </a:r>
          </a:p>
          <a:p>
            <a:pPr lvl="1">
              <a:spcAft>
                <a:spcPts val="600"/>
              </a:spcAft>
              <a:buFont typeface="Courier New" panose="02070309020205020404" pitchFamily="49" charset="0"/>
              <a:buChar char="o"/>
            </a:pPr>
            <a:r>
              <a:rPr lang="en-GB" sz="3200" dirty="0"/>
              <a:t> Removals must be monitored indefinitely to provide evidence to the permanence of compost/digestate carbon storage in soils</a:t>
            </a:r>
            <a:endParaRPr lang="en-GB" sz="3200" dirty="0">
              <a:sym typeface="Wingdings" panose="05000000000000000000" pitchFamily="2" charset="2"/>
            </a:endParaRPr>
          </a:p>
        </p:txBody>
      </p:sp>
      <p:sp>
        <p:nvSpPr>
          <p:cNvPr id="7" name="Date Placeholder 6">
            <a:extLst>
              <a:ext uri="{FF2B5EF4-FFF2-40B4-BE49-F238E27FC236}">
                <a16:creationId xmlns:a16="http://schemas.microsoft.com/office/drawing/2014/main" id="{E7F32930-119F-9D58-8AB9-E18D10C9C8B4}"/>
              </a:ext>
            </a:extLst>
          </p:cNvPr>
          <p:cNvSpPr>
            <a:spLocks noGrp="1"/>
          </p:cNvSpPr>
          <p:nvPr>
            <p:ph type="dt" sz="half" idx="10"/>
          </p:nvPr>
        </p:nvSpPr>
        <p:spPr/>
        <p:txBody>
          <a:bodyPr/>
          <a:lstStyle/>
          <a:p>
            <a:r>
              <a:rPr lang="en-US"/>
              <a:t>21/03/2024</a:t>
            </a:r>
            <a:endParaRPr lang="en-GB"/>
          </a:p>
        </p:txBody>
      </p:sp>
      <p:sp>
        <p:nvSpPr>
          <p:cNvPr id="8" name="Footer Placeholder 7">
            <a:extLst>
              <a:ext uri="{FF2B5EF4-FFF2-40B4-BE49-F238E27FC236}">
                <a16:creationId xmlns:a16="http://schemas.microsoft.com/office/drawing/2014/main" id="{54320F26-13C0-1FE9-DF93-293FDB469E1F}"/>
              </a:ext>
            </a:extLst>
          </p:cNvPr>
          <p:cNvSpPr>
            <a:spLocks noGrp="1"/>
          </p:cNvSpPr>
          <p:nvPr>
            <p:ph type="ftr" sz="quarter" idx="11"/>
          </p:nvPr>
        </p:nvSpPr>
        <p:spPr/>
        <p:txBody>
          <a:bodyPr/>
          <a:lstStyle/>
          <a:p>
            <a:r>
              <a:rPr lang="en-GB"/>
              <a:t>REA Organics Conference</a:t>
            </a:r>
          </a:p>
        </p:txBody>
      </p:sp>
      <p:sp>
        <p:nvSpPr>
          <p:cNvPr id="9" name="Slide Number Placeholder 8">
            <a:extLst>
              <a:ext uri="{FF2B5EF4-FFF2-40B4-BE49-F238E27FC236}">
                <a16:creationId xmlns:a16="http://schemas.microsoft.com/office/drawing/2014/main" id="{73251F1A-4A3A-1847-DD07-90A727852E13}"/>
              </a:ext>
            </a:extLst>
          </p:cNvPr>
          <p:cNvSpPr>
            <a:spLocks noGrp="1"/>
          </p:cNvSpPr>
          <p:nvPr>
            <p:ph type="sldNum" sz="quarter" idx="12"/>
          </p:nvPr>
        </p:nvSpPr>
        <p:spPr/>
        <p:txBody>
          <a:bodyPr/>
          <a:lstStyle/>
          <a:p>
            <a:fld id="{F43072DF-0E6F-4F85-A623-E2CFC502D6BE}" type="slidenum">
              <a:rPr lang="en-GB" smtClean="0"/>
              <a:t>8</a:t>
            </a:fld>
            <a:endParaRPr lang="en-GB"/>
          </a:p>
        </p:txBody>
      </p:sp>
    </p:spTree>
    <p:extLst>
      <p:ext uri="{BB962C8B-B14F-4D97-AF65-F5344CB8AC3E}">
        <p14:creationId xmlns:p14="http://schemas.microsoft.com/office/powerpoint/2010/main" val="1139172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27CD8-44B4-8634-8E74-31749B30D528}"/>
              </a:ext>
            </a:extLst>
          </p:cNvPr>
          <p:cNvSpPr>
            <a:spLocks noGrp="1"/>
          </p:cNvSpPr>
          <p:nvPr>
            <p:ph type="title"/>
          </p:nvPr>
        </p:nvSpPr>
        <p:spPr>
          <a:xfrm>
            <a:off x="792692" y="3977796"/>
            <a:ext cx="7817907" cy="1325563"/>
          </a:xfrm>
        </p:spPr>
        <p:txBody>
          <a:bodyPr>
            <a:normAutofit fontScale="90000"/>
          </a:bodyPr>
          <a:lstStyle/>
          <a:p>
            <a:r>
              <a:rPr lang="en-GB"/>
              <a:t>Creating a Carbon Accounting Methodology for Compost/Digestate</a:t>
            </a:r>
          </a:p>
        </p:txBody>
      </p:sp>
      <p:sp>
        <p:nvSpPr>
          <p:cNvPr id="3" name="Text Placeholder 2">
            <a:extLst>
              <a:ext uri="{FF2B5EF4-FFF2-40B4-BE49-F238E27FC236}">
                <a16:creationId xmlns:a16="http://schemas.microsoft.com/office/drawing/2014/main" id="{A4351BFE-95E1-5BE1-802A-370D55E4E5FF}"/>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CF10EB14-A641-32D3-918A-A97C43C36798}"/>
              </a:ext>
            </a:extLst>
          </p:cNvPr>
          <p:cNvSpPr>
            <a:spLocks noGrp="1"/>
          </p:cNvSpPr>
          <p:nvPr>
            <p:ph type="dt" sz="half" idx="10"/>
          </p:nvPr>
        </p:nvSpPr>
        <p:spPr/>
        <p:txBody>
          <a:bodyPr/>
          <a:lstStyle/>
          <a:p>
            <a:r>
              <a:rPr lang="en-US"/>
              <a:t>21/03/2024</a:t>
            </a:r>
            <a:endParaRPr lang="en-GB"/>
          </a:p>
        </p:txBody>
      </p:sp>
      <p:sp>
        <p:nvSpPr>
          <p:cNvPr id="5" name="Footer Placeholder 4">
            <a:extLst>
              <a:ext uri="{FF2B5EF4-FFF2-40B4-BE49-F238E27FC236}">
                <a16:creationId xmlns:a16="http://schemas.microsoft.com/office/drawing/2014/main" id="{067AA2EC-7843-5317-D1DE-6E9572111503}"/>
              </a:ext>
            </a:extLst>
          </p:cNvPr>
          <p:cNvSpPr>
            <a:spLocks noGrp="1"/>
          </p:cNvSpPr>
          <p:nvPr>
            <p:ph type="ftr" sz="quarter" idx="11"/>
          </p:nvPr>
        </p:nvSpPr>
        <p:spPr/>
        <p:txBody>
          <a:bodyPr/>
          <a:lstStyle/>
          <a:p>
            <a:r>
              <a:rPr lang="en-GB"/>
              <a:t>REA Organics Conference</a:t>
            </a:r>
          </a:p>
        </p:txBody>
      </p:sp>
      <p:sp>
        <p:nvSpPr>
          <p:cNvPr id="6" name="Slide Number Placeholder 5">
            <a:extLst>
              <a:ext uri="{FF2B5EF4-FFF2-40B4-BE49-F238E27FC236}">
                <a16:creationId xmlns:a16="http://schemas.microsoft.com/office/drawing/2014/main" id="{6F18A11B-0ABC-DA55-1831-780D4B83F9C9}"/>
              </a:ext>
            </a:extLst>
          </p:cNvPr>
          <p:cNvSpPr>
            <a:spLocks noGrp="1"/>
          </p:cNvSpPr>
          <p:nvPr>
            <p:ph type="sldNum" sz="quarter" idx="12"/>
          </p:nvPr>
        </p:nvSpPr>
        <p:spPr/>
        <p:txBody>
          <a:bodyPr/>
          <a:lstStyle/>
          <a:p>
            <a:fld id="{F43072DF-0E6F-4F85-A623-E2CFC502D6BE}" type="slidenum">
              <a:rPr lang="en-GB" smtClean="0"/>
              <a:t>9</a:t>
            </a:fld>
            <a:endParaRPr lang="en-GB"/>
          </a:p>
        </p:txBody>
      </p:sp>
    </p:spTree>
    <p:extLst>
      <p:ext uri="{BB962C8B-B14F-4D97-AF65-F5344CB8AC3E}">
        <p14:creationId xmlns:p14="http://schemas.microsoft.com/office/powerpoint/2010/main" val="3521910898"/>
      </p:ext>
    </p:extLst>
  </p:cSld>
  <p:clrMapOvr>
    <a:masterClrMapping/>
  </p:clrMapOvr>
</p:sld>
</file>

<file path=ppt/theme/theme1.xml><?xml version="1.0" encoding="utf-8"?>
<a:theme xmlns:a="http://schemas.openxmlformats.org/drawingml/2006/main" name="Research Hub Theme_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earch Hub Theme_3" id="{BCD2DF66-295E-4C5B-88D6-FF49B9D3CEDD}" vid="{8450289B-2F22-461D-AFBA-87D5DE39225F}"/>
    </a:ext>
  </a:extLst>
</a:theme>
</file>

<file path=ppt/theme/theme2.xml><?xml version="1.0" encoding="utf-8"?>
<a:theme xmlns:a="http://schemas.openxmlformats.org/drawingml/2006/main" name="1_Research Hub Theme">
  <a:themeElements>
    <a:clrScheme name="Custom 3">
      <a:dk1>
        <a:sysClr val="windowText" lastClr="000000"/>
      </a:dk1>
      <a:lt1>
        <a:sysClr val="window" lastClr="FFFFFF"/>
      </a:lt1>
      <a:dk2>
        <a:srgbClr val="44546A"/>
      </a:dk2>
      <a:lt2>
        <a:srgbClr val="E7E6E6"/>
      </a:lt2>
      <a:accent1>
        <a:srgbClr val="009265"/>
      </a:accent1>
      <a:accent2>
        <a:srgbClr val="654B95"/>
      </a:accent2>
      <a:accent3>
        <a:srgbClr val="A8CA42"/>
      </a:accent3>
      <a:accent4>
        <a:srgbClr val="F0BE21"/>
      </a:accent4>
      <a:accent5>
        <a:srgbClr val="41B8D5"/>
      </a:accent5>
      <a:accent6>
        <a:srgbClr val="6CE5E8"/>
      </a:accent6>
      <a:hlink>
        <a:srgbClr val="009265"/>
      </a:hlink>
      <a:folHlink>
        <a:srgbClr val="654B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earch Hub Theme" id="{3104E2A9-F800-4F6E-85D4-5E5752468CDC}" vid="{7764C3E9-F89B-4064-95EB-328B446B19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0EC99A0697BB4D963BCD222943DBF6" ma:contentTypeVersion="15" ma:contentTypeDescription="Create a new document." ma:contentTypeScope="" ma:versionID="4ad519b6ed75ecc520c9e795a744959f">
  <xsd:schema xmlns:xsd="http://www.w3.org/2001/XMLSchema" xmlns:xs="http://www.w3.org/2001/XMLSchema" xmlns:p="http://schemas.microsoft.com/office/2006/metadata/properties" xmlns:ns2="0c31f5c2-39e0-41ec-a1f9-d9789f168013" xmlns:ns3="3bbbe167-487c-408d-acef-8d2427bd1be5" targetNamespace="http://schemas.microsoft.com/office/2006/metadata/properties" ma:root="true" ma:fieldsID="47b680d08c775183c23f4b8f613185c5" ns2:_="" ns3:_="">
    <xsd:import namespace="0c31f5c2-39e0-41ec-a1f9-d9789f168013"/>
    <xsd:import namespace="3bbbe167-487c-408d-acef-8d2427bd1b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31f5c2-39e0-41ec-a1f9-d9789f1680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30c0f61-5948-43bc-a271-85f0a6a6477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bbe167-487c-408d-acef-8d2427bd1be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91515b0-2a35-4da5-8b7e-44c2b7a78b9d}" ma:internalName="TaxCatchAll" ma:showField="CatchAllData" ma:web="3bbbe167-487c-408d-acef-8d2427bd1be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bbbe167-487c-408d-acef-8d2427bd1be5">
      <UserInfo>
        <DisplayName>Megan Muller-Girard</DisplayName>
        <AccountId>55</AccountId>
        <AccountType/>
      </UserInfo>
    </SharedWithUsers>
    <TaxCatchAll xmlns="3bbbe167-487c-408d-acef-8d2427bd1be5" xsi:nil="true"/>
    <lcf76f155ced4ddcb4097134ff3c332f xmlns="0c31f5c2-39e0-41ec-a1f9-d9789f16801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130EBDE-F7F9-479C-AB54-A9BE9A422F9A}"/>
</file>

<file path=customXml/itemProps2.xml><?xml version="1.0" encoding="utf-8"?>
<ds:datastoreItem xmlns:ds="http://schemas.openxmlformats.org/officeDocument/2006/customXml" ds:itemID="{809BAB47-F616-4D47-BDE9-5034A4653235}">
  <ds:schemaRefs>
    <ds:schemaRef ds:uri="http://schemas.microsoft.com/sharepoint/v3/contenttype/forms"/>
  </ds:schemaRefs>
</ds:datastoreItem>
</file>

<file path=customXml/itemProps3.xml><?xml version="1.0" encoding="utf-8"?>
<ds:datastoreItem xmlns:ds="http://schemas.openxmlformats.org/officeDocument/2006/customXml" ds:itemID="{D3410E19-55D3-4D87-95E3-F8B1322F969D}">
  <ds:schemaRefs>
    <ds:schemaRef ds:uri="http://purl.org/dc/terms/"/>
    <ds:schemaRef ds:uri="df62a185-53d1-45d6-ab9c-0d66f91a9683"/>
    <ds:schemaRef ds:uri="http://purl.org/dc/dcmitype/"/>
    <ds:schemaRef ds:uri="http://schemas.microsoft.com/office/2006/metadata/properties"/>
    <ds:schemaRef ds:uri="http://schemas.microsoft.com/office/2006/documentManagement/types"/>
    <ds:schemaRef ds:uri="http://purl.org/dc/elements/1.1/"/>
    <ds:schemaRef ds:uri="http://www.w3.org/XML/1998/namespace"/>
    <ds:schemaRef ds:uri="dbd36308-4467-4403-ad67-ca0aa79c05a0"/>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Research Hub Theme_3</Template>
  <TotalTime>1090</TotalTime>
  <Words>2453</Words>
  <Application>Microsoft Office PowerPoint</Application>
  <PresentationFormat>Widescreen</PresentationFormat>
  <Paragraphs>284</Paragraphs>
  <Slides>15</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Aptos</vt:lpstr>
      <vt:lpstr>Arial</vt:lpstr>
      <vt:lpstr>Calibri</vt:lpstr>
      <vt:lpstr>Calibri Light</vt:lpstr>
      <vt:lpstr>Courier New</vt:lpstr>
      <vt:lpstr>helvetica neue lt w01</vt:lpstr>
      <vt:lpstr>Mallory</vt:lpstr>
      <vt:lpstr>Ubuntu</vt:lpstr>
      <vt:lpstr>Wingdings</vt:lpstr>
      <vt:lpstr>Research Hub Theme_3</vt:lpstr>
      <vt:lpstr>1_Research Hub Theme</vt:lpstr>
      <vt:lpstr>Revisiting Carbon Accounting for Compost and Digestate</vt:lpstr>
      <vt:lpstr>About the Research Hub</vt:lpstr>
      <vt:lpstr>Project Background: Developing a methodology to calculate and report emissions for compost and digestate under the Greenhouse Gas Protocol</vt:lpstr>
      <vt:lpstr>Why should compost and digestate producers care about measuring and reporting carbon?</vt:lpstr>
      <vt:lpstr>How can I begin to report my carbon emissions? </vt:lpstr>
      <vt:lpstr>The Greenhouse Gas Protocol (GHGP): Overview</vt:lpstr>
      <vt:lpstr>The Greenhouse Gas Protocol (GHGP): Relevant Standards &amp; Guidance</vt:lpstr>
      <vt:lpstr>The Greenhouse Gas Protocol (GHGP):  Other considerations</vt:lpstr>
      <vt:lpstr>Creating a Carbon Accounting Methodology for Compost/Digestate</vt:lpstr>
      <vt:lpstr>Carbon Accounting Methodology: Principles of Product Footprinting</vt:lpstr>
      <vt:lpstr>Carbon Accounting Methodology: Putting Product Footprinting into Practice</vt:lpstr>
      <vt:lpstr>Carbon Accounting Methodology: Corporate Standard Alignment</vt:lpstr>
      <vt:lpstr>Creating a Carbon Accounting Methodology: Report Contents</vt:lpstr>
      <vt:lpstr>Key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Revisiting Carbon Accounting for Compost and Digestate</dc:title>
  <dc:creator>Megan Muller-Girard</dc:creator>
  <cp:lastModifiedBy>Charlotte Ellinas</cp:lastModifiedBy>
  <cp:revision>1</cp:revision>
  <dcterms:created xsi:type="dcterms:W3CDTF">2024-02-13T14:09:04Z</dcterms:created>
  <dcterms:modified xsi:type="dcterms:W3CDTF">2024-03-14T15:52:57Z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0x010100320EC99A0697BB4D963BCD222943DBF6</vt:lpwstr>
  </property>
  <property fmtid="{D5CDD505-2E9C-101B-9397-08002B2CF9AE}" pid="3" name="MediaServiceImageTags">
    <vt:lpwstr/>
  </property>
</Properties>
</file>