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7.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 id="2147483688" r:id="rId3"/>
    <p:sldMasterId id="2147483713" r:id="rId4"/>
  </p:sldMasterIdLst>
  <p:notesMasterIdLst>
    <p:notesMasterId r:id="rId25"/>
  </p:notesMasterIdLst>
  <p:sldIdLst>
    <p:sldId id="300" r:id="rId5"/>
    <p:sldId id="309" r:id="rId6"/>
    <p:sldId id="310" r:id="rId7"/>
    <p:sldId id="314" r:id="rId8"/>
    <p:sldId id="315" r:id="rId9"/>
    <p:sldId id="316" r:id="rId10"/>
    <p:sldId id="262" r:id="rId11"/>
    <p:sldId id="263" r:id="rId12"/>
    <p:sldId id="325" r:id="rId13"/>
    <p:sldId id="326" r:id="rId14"/>
    <p:sldId id="369" r:id="rId15"/>
    <p:sldId id="329" r:id="rId16"/>
    <p:sldId id="370" r:id="rId17"/>
    <p:sldId id="372" r:id="rId18"/>
    <p:sldId id="373" r:id="rId19"/>
    <p:sldId id="375" r:id="rId20"/>
    <p:sldId id="362" r:id="rId21"/>
    <p:sldId id="374" r:id="rId22"/>
    <p:sldId id="340"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0" autoAdjust="0"/>
    <p:restoredTop sz="82844" autoAdjust="0"/>
  </p:normalViewPr>
  <p:slideViewPr>
    <p:cSldViewPr snapToGrid="0">
      <p:cViewPr varScale="1">
        <p:scale>
          <a:sx n="67" d="100"/>
          <a:sy n="67" d="100"/>
        </p:scale>
        <p:origin x="1546" y="67"/>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D128E-8F1F-7449-97FC-F29C48594D0C}"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599C9-4A47-C540-8DDC-1EA2B85A6A18}" type="slidenum">
              <a:rPr lang="en-US" smtClean="0"/>
              <a:t>‹#›</a:t>
            </a:fld>
            <a:endParaRPr lang="en-US"/>
          </a:p>
        </p:txBody>
      </p:sp>
    </p:spTree>
    <p:extLst>
      <p:ext uri="{BB962C8B-B14F-4D97-AF65-F5344CB8AC3E}">
        <p14:creationId xmlns:p14="http://schemas.microsoft.com/office/powerpoint/2010/main" val="225604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Divert food waste from landfill</a:t>
            </a:r>
          </a:p>
          <a:p>
            <a:r>
              <a:rPr lang="en-GB" dirty="0"/>
              <a:t>Reduce plastic waste in favour of more sustainable alternatives</a:t>
            </a:r>
          </a:p>
          <a:p>
            <a:r>
              <a:rPr lang="en-GB" dirty="0"/>
              <a:t>Reduce contamination </a:t>
            </a:r>
          </a:p>
        </p:txBody>
      </p:sp>
      <p:sp>
        <p:nvSpPr>
          <p:cNvPr id="4" name="Slide Number Placeholder 3"/>
          <p:cNvSpPr>
            <a:spLocks noGrp="1"/>
          </p:cNvSpPr>
          <p:nvPr>
            <p:ph type="sldNum" sz="quarter" idx="5"/>
          </p:nvPr>
        </p:nvSpPr>
        <p:spPr/>
        <p:txBody>
          <a:bodyPr/>
          <a:lstStyle/>
          <a:p>
            <a:fld id="{1EC599C9-4A47-C540-8DDC-1EA2B85A6A18}" type="slidenum">
              <a:rPr lang="en-US" smtClean="0"/>
              <a:t>2</a:t>
            </a:fld>
            <a:endParaRPr lang="en-US"/>
          </a:p>
        </p:txBody>
      </p:sp>
    </p:spTree>
    <p:extLst>
      <p:ext uri="{BB962C8B-B14F-4D97-AF65-F5344CB8AC3E}">
        <p14:creationId xmlns:p14="http://schemas.microsoft.com/office/powerpoint/2010/main" val="133532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Waste audits were done manually and results were on total waste from all households.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C366C-2547-43AF-BFB8-C426C193C4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109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NICOLA SLIDE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C366C-2547-43AF-BFB8-C426C193C4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913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latin typeface="Source Sans Pro"/>
              </a:rPr>
              <a:t>Labels were applied onto products as stickers in food boxes 2 and 3</a:t>
            </a:r>
          </a:p>
          <a:p>
            <a:endParaRPr lang="en-GB" dirty="0"/>
          </a:p>
        </p:txBody>
      </p:sp>
      <p:sp>
        <p:nvSpPr>
          <p:cNvPr id="4" name="Slide Number Placeholder 3"/>
          <p:cNvSpPr>
            <a:spLocks noGrp="1"/>
          </p:cNvSpPr>
          <p:nvPr>
            <p:ph type="sldNum" sz="quarter" idx="5"/>
          </p:nvPr>
        </p:nvSpPr>
        <p:spPr/>
        <p:txBody>
          <a:bodyPr/>
          <a:lstStyle/>
          <a:p>
            <a:fld id="{1EC599C9-4A47-C540-8DDC-1EA2B85A6A18}" type="slidenum">
              <a:rPr lang="en-US" smtClean="0"/>
              <a:t>13</a:t>
            </a:fld>
            <a:endParaRPr lang="en-US"/>
          </a:p>
        </p:txBody>
      </p:sp>
    </p:spTree>
    <p:extLst>
      <p:ext uri="{BB962C8B-B14F-4D97-AF65-F5344CB8AC3E}">
        <p14:creationId xmlns:p14="http://schemas.microsoft.com/office/powerpoint/2010/main" val="35793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4000" dirty="0"/>
              <a:t>ERIC SLIDE</a:t>
            </a:r>
            <a:endParaRPr lang="en-US" dirty="0"/>
          </a:p>
          <a:p>
            <a:r>
              <a:rPr lang="en-GB" sz="4000" dirty="0"/>
              <a:t>Use food caddy, tips for bins and bin prompts</a:t>
            </a:r>
            <a:endParaRPr lang="en-GB" dirty="0"/>
          </a:p>
          <a:p>
            <a:endParaRPr lang="en-GB" sz="4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kern="0" dirty="0">
                <a:latin typeface="Source Sans Pro"/>
                <a:ea typeface="Source Sans Pro"/>
              </a:rPr>
              <a:t>BARRIERS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kern="0" dirty="0">
                <a:latin typeface="Source Sans Pro"/>
                <a:ea typeface="Source Sans Pro"/>
              </a:rPr>
              <a:t>Confusion around which materials go in which bin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solidFill>
                  <a:srgbClr val="121E2B"/>
                </a:solidFill>
                <a:latin typeface="Calibri" panose="020F0502020204030204"/>
              </a:rPr>
              <a:t>Positioning of the food/garden bins make the bins difficult to use  </a:t>
            </a:r>
            <a:endParaRPr lang="en-GB" sz="4000" dirty="0">
              <a:solidFill>
                <a:srgbClr val="121E2B"/>
              </a:solidFill>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solidFill>
                  <a:srgbClr val="121E2B"/>
                </a:solidFill>
                <a:latin typeface="Calibri" panose="020F0502020204030204"/>
              </a:rPr>
              <a:t>Insufficient storage space at home for compostable packaging  </a:t>
            </a:r>
            <a:endParaRPr lang="en-GB" sz="4000" dirty="0">
              <a:solidFill>
                <a:srgbClr val="121E2B"/>
              </a:solidFill>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kern="0" dirty="0">
              <a:latin typeface="Source Sans Pro" panose="020B0503030403020204" pitchFamily="34" charset="0"/>
            </a:endParaRPr>
          </a:p>
          <a:p>
            <a:endParaRPr lang="en-GB" sz="4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4B23B3-0124-4FEB-AA69-C95A081157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866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4B23B3-0124-4FEB-AA69-C95A081157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59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Waste audits were done manually and results were on total waste from all households.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C366C-2547-43AF-BFB8-C426C193C4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207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Between week 1 and week 3, change of 2000 kg (274%); </a:t>
            </a:r>
          </a:p>
          <a:p>
            <a:r>
              <a:rPr lang="en-GB" dirty="0">
                <a:cs typeface="Calibri"/>
              </a:rPr>
              <a:t>Between week 1 and week 5 change of 458 kg = 63%</a:t>
            </a:r>
          </a:p>
          <a:p>
            <a:r>
              <a:rPr lang="en-GB" dirty="0">
                <a:cs typeface="Calibri"/>
              </a:rPr>
              <a:t>Between week 1 and week 6 change of 2786 kg; 382%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C366C-2547-43AF-BFB8-C426C193C4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692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p:txBody>
      </p:sp>
    </p:spTree>
    <p:extLst>
      <p:ext uri="{BB962C8B-B14F-4D97-AF65-F5344CB8AC3E}">
        <p14:creationId xmlns:p14="http://schemas.microsoft.com/office/powerpoint/2010/main" val="3698578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2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7" name="Google Shape;717;p2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two key actions</a:t>
            </a:r>
            <a:r>
              <a:rPr lang="en-GB" baseline="0" dirty="0"/>
              <a:t> or behaviours required to allow for compostable packaging to end up at composting sites to be composted. </a:t>
            </a:r>
          </a:p>
          <a:p>
            <a:endParaRPr lang="en-GB" baseline="0" dirty="0"/>
          </a:p>
          <a:p>
            <a:r>
              <a:rPr lang="en-GB" baseline="0" dirty="0"/>
              <a:t>Firstly, people need to place compostable packaging in the correct bin, second, people need to avoid placing non-compostable packaging in the compost bin. Contaminating materials are a challenge to the composting process. </a:t>
            </a:r>
          </a:p>
          <a:p>
            <a:endParaRPr lang="en-GB" baseline="0" dirty="0"/>
          </a:p>
          <a:p>
            <a:r>
              <a:rPr lang="en-GB" baseline="0" dirty="0"/>
              <a:t>There are issues with both of these actions and compostable packaging tends to be appropriately disposed of. </a:t>
            </a:r>
          </a:p>
          <a:p>
            <a:endParaRPr lang="en-GB" baseline="0" dirty="0"/>
          </a:p>
          <a:p>
            <a:endParaRPr lang="en-GB" baseline="0" dirty="0"/>
          </a:p>
          <a:p>
            <a:endParaRPr lang="en-GB" baseline="0" dirty="0"/>
          </a:p>
          <a:p>
            <a:r>
              <a:rPr lang="en-GB" baseline="0" dirty="0"/>
              <a:t>We know there are issues </a:t>
            </a:r>
            <a:endParaRPr lang="en-GB" dirty="0"/>
          </a:p>
          <a:p>
            <a:endParaRPr lang="en-GB" dirty="0"/>
          </a:p>
          <a:p>
            <a:r>
              <a:rPr lang="en-GB" dirty="0"/>
              <a:t>Put compostable</a:t>
            </a:r>
            <a:r>
              <a:rPr lang="en-GB" baseline="0" dirty="0"/>
              <a:t> packaging in the correct bin (involves identifying compostable packaging and the right bin)</a:t>
            </a:r>
          </a:p>
          <a:p>
            <a:r>
              <a:rPr lang="en-GB" baseline="0" dirty="0"/>
              <a:t>Avoid contaminating the compost bin. </a:t>
            </a:r>
          </a:p>
          <a:p>
            <a:endParaRPr lang="en-GB" baseline="0" dirty="0"/>
          </a:p>
          <a:p>
            <a:r>
              <a:rPr lang="en-GB" baseline="0" dirty="0"/>
              <a:t>BOTH OF THESE ARE BEHAVIOUR</a:t>
            </a:r>
          </a:p>
          <a:p>
            <a:endParaRPr lang="en-GB" dirty="0"/>
          </a:p>
        </p:txBody>
      </p:sp>
      <p:sp>
        <p:nvSpPr>
          <p:cNvPr id="4" name="Slide Number Placeholder 3"/>
          <p:cNvSpPr>
            <a:spLocks noGrp="1"/>
          </p:cNvSpPr>
          <p:nvPr>
            <p:ph type="sldNum" sz="quarter" idx="5"/>
          </p:nvPr>
        </p:nvSpPr>
        <p:spPr/>
        <p:txBody>
          <a:bodyPr/>
          <a:lstStyle/>
          <a:p>
            <a:fld id="{1EC599C9-4A47-C540-8DDC-1EA2B85A6A18}" type="slidenum">
              <a:rPr lang="en-US" smtClean="0"/>
              <a:t>3</a:t>
            </a:fld>
            <a:endParaRPr lang="en-US"/>
          </a:p>
        </p:txBody>
      </p:sp>
    </p:spTree>
    <p:extLst>
      <p:ext uri="{BB962C8B-B14F-4D97-AF65-F5344CB8AC3E}">
        <p14:creationId xmlns:p14="http://schemas.microsoft.com/office/powerpoint/2010/main" val="158581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Behaviour is complex, and using a systematic approach can help inform the process to understand behaviours, and where needed, how to change behaviours.</a:t>
            </a:r>
          </a:p>
          <a:p>
            <a:endParaRPr lang="en-GB" dirty="0"/>
          </a:p>
          <a:p>
            <a:r>
              <a:rPr lang="en-GB" dirty="0"/>
              <a:t>Human behaviour is one component amongst many factors and actors to target. And it’s an important one!</a:t>
            </a:r>
          </a:p>
          <a:p>
            <a:endParaRPr lang="en-GB" dirty="0"/>
          </a:p>
        </p:txBody>
      </p:sp>
      <p:sp>
        <p:nvSpPr>
          <p:cNvPr id="4" name="Slide Number Placeholder 3"/>
          <p:cNvSpPr>
            <a:spLocks noGrp="1"/>
          </p:cNvSpPr>
          <p:nvPr>
            <p:ph type="sldNum" sz="quarter" idx="5"/>
          </p:nvPr>
        </p:nvSpPr>
        <p:spPr/>
        <p:txBody>
          <a:bodyPr/>
          <a:lstStyle/>
          <a:p>
            <a:fld id="{1EC599C9-4A47-C540-8DDC-1EA2B85A6A18}" type="slidenum">
              <a:rPr lang="en-US" smtClean="0"/>
              <a:t>4</a:t>
            </a:fld>
            <a:endParaRPr lang="en-US"/>
          </a:p>
        </p:txBody>
      </p:sp>
    </p:spTree>
    <p:extLst>
      <p:ext uri="{BB962C8B-B14F-4D97-AF65-F5344CB8AC3E}">
        <p14:creationId xmlns:p14="http://schemas.microsoft.com/office/powerpoint/2010/main" val="338026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rPr>
              <a:t>For behaviour to occur there must be capability, opportunity</a:t>
            </a:r>
            <a:r>
              <a:rPr lang="en-GB" b="1" baseline="0" dirty="0">
                <a:solidFill>
                  <a:srgbClr val="FF0000"/>
                </a:solidFill>
              </a:rPr>
              <a:t> and motivation </a:t>
            </a:r>
            <a:endParaRPr lang="en-GB" b="1" dirty="0">
              <a:solidFill>
                <a:srgbClr val="FF0000"/>
              </a:solidFill>
            </a:endParaRPr>
          </a:p>
          <a:p>
            <a:endParaRPr lang="en-GB" b="1" dirty="0">
              <a:solidFill>
                <a:srgbClr val="FF0000"/>
              </a:solidFill>
            </a:endParaRPr>
          </a:p>
          <a:p>
            <a:r>
              <a:rPr lang="en-GB" b="1" dirty="0">
                <a:solidFill>
                  <a:srgbClr val="FF0000"/>
                </a:solidFill>
              </a:rPr>
              <a:t>Capability: </a:t>
            </a:r>
            <a:r>
              <a:rPr lang="en-GB" dirty="0"/>
              <a:t>The ability to enact behaviour </a:t>
            </a:r>
          </a:p>
          <a:p>
            <a:r>
              <a:rPr lang="en-GB" dirty="0"/>
              <a:t>Physical – have the physical strength to put compostable packaging</a:t>
            </a:r>
            <a:r>
              <a:rPr lang="en-GB" baseline="0" dirty="0"/>
              <a:t> in the bin. </a:t>
            </a:r>
            <a:endParaRPr lang="en-GB" dirty="0"/>
          </a:p>
          <a:p>
            <a:r>
              <a:rPr lang="en-GB" dirty="0"/>
              <a:t>Psychological (e.g. aware</a:t>
            </a:r>
            <a:r>
              <a:rPr lang="en-GB" baseline="0" dirty="0"/>
              <a:t> </a:t>
            </a:r>
            <a:r>
              <a:rPr lang="en-GB" dirty="0"/>
              <a:t>how to identify compostable packaging)</a:t>
            </a:r>
          </a:p>
          <a:p>
            <a:endParaRPr lang="en-GB" dirty="0"/>
          </a:p>
          <a:p>
            <a:r>
              <a:rPr lang="en-GB" b="1" dirty="0">
                <a:solidFill>
                  <a:srgbClr val="00B050"/>
                </a:solidFill>
              </a:rPr>
              <a:t>Opportunity: </a:t>
            </a:r>
            <a:r>
              <a:rPr lang="en-GB" dirty="0"/>
              <a:t>Environment that enables behaviour</a:t>
            </a:r>
          </a:p>
          <a:p>
            <a:r>
              <a:rPr lang="en-GB" dirty="0"/>
              <a:t>Physical environment </a:t>
            </a:r>
          </a:p>
          <a:p>
            <a:r>
              <a:rPr lang="en-GB" dirty="0"/>
              <a:t>Social environment</a:t>
            </a:r>
          </a:p>
          <a:p>
            <a:endParaRPr lang="en-GB" dirty="0"/>
          </a:p>
          <a:p>
            <a:r>
              <a:rPr lang="en-GB" b="1" dirty="0">
                <a:solidFill>
                  <a:schemeClr val="accent2">
                    <a:lumMod val="60000"/>
                    <a:lumOff val="40000"/>
                  </a:schemeClr>
                </a:solidFill>
              </a:rPr>
              <a:t>Motivation: </a:t>
            </a:r>
            <a:r>
              <a:rPr lang="en-GB" dirty="0"/>
              <a:t>Processes that initiate or inhibit behaviour</a:t>
            </a:r>
          </a:p>
          <a:p>
            <a:r>
              <a:rPr lang="en-GB" dirty="0"/>
              <a:t>Reflective – plans, evaluations</a:t>
            </a:r>
            <a:r>
              <a:rPr lang="en-GB" baseline="0" dirty="0"/>
              <a:t> – think composting is a good thing. </a:t>
            </a:r>
            <a:endParaRPr lang="en-GB" dirty="0"/>
          </a:p>
          <a:p>
            <a:r>
              <a:rPr lang="en-GB" dirty="0"/>
              <a:t>Automatic – emotions, habit</a:t>
            </a:r>
          </a:p>
          <a:p>
            <a:endParaRPr lang="en-GB" dirty="0"/>
          </a:p>
        </p:txBody>
      </p:sp>
      <p:sp>
        <p:nvSpPr>
          <p:cNvPr id="4" name="Slide Number Placeholder 3"/>
          <p:cNvSpPr>
            <a:spLocks noGrp="1"/>
          </p:cNvSpPr>
          <p:nvPr>
            <p:ph type="sldNum" sz="quarter" idx="5"/>
          </p:nvPr>
        </p:nvSpPr>
        <p:spPr/>
        <p:txBody>
          <a:bodyPr/>
          <a:lstStyle/>
          <a:p>
            <a:fld id="{1EC599C9-4A47-C540-8DDC-1EA2B85A6A18}" type="slidenum">
              <a:rPr lang="en-US" smtClean="0"/>
              <a:t>5</a:t>
            </a:fld>
            <a:endParaRPr lang="en-US"/>
          </a:p>
        </p:txBody>
      </p:sp>
    </p:spTree>
    <p:extLst>
      <p:ext uri="{BB962C8B-B14F-4D97-AF65-F5344CB8AC3E}">
        <p14:creationId xmlns:p14="http://schemas.microsoft.com/office/powerpoint/2010/main" val="331464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Identify what needs to </a:t>
            </a:r>
            <a:r>
              <a:rPr lang="en-GB" sz="1200" b="1" dirty="0">
                <a:solidFill>
                  <a:srgbClr val="00B050"/>
                </a:solidFill>
              </a:rPr>
              <a:t>change</a:t>
            </a:r>
            <a:r>
              <a:rPr lang="en-GB" sz="1200" dirty="0"/>
              <a:t>, and what to target. Through this</a:t>
            </a:r>
            <a:r>
              <a:rPr lang="en-GB" sz="1200" baseline="0" dirty="0"/>
              <a:t> form a behavioural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 Identify the behaviour to target, and then investigate it to understand what needs to change.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Observations, focus groups, interviews, existing reports and previous findings,</a:t>
            </a:r>
            <a:r>
              <a:rPr lang="en-GB" baseline="0" dirty="0"/>
              <a:t> s </a:t>
            </a:r>
            <a:r>
              <a:rPr lang="en-GB" baseline="0" dirty="0" err="1"/>
              <a:t>urveys</a:t>
            </a:r>
            <a:r>
              <a:rPr lang="en-GB" baseline="0" dirty="0"/>
              <a:t>.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EC599C9-4A47-C540-8DDC-1EA2B85A6A18}" type="slidenum">
              <a:rPr lang="en-US" smtClean="0"/>
              <a:t>6</a:t>
            </a:fld>
            <a:endParaRPr lang="en-US"/>
          </a:p>
        </p:txBody>
      </p:sp>
    </p:spTree>
    <p:extLst>
      <p:ext uri="{BB962C8B-B14F-4D97-AF65-F5344CB8AC3E}">
        <p14:creationId xmlns:p14="http://schemas.microsoft.com/office/powerpoint/2010/main" val="53923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Systematic approach allows us to know exactly what is being targeted</a:t>
            </a:r>
          </a:p>
        </p:txBody>
      </p:sp>
      <p:sp>
        <p:nvSpPr>
          <p:cNvPr id="4" name="Slide Number Placeholder 3"/>
          <p:cNvSpPr>
            <a:spLocks noGrp="1"/>
          </p:cNvSpPr>
          <p:nvPr>
            <p:ph type="sldNum" sz="quarter" idx="5"/>
          </p:nvPr>
        </p:nvSpPr>
        <p:spPr/>
        <p:txBody>
          <a:bodyPr/>
          <a:lstStyle/>
          <a:p>
            <a:fld id="{1EC599C9-4A47-C540-8DDC-1EA2B85A6A18}" type="slidenum">
              <a:rPr lang="en-US" smtClean="0"/>
              <a:t>7</a:t>
            </a:fld>
            <a:endParaRPr lang="en-US"/>
          </a:p>
        </p:txBody>
      </p:sp>
    </p:spTree>
    <p:extLst>
      <p:ext uri="{BB962C8B-B14F-4D97-AF65-F5344CB8AC3E}">
        <p14:creationId xmlns:p14="http://schemas.microsoft.com/office/powerpoint/2010/main" val="45012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C599C9-4A47-C540-8DDC-1EA2B85A6A18}" type="slidenum">
              <a:rPr lang="en-US" smtClean="0"/>
              <a:t>8</a:t>
            </a:fld>
            <a:endParaRPr lang="en-US"/>
          </a:p>
        </p:txBody>
      </p:sp>
    </p:spTree>
    <p:extLst>
      <p:ext uri="{BB962C8B-B14F-4D97-AF65-F5344CB8AC3E}">
        <p14:creationId xmlns:p14="http://schemas.microsoft.com/office/powerpoint/2010/main" val="296368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NICOLA SLIDE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C366C-2547-43AF-BFB8-C426C193C4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24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8786" marR="0" lvl="0" indent="-457189"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n-GB" dirty="0"/>
              <a:t>Partnered with Medway Council to test the collection of compostable packaging in co-mingled food and garden waste bins.</a:t>
            </a:r>
          </a:p>
          <a:p>
            <a:pPr marL="558786" indent="-457189">
              <a:spcAft>
                <a:spcPts val="1000"/>
              </a:spcAft>
              <a:buFont typeface="Arial" panose="020B0604020202020204" pitchFamily="34" charset="0"/>
              <a:buChar char="•"/>
            </a:pPr>
            <a:endParaRPr lang="en-GB" sz="1200" dirty="0"/>
          </a:p>
          <a:p>
            <a:pPr marL="558786" indent="-457189">
              <a:spcAft>
                <a:spcPts val="1000"/>
              </a:spcAft>
              <a:buFont typeface="Arial" panose="020B0604020202020204" pitchFamily="34" charset="0"/>
              <a:buChar char="•"/>
            </a:pPr>
            <a:r>
              <a:rPr lang="en-GB" sz="1200" dirty="0"/>
              <a:t>We did not tell participants the trial was about compostable packaging during recruitment and pre-intervention phase to avoid bias.</a:t>
            </a:r>
          </a:p>
          <a:p>
            <a:pPr marL="558786" indent="-457189">
              <a:spcAft>
                <a:spcPts val="1000"/>
              </a:spcAft>
              <a:buFont typeface="Arial" panose="020B0604020202020204" pitchFamily="34" charset="0"/>
              <a:buChar char="•"/>
            </a:pPr>
            <a:r>
              <a:rPr lang="en-GB" sz="1200" dirty="0"/>
              <a:t>All households had a brown food and garden waste bin, food caddies were provided where requested.</a:t>
            </a:r>
          </a:p>
          <a:p>
            <a:pPr marL="558786" indent="-457189">
              <a:spcAft>
                <a:spcPts val="1000"/>
              </a:spcAft>
              <a:buFont typeface="Arial" panose="020B0604020202020204" pitchFamily="34" charset="0"/>
              <a:buChar char="•"/>
            </a:pPr>
            <a:endParaRPr lang="en-GB" sz="1200" dirty="0"/>
          </a:p>
          <a:p>
            <a:pPr marL="100965"/>
            <a:r>
              <a:rPr lang="en-GB" dirty="0"/>
              <a:t>Products in compostable packaging consisted of:</a:t>
            </a:r>
          </a:p>
          <a:p>
            <a:pPr marL="443865" indent="-342900">
              <a:lnSpc>
                <a:spcPct val="114999"/>
              </a:lnSpc>
              <a:buFont typeface="Arial"/>
              <a:buChar char="•"/>
            </a:pPr>
            <a:r>
              <a:rPr lang="en-GB" dirty="0"/>
              <a:t>Tea bags</a:t>
            </a:r>
          </a:p>
          <a:p>
            <a:pPr marL="443865" indent="-342900">
              <a:lnSpc>
                <a:spcPct val="114999"/>
              </a:lnSpc>
              <a:buFont typeface="Arial"/>
              <a:buChar char="•"/>
            </a:pPr>
            <a:r>
              <a:rPr lang="en-GB" dirty="0"/>
              <a:t>Coffee pods</a:t>
            </a:r>
          </a:p>
          <a:p>
            <a:pPr marL="443865" indent="-342900">
              <a:lnSpc>
                <a:spcPct val="114999"/>
              </a:lnSpc>
              <a:buFont typeface="Arial"/>
              <a:buChar char="•"/>
            </a:pPr>
            <a:r>
              <a:rPr lang="en-GB" dirty="0"/>
              <a:t>Twist-wrapped sweets</a:t>
            </a:r>
          </a:p>
          <a:p>
            <a:pPr marL="443865" indent="-342900">
              <a:lnSpc>
                <a:spcPct val="114999"/>
              </a:lnSpc>
              <a:buFont typeface="Arial"/>
              <a:buChar char="•"/>
            </a:pPr>
            <a:r>
              <a:rPr lang="en-GB" dirty="0"/>
              <a:t>Chocolate bars</a:t>
            </a:r>
          </a:p>
          <a:p>
            <a:pPr marL="443865" indent="-342900">
              <a:lnSpc>
                <a:spcPct val="114999"/>
              </a:lnSpc>
              <a:buFont typeface="Arial"/>
              <a:buChar char="•"/>
            </a:pPr>
            <a:r>
              <a:rPr lang="en-GB" dirty="0"/>
              <a:t>Crisps</a:t>
            </a:r>
          </a:p>
          <a:p>
            <a:pPr marL="443865" indent="-342900">
              <a:lnSpc>
                <a:spcPct val="114999"/>
              </a:lnSpc>
              <a:buFont typeface="Arial"/>
              <a:buChar char="•"/>
            </a:pPr>
            <a:r>
              <a:rPr lang="en-GB" dirty="0"/>
              <a:t>Nuts</a:t>
            </a:r>
          </a:p>
          <a:p>
            <a:pPr marL="443865" indent="-342900">
              <a:lnSpc>
                <a:spcPct val="114999"/>
              </a:lnSpc>
              <a:buFont typeface="Arial"/>
              <a:buChar char="•"/>
            </a:pPr>
            <a:r>
              <a:rPr lang="en-GB" dirty="0"/>
              <a:t>Fresh produce – bagged pears and carrots</a:t>
            </a:r>
          </a:p>
          <a:p>
            <a:pPr marL="443865" indent="-342900">
              <a:lnSpc>
                <a:spcPct val="114999"/>
              </a:lnSpc>
              <a:buFont typeface="Arial"/>
              <a:buChar char="•"/>
            </a:pPr>
            <a:r>
              <a:rPr lang="en-GB" dirty="0"/>
              <a:t>Compostable carrier bags</a:t>
            </a:r>
          </a:p>
          <a:p>
            <a:pPr marL="100965">
              <a:lnSpc>
                <a:spcPct val="114999"/>
              </a:lnSpc>
            </a:pPr>
            <a:endParaRPr lang="en-GB" dirty="0"/>
          </a:p>
          <a:p>
            <a:pPr marL="100965">
              <a:lnSpc>
                <a:spcPct val="114999"/>
              </a:lnSpc>
            </a:pPr>
            <a:r>
              <a:rPr lang="en-GB" dirty="0"/>
              <a:t>Products in non-compostables packaging consisted of bagged apples, popcorn, crisps and chocolate raisins</a:t>
            </a:r>
          </a:p>
          <a:p>
            <a:endParaRPr lang="en-GB" dirty="0"/>
          </a:p>
          <a:p>
            <a:pPr marL="558786" indent="-457189">
              <a:spcAft>
                <a:spcPts val="1000"/>
              </a:spcAft>
              <a:buFont typeface="Arial" panose="020B0604020202020204" pitchFamily="34" charset="0"/>
              <a:buChar char="•"/>
            </a:pPr>
            <a:endParaRPr lang="en-GB" sz="1200" dirty="0"/>
          </a:p>
          <a:p>
            <a:endParaRPr lang="en-GB" dirty="0"/>
          </a:p>
        </p:txBody>
      </p:sp>
      <p:sp>
        <p:nvSpPr>
          <p:cNvPr id="4" name="Slide Number Placeholder 3"/>
          <p:cNvSpPr>
            <a:spLocks noGrp="1"/>
          </p:cNvSpPr>
          <p:nvPr>
            <p:ph type="sldNum" sz="quarter" idx="5"/>
          </p:nvPr>
        </p:nvSpPr>
        <p:spPr/>
        <p:txBody>
          <a:bodyPr/>
          <a:lstStyle/>
          <a:p>
            <a:fld id="{1EC599C9-4A47-C540-8DDC-1EA2B85A6A18}" type="slidenum">
              <a:rPr lang="en-US" smtClean="0"/>
              <a:t>10</a:t>
            </a:fld>
            <a:endParaRPr lang="en-US"/>
          </a:p>
        </p:txBody>
      </p:sp>
    </p:spTree>
    <p:extLst>
      <p:ext uri="{BB962C8B-B14F-4D97-AF65-F5344CB8AC3E}">
        <p14:creationId xmlns:p14="http://schemas.microsoft.com/office/powerpoint/2010/main" val="3056008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00B800-0C08-8505-A484-E3C33F250B33}"/>
              </a:ext>
            </a:extLst>
          </p:cNvPr>
          <p:cNvSpPr>
            <a:spLocks noGrp="1"/>
          </p:cNvSpPr>
          <p:nvPr>
            <p:ph type="dt" sz="half" idx="10"/>
          </p:nvPr>
        </p:nvSpPr>
        <p:spPr/>
        <p:txBody>
          <a:bodyPr/>
          <a:lstStyle/>
          <a:p>
            <a:fld id="{7318A4B2-5BF0-D149-BF1B-189045CDEE15}" type="datetime1">
              <a:rPr lang="en-GB" smtClean="0"/>
              <a:t>20/03/2024</a:t>
            </a:fld>
            <a:endParaRPr lang="en-US"/>
          </a:p>
        </p:txBody>
      </p:sp>
      <p:sp>
        <p:nvSpPr>
          <p:cNvPr id="5" name="Footer Placeholder 4">
            <a:extLst>
              <a:ext uri="{FF2B5EF4-FFF2-40B4-BE49-F238E27FC236}">
                <a16:creationId xmlns:a16="http://schemas.microsoft.com/office/drawing/2014/main" id="{9B892943-8A01-0DED-3480-43A6A29C9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195BC-0ADB-E9FD-2A94-A5A2F489B258}"/>
              </a:ext>
            </a:extLst>
          </p:cNvPr>
          <p:cNvSpPr>
            <a:spLocks noGrp="1"/>
          </p:cNvSpPr>
          <p:nvPr>
            <p:ph type="sldNum" sz="quarter" idx="12"/>
          </p:nvPr>
        </p:nvSpPr>
        <p:spPr/>
        <p:txBody>
          <a:bodyPr/>
          <a:lstStyle/>
          <a:p>
            <a:fld id="{8FEAFA59-1A5E-4448-B365-E0C6238BD975}" type="slidenum">
              <a:rPr lang="en-US" smtClean="0"/>
              <a:t>‹#›</a:t>
            </a:fld>
            <a:endParaRPr lang="en-US"/>
          </a:p>
        </p:txBody>
      </p:sp>
      <p:sp>
        <p:nvSpPr>
          <p:cNvPr id="12" name="Rectangle 11">
            <a:extLst>
              <a:ext uri="{FF2B5EF4-FFF2-40B4-BE49-F238E27FC236}">
                <a16:creationId xmlns:a16="http://schemas.microsoft.com/office/drawing/2014/main" id="{E4C05084-DCF7-1FF7-1E1A-A51D73443B6C}"/>
              </a:ext>
            </a:extLst>
          </p:cNvPr>
          <p:cNvSpPr/>
          <p:nvPr userDrawn="1"/>
        </p:nvSpPr>
        <p:spPr>
          <a:xfrm>
            <a:off x="0" y="0"/>
            <a:ext cx="12192000" cy="6858000"/>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shape&#10;&#10;Description automatically generated">
            <a:extLst>
              <a:ext uri="{FF2B5EF4-FFF2-40B4-BE49-F238E27FC236}">
                <a16:creationId xmlns:a16="http://schemas.microsoft.com/office/drawing/2014/main" id="{A6003042-D0A9-9DC1-AC3C-B58E4F412F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1692" y="282653"/>
            <a:ext cx="2971576" cy="901378"/>
          </a:xfrm>
          <a:prstGeom prst="rect">
            <a:avLst/>
          </a:prstGeom>
        </p:spPr>
      </p:pic>
      <p:sp>
        <p:nvSpPr>
          <p:cNvPr id="16" name="Text Placeholder 15">
            <a:extLst>
              <a:ext uri="{FF2B5EF4-FFF2-40B4-BE49-F238E27FC236}">
                <a16:creationId xmlns:a16="http://schemas.microsoft.com/office/drawing/2014/main" id="{4F642CEF-7B6C-49C6-06EA-71516FC31F6B}"/>
              </a:ext>
            </a:extLst>
          </p:cNvPr>
          <p:cNvSpPr>
            <a:spLocks noGrp="1"/>
          </p:cNvSpPr>
          <p:nvPr>
            <p:ph type="body" sz="quarter" idx="13" hasCustomPrompt="1"/>
          </p:nvPr>
        </p:nvSpPr>
        <p:spPr>
          <a:xfrm>
            <a:off x="351692" y="2514600"/>
            <a:ext cx="10872787" cy="914400"/>
          </a:xfrm>
        </p:spPr>
        <p:txBody>
          <a:bodyPr>
            <a:normAutofit/>
          </a:bodyPr>
          <a:lstStyle>
            <a:lvl1pPr marL="0" indent="0">
              <a:buNone/>
              <a:defRPr sz="5200" b="1">
                <a:solidFill>
                  <a:schemeClr val="tx2"/>
                </a:solidFill>
              </a:defRPr>
            </a:lvl1pPr>
          </a:lstStyle>
          <a:p>
            <a:pPr lvl="0"/>
            <a:r>
              <a:rPr lang="en-GB" dirty="0"/>
              <a:t>Presentation title</a:t>
            </a:r>
          </a:p>
        </p:txBody>
      </p:sp>
      <p:sp>
        <p:nvSpPr>
          <p:cNvPr id="17" name="Text Placeholder 15">
            <a:extLst>
              <a:ext uri="{FF2B5EF4-FFF2-40B4-BE49-F238E27FC236}">
                <a16:creationId xmlns:a16="http://schemas.microsoft.com/office/drawing/2014/main" id="{33EE6DDF-E673-4EF7-8E28-2AD7383D237B}"/>
              </a:ext>
            </a:extLst>
          </p:cNvPr>
          <p:cNvSpPr>
            <a:spLocks noGrp="1"/>
          </p:cNvSpPr>
          <p:nvPr>
            <p:ph type="body" sz="quarter" idx="14" hasCustomPrompt="1"/>
          </p:nvPr>
        </p:nvSpPr>
        <p:spPr>
          <a:xfrm>
            <a:off x="351692" y="3981843"/>
            <a:ext cx="10872787" cy="914400"/>
          </a:xfrm>
        </p:spPr>
        <p:txBody>
          <a:bodyPr>
            <a:normAutofit/>
          </a:bodyPr>
          <a:lstStyle>
            <a:lvl1pPr marL="0" indent="0">
              <a:buNone/>
              <a:defRPr sz="3600" b="1">
                <a:solidFill>
                  <a:schemeClr val="tx2"/>
                </a:solidFill>
              </a:defRPr>
            </a:lvl1pPr>
          </a:lstStyle>
          <a:p>
            <a:pPr lvl="0"/>
            <a:r>
              <a:rPr lang="en-GB" dirty="0"/>
              <a:t>Presentation subtitle</a:t>
            </a:r>
          </a:p>
        </p:txBody>
      </p:sp>
      <p:sp>
        <p:nvSpPr>
          <p:cNvPr id="19" name="Text Placeholder 18">
            <a:extLst>
              <a:ext uri="{FF2B5EF4-FFF2-40B4-BE49-F238E27FC236}">
                <a16:creationId xmlns:a16="http://schemas.microsoft.com/office/drawing/2014/main" id="{3851C054-1553-ACEF-2834-30CB88E6D816}"/>
              </a:ext>
            </a:extLst>
          </p:cNvPr>
          <p:cNvSpPr>
            <a:spLocks noGrp="1"/>
          </p:cNvSpPr>
          <p:nvPr>
            <p:ph type="body" sz="quarter" idx="15" hasCustomPrompt="1"/>
          </p:nvPr>
        </p:nvSpPr>
        <p:spPr>
          <a:xfrm>
            <a:off x="389884" y="5552588"/>
            <a:ext cx="5621032" cy="914400"/>
          </a:xfrm>
        </p:spPr>
        <p:txBody>
          <a:bodyPr/>
          <a:lstStyle>
            <a:lvl1pPr marL="0" indent="0">
              <a:buNone/>
              <a:defRPr>
                <a:solidFill>
                  <a:schemeClr val="tx2"/>
                </a:solidFill>
              </a:defRPr>
            </a:lvl1pPr>
          </a:lstStyle>
          <a:p>
            <a:pPr lvl="0"/>
            <a:r>
              <a:rPr lang="en-US" dirty="0"/>
              <a:t>Name</a:t>
            </a:r>
          </a:p>
        </p:txBody>
      </p:sp>
      <p:sp>
        <p:nvSpPr>
          <p:cNvPr id="20" name="Text Placeholder 18">
            <a:extLst>
              <a:ext uri="{FF2B5EF4-FFF2-40B4-BE49-F238E27FC236}">
                <a16:creationId xmlns:a16="http://schemas.microsoft.com/office/drawing/2014/main" id="{8528760A-0591-1473-FA1D-7EA44247E85F}"/>
              </a:ext>
            </a:extLst>
          </p:cNvPr>
          <p:cNvSpPr>
            <a:spLocks noGrp="1"/>
          </p:cNvSpPr>
          <p:nvPr>
            <p:ph type="body" sz="quarter" idx="16" hasCustomPrompt="1"/>
          </p:nvPr>
        </p:nvSpPr>
        <p:spPr>
          <a:xfrm>
            <a:off x="6010916" y="5552588"/>
            <a:ext cx="5621032" cy="914400"/>
          </a:xfrm>
        </p:spPr>
        <p:txBody>
          <a:bodyPr/>
          <a:lstStyle>
            <a:lvl1pPr marL="0" indent="0">
              <a:buNone/>
              <a:defRPr>
                <a:solidFill>
                  <a:schemeClr val="tx2"/>
                </a:solidFill>
              </a:defRPr>
            </a:lvl1pPr>
          </a:lstStyle>
          <a:p>
            <a:pPr lvl="0"/>
            <a:r>
              <a:rPr lang="en-US" dirty="0"/>
              <a:t>Date</a:t>
            </a:r>
          </a:p>
        </p:txBody>
      </p:sp>
      <p:pic>
        <p:nvPicPr>
          <p:cNvPr id="22" name="Picture 21" descr="Logo&#10;&#10;Description automatically generated">
            <a:extLst>
              <a:ext uri="{FF2B5EF4-FFF2-40B4-BE49-F238E27FC236}">
                <a16:creationId xmlns:a16="http://schemas.microsoft.com/office/drawing/2014/main" id="{1CF34908-EDE1-84CE-BF77-2EDF23B0E31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60815" y="5590993"/>
            <a:ext cx="1256217" cy="756169"/>
          </a:xfrm>
          <a:prstGeom prst="rect">
            <a:avLst/>
          </a:prstGeom>
        </p:spPr>
      </p:pic>
    </p:spTree>
    <p:extLst>
      <p:ext uri="{BB962C8B-B14F-4D97-AF65-F5344CB8AC3E}">
        <p14:creationId xmlns:p14="http://schemas.microsoft.com/office/powerpoint/2010/main" val="87235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text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A42BAD-E11D-E03F-8DD7-EFE5D56FAF2E}"/>
              </a:ext>
            </a:extLst>
          </p:cNvPr>
          <p:cNvSpPr>
            <a:spLocks noGrp="1"/>
          </p:cNvSpPr>
          <p:nvPr>
            <p:ph type="dt" sz="half" idx="10"/>
          </p:nvPr>
        </p:nvSpPr>
        <p:spPr/>
        <p:txBody>
          <a:bodyPr/>
          <a:lstStyle/>
          <a:p>
            <a:fld id="{E7D8C829-83D9-E348-BEE0-FCA4F898DC37}" type="datetime1">
              <a:rPr lang="en-GB" smtClean="0"/>
              <a:t>20/03/2024</a:t>
            </a:fld>
            <a:endParaRPr lang="en-US"/>
          </a:p>
        </p:txBody>
      </p:sp>
      <p:sp>
        <p:nvSpPr>
          <p:cNvPr id="5" name="Footer Placeholder 4">
            <a:extLst>
              <a:ext uri="{FF2B5EF4-FFF2-40B4-BE49-F238E27FC236}">
                <a16:creationId xmlns:a16="http://schemas.microsoft.com/office/drawing/2014/main" id="{CFAD8792-42A4-C118-8092-AC240E4C7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C7256-4BE4-9904-A949-6FAE919F1728}"/>
              </a:ext>
            </a:extLst>
          </p:cNvPr>
          <p:cNvSpPr>
            <a:spLocks noGrp="1"/>
          </p:cNvSpPr>
          <p:nvPr>
            <p:ph type="sldNum" sz="quarter" idx="12"/>
          </p:nvPr>
        </p:nvSpPr>
        <p:spPr/>
        <p:txBody>
          <a:bodyPr/>
          <a:lstStyle/>
          <a:p>
            <a:fld id="{8FEAFA59-1A5E-4448-B365-E0C6238BD975}" type="slidenum">
              <a:rPr lang="en-US" smtClean="0"/>
              <a:t>‹#›</a:t>
            </a:fld>
            <a:endParaRPr lang="en-US"/>
          </a:p>
        </p:txBody>
      </p:sp>
      <p:sp>
        <p:nvSpPr>
          <p:cNvPr id="9" name="Rectangle 8">
            <a:extLst>
              <a:ext uri="{FF2B5EF4-FFF2-40B4-BE49-F238E27FC236}">
                <a16:creationId xmlns:a16="http://schemas.microsoft.com/office/drawing/2014/main" id="{1D8EA9B8-0526-170A-4EE2-44998BC20D75}"/>
              </a:ext>
            </a:extLst>
          </p:cNvPr>
          <p:cNvSpPr/>
          <p:nvPr userDrawn="1"/>
        </p:nvSpPr>
        <p:spPr>
          <a:xfrm>
            <a:off x="0" y="0"/>
            <a:ext cx="12192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8">
            <a:extLst>
              <a:ext uri="{FF2B5EF4-FFF2-40B4-BE49-F238E27FC236}">
                <a16:creationId xmlns:a16="http://schemas.microsoft.com/office/drawing/2014/main" id="{D41FB2C9-9E1E-20B1-7686-D5DC07965E0C}"/>
              </a:ext>
            </a:extLst>
          </p:cNvPr>
          <p:cNvSpPr>
            <a:spLocks noGrp="1"/>
          </p:cNvSpPr>
          <p:nvPr>
            <p:ph type="body" sz="quarter" idx="13" hasCustomPrompt="1"/>
          </p:nvPr>
        </p:nvSpPr>
        <p:spPr>
          <a:xfrm>
            <a:off x="343844" y="243589"/>
            <a:ext cx="11009956" cy="427221"/>
          </a:xfrm>
        </p:spPr>
        <p:txBody>
          <a:bodyPr>
            <a:normAutofit/>
          </a:bodyPr>
          <a:lstStyle>
            <a:lvl1pPr marL="0" indent="0">
              <a:buNone/>
              <a:defRPr sz="2800" b="1">
                <a:solidFill>
                  <a:schemeClr val="tx2"/>
                </a:solidFill>
                <a:latin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Insert title</a:t>
            </a:r>
          </a:p>
        </p:txBody>
      </p:sp>
      <p:sp>
        <p:nvSpPr>
          <p:cNvPr id="8" name="Picture Placeholder 7">
            <a:extLst>
              <a:ext uri="{FF2B5EF4-FFF2-40B4-BE49-F238E27FC236}">
                <a16:creationId xmlns:a16="http://schemas.microsoft.com/office/drawing/2014/main" id="{8D4419EB-6365-D3DB-BBB3-AD8B72B4150E}"/>
              </a:ext>
            </a:extLst>
          </p:cNvPr>
          <p:cNvSpPr>
            <a:spLocks noGrp="1"/>
          </p:cNvSpPr>
          <p:nvPr>
            <p:ph type="pic" sz="quarter" idx="14" hasCustomPrompt="1"/>
          </p:nvPr>
        </p:nvSpPr>
        <p:spPr>
          <a:xfrm>
            <a:off x="4571234" y="1164522"/>
            <a:ext cx="7369175" cy="4948238"/>
          </a:xfrm>
        </p:spPr>
        <p:txBody>
          <a:bodyPr/>
          <a:lstStyle>
            <a:lvl1pPr marL="0" indent="0">
              <a:buNone/>
              <a:defRPr/>
            </a:lvl1pPr>
          </a:lstStyle>
          <a:p>
            <a:r>
              <a:rPr lang="en-US" dirty="0"/>
              <a:t>Insert image</a:t>
            </a:r>
          </a:p>
        </p:txBody>
      </p:sp>
      <p:sp>
        <p:nvSpPr>
          <p:cNvPr id="12" name="Text Placeholder 11">
            <a:extLst>
              <a:ext uri="{FF2B5EF4-FFF2-40B4-BE49-F238E27FC236}">
                <a16:creationId xmlns:a16="http://schemas.microsoft.com/office/drawing/2014/main" id="{B7B4FE02-F1F0-400A-CCBD-1F0951EDE50F}"/>
              </a:ext>
            </a:extLst>
          </p:cNvPr>
          <p:cNvSpPr>
            <a:spLocks noGrp="1"/>
          </p:cNvSpPr>
          <p:nvPr>
            <p:ph type="body" sz="quarter" idx="15" hasCustomPrompt="1"/>
          </p:nvPr>
        </p:nvSpPr>
        <p:spPr>
          <a:xfrm>
            <a:off x="241300" y="1157288"/>
            <a:ext cx="4089400" cy="4956175"/>
          </a:xfrm>
        </p:spPr>
        <p:txBody>
          <a:bodyPr/>
          <a:lstStyle>
            <a:lvl1pPr marL="0" indent="0">
              <a:buNone/>
              <a:defRPr/>
            </a:lvl1pPr>
          </a:lstStyle>
          <a:p>
            <a:pPr lvl="0"/>
            <a:r>
              <a:rPr lang="en-US" dirty="0"/>
              <a:t>Insert text</a:t>
            </a:r>
          </a:p>
        </p:txBody>
      </p:sp>
    </p:spTree>
    <p:extLst>
      <p:ext uri="{BB962C8B-B14F-4D97-AF65-F5344CB8AC3E}">
        <p14:creationId xmlns:p14="http://schemas.microsoft.com/office/powerpoint/2010/main" val="376844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A42BAD-E11D-E03F-8DD7-EFE5D56FAF2E}"/>
              </a:ext>
            </a:extLst>
          </p:cNvPr>
          <p:cNvSpPr>
            <a:spLocks noGrp="1"/>
          </p:cNvSpPr>
          <p:nvPr>
            <p:ph type="dt" sz="half" idx="10"/>
          </p:nvPr>
        </p:nvSpPr>
        <p:spPr/>
        <p:txBody>
          <a:bodyPr/>
          <a:lstStyle/>
          <a:p>
            <a:fld id="{E7D8C829-83D9-E348-BEE0-FCA4F898DC37}" type="datetime1">
              <a:rPr lang="en-GB" smtClean="0"/>
              <a:t>20/03/2024</a:t>
            </a:fld>
            <a:endParaRPr lang="en-US"/>
          </a:p>
        </p:txBody>
      </p:sp>
      <p:sp>
        <p:nvSpPr>
          <p:cNvPr id="5" name="Footer Placeholder 4">
            <a:extLst>
              <a:ext uri="{FF2B5EF4-FFF2-40B4-BE49-F238E27FC236}">
                <a16:creationId xmlns:a16="http://schemas.microsoft.com/office/drawing/2014/main" id="{CFAD8792-42A4-C118-8092-AC240E4C7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C7256-4BE4-9904-A949-6FAE919F1728}"/>
              </a:ext>
            </a:extLst>
          </p:cNvPr>
          <p:cNvSpPr>
            <a:spLocks noGrp="1"/>
          </p:cNvSpPr>
          <p:nvPr>
            <p:ph type="sldNum" sz="quarter" idx="12"/>
          </p:nvPr>
        </p:nvSpPr>
        <p:spPr/>
        <p:txBody>
          <a:bodyPr/>
          <a:lstStyle/>
          <a:p>
            <a:fld id="{8FEAFA59-1A5E-4448-B365-E0C6238BD975}" type="slidenum">
              <a:rPr lang="en-US" smtClean="0"/>
              <a:t>‹#›</a:t>
            </a:fld>
            <a:endParaRPr lang="en-US"/>
          </a:p>
        </p:txBody>
      </p:sp>
      <p:sp>
        <p:nvSpPr>
          <p:cNvPr id="9" name="Rectangle 8">
            <a:extLst>
              <a:ext uri="{FF2B5EF4-FFF2-40B4-BE49-F238E27FC236}">
                <a16:creationId xmlns:a16="http://schemas.microsoft.com/office/drawing/2014/main" id="{1D8EA9B8-0526-170A-4EE2-44998BC20D75}"/>
              </a:ext>
            </a:extLst>
          </p:cNvPr>
          <p:cNvSpPr/>
          <p:nvPr userDrawn="1"/>
        </p:nvSpPr>
        <p:spPr>
          <a:xfrm>
            <a:off x="0" y="0"/>
            <a:ext cx="12192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8">
            <a:extLst>
              <a:ext uri="{FF2B5EF4-FFF2-40B4-BE49-F238E27FC236}">
                <a16:creationId xmlns:a16="http://schemas.microsoft.com/office/drawing/2014/main" id="{D41FB2C9-9E1E-20B1-7686-D5DC07965E0C}"/>
              </a:ext>
            </a:extLst>
          </p:cNvPr>
          <p:cNvSpPr>
            <a:spLocks noGrp="1"/>
          </p:cNvSpPr>
          <p:nvPr>
            <p:ph type="body" sz="quarter" idx="13" hasCustomPrompt="1"/>
          </p:nvPr>
        </p:nvSpPr>
        <p:spPr>
          <a:xfrm>
            <a:off x="343844" y="243589"/>
            <a:ext cx="11009956" cy="427221"/>
          </a:xfrm>
        </p:spPr>
        <p:txBody>
          <a:bodyPr>
            <a:normAutofit/>
          </a:bodyPr>
          <a:lstStyle>
            <a:lvl1pPr marL="0" indent="0">
              <a:buNone/>
              <a:defRPr sz="2800" b="1">
                <a:solidFill>
                  <a:schemeClr val="tx2"/>
                </a:solidFill>
                <a:latin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Insert title</a:t>
            </a:r>
          </a:p>
        </p:txBody>
      </p:sp>
      <p:sp>
        <p:nvSpPr>
          <p:cNvPr id="8" name="Picture Placeholder 7">
            <a:extLst>
              <a:ext uri="{FF2B5EF4-FFF2-40B4-BE49-F238E27FC236}">
                <a16:creationId xmlns:a16="http://schemas.microsoft.com/office/drawing/2014/main" id="{8D4419EB-6365-D3DB-BBB3-AD8B72B4150E}"/>
              </a:ext>
            </a:extLst>
          </p:cNvPr>
          <p:cNvSpPr>
            <a:spLocks noGrp="1"/>
          </p:cNvSpPr>
          <p:nvPr>
            <p:ph type="pic" sz="quarter" idx="14" hasCustomPrompt="1"/>
          </p:nvPr>
        </p:nvSpPr>
        <p:spPr>
          <a:xfrm>
            <a:off x="262760" y="1164522"/>
            <a:ext cx="11677650" cy="4948238"/>
          </a:xfrm>
        </p:spPr>
        <p:txBody>
          <a:bodyPr/>
          <a:lstStyle>
            <a:lvl1pPr marL="0" indent="0">
              <a:buNone/>
              <a:defRPr/>
            </a:lvl1pPr>
          </a:lstStyle>
          <a:p>
            <a:r>
              <a:rPr lang="en-US" dirty="0"/>
              <a:t>Insert image</a:t>
            </a:r>
          </a:p>
        </p:txBody>
      </p:sp>
    </p:spTree>
    <p:extLst>
      <p:ext uri="{BB962C8B-B14F-4D97-AF65-F5344CB8AC3E}">
        <p14:creationId xmlns:p14="http://schemas.microsoft.com/office/powerpoint/2010/main" val="404581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Title slide (The Diamond)" userDrawn="1">
  <p:cSld name="1. Title slide (The Diamond)">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pic>
        <p:nvPicPr>
          <p:cNvPr id="15" name="Google Shape;15;p2" descr="The University of Sheffield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0001" y="220367"/>
            <a:ext cx="2779935" cy="843267"/>
          </a:xfrm>
          <a:prstGeom prst="rect">
            <a:avLst/>
          </a:prstGeom>
          <a:noFill/>
          <a:ln>
            <a:noFill/>
          </a:ln>
        </p:spPr>
      </p:pic>
      <p:sp>
        <p:nvSpPr>
          <p:cNvPr id="2" name="Title 1">
            <a:extLst>
              <a:ext uri="{FF2B5EF4-FFF2-40B4-BE49-F238E27FC236}">
                <a16:creationId xmlns:a16="http://schemas.microsoft.com/office/drawing/2014/main" id="{C8AAF5CE-8685-E97C-7139-1A91EB2D7825}"/>
              </a:ext>
            </a:extLst>
          </p:cNvPr>
          <p:cNvSpPr>
            <a:spLocks noGrp="1"/>
          </p:cNvSpPr>
          <p:nvPr>
            <p:ph type="title" hasCustomPrompt="1"/>
          </p:nvPr>
        </p:nvSpPr>
        <p:spPr>
          <a:xfrm>
            <a:off x="220134" y="1604536"/>
            <a:ext cx="9275233" cy="2350429"/>
          </a:xfrm>
        </p:spPr>
        <p:txBody>
          <a:bodyPr>
            <a:noAutofit/>
          </a:bodyPr>
          <a:lstStyle>
            <a:lvl1pPr>
              <a:defRPr sz="6667" b="1" i="0">
                <a:solidFill>
                  <a:schemeClr val="tx2"/>
                </a:solidFill>
                <a:latin typeface="Source Sans Pro Black" panose="020B0503030403020204" pitchFamily="34" charset="0"/>
              </a:defRPr>
            </a:lvl1pPr>
          </a:lstStyle>
          <a:p>
            <a:r>
              <a:rPr lang="en-GB" dirty="0"/>
              <a:t>Add title here</a:t>
            </a:r>
            <a:endParaRPr lang="en-US" dirty="0"/>
          </a:p>
        </p:txBody>
      </p:sp>
      <p:sp>
        <p:nvSpPr>
          <p:cNvPr id="5" name="Text Placeholder 4">
            <a:extLst>
              <a:ext uri="{FF2B5EF4-FFF2-40B4-BE49-F238E27FC236}">
                <a16:creationId xmlns:a16="http://schemas.microsoft.com/office/drawing/2014/main" id="{AF38B7D3-22D2-5A8E-3FE3-F2C01EF6EE98}"/>
              </a:ext>
            </a:extLst>
          </p:cNvPr>
          <p:cNvSpPr>
            <a:spLocks noGrp="1"/>
          </p:cNvSpPr>
          <p:nvPr>
            <p:ph type="body" sz="quarter" idx="11" hasCustomPrompt="1"/>
          </p:nvPr>
        </p:nvSpPr>
        <p:spPr>
          <a:xfrm>
            <a:off x="220133" y="4147949"/>
            <a:ext cx="6256867" cy="1186051"/>
          </a:xfrm>
        </p:spPr>
        <p:txBody>
          <a:bodyPr/>
          <a:lstStyle>
            <a:lvl1pPr marL="101597" indent="0">
              <a:buNone/>
              <a:defRPr sz="2667">
                <a:solidFill>
                  <a:schemeClr val="tx2"/>
                </a:solidFill>
                <a:latin typeface="Source Sans Pro SemiBold" panose="020B0603030403020204" pitchFamily="34" charset="0"/>
              </a:defRPr>
            </a:lvl1pPr>
          </a:lstStyle>
          <a:p>
            <a:pPr lvl="0"/>
            <a:r>
              <a:rPr lang="en-US" dirty="0"/>
              <a:t>Add subtitle here</a:t>
            </a:r>
          </a:p>
        </p:txBody>
      </p:sp>
      <p:sp>
        <p:nvSpPr>
          <p:cNvPr id="7" name="Text Placeholder 6">
            <a:extLst>
              <a:ext uri="{FF2B5EF4-FFF2-40B4-BE49-F238E27FC236}">
                <a16:creationId xmlns:a16="http://schemas.microsoft.com/office/drawing/2014/main" id="{3ABF5F0C-4B0A-3030-ABCF-1EC65E2CFCB2}"/>
              </a:ext>
            </a:extLst>
          </p:cNvPr>
          <p:cNvSpPr>
            <a:spLocks noGrp="1"/>
          </p:cNvSpPr>
          <p:nvPr>
            <p:ph type="body" sz="quarter" idx="12" hasCustomPrompt="1"/>
          </p:nvPr>
        </p:nvSpPr>
        <p:spPr>
          <a:xfrm>
            <a:off x="360001" y="5952067"/>
            <a:ext cx="3787767" cy="789517"/>
          </a:xfrm>
        </p:spPr>
        <p:txBody>
          <a:bodyPr>
            <a:normAutofit/>
          </a:bodyPr>
          <a:lstStyle>
            <a:lvl1pPr marL="101597" indent="0">
              <a:buNone/>
              <a:defRPr sz="2667">
                <a:solidFill>
                  <a:schemeClr val="tx1"/>
                </a:solidFill>
              </a:defRPr>
            </a:lvl1pPr>
            <a:lvl2pPr marL="711182" indent="0">
              <a:buNone/>
              <a:defRPr sz="2667">
                <a:solidFill>
                  <a:schemeClr val="tx1"/>
                </a:solidFill>
              </a:defRPr>
            </a:lvl2pPr>
            <a:lvl3pPr marL="1320767" indent="0">
              <a:buNone/>
              <a:defRPr/>
            </a:lvl3pPr>
            <a:lvl4pPr marL="1930352" indent="0">
              <a:buNone/>
              <a:defRPr/>
            </a:lvl4pPr>
            <a:lvl5pPr marL="2539937" indent="0">
              <a:buNone/>
              <a:defRPr/>
            </a:lvl5pPr>
          </a:lstStyle>
          <a:p>
            <a:pPr lvl="0"/>
            <a:r>
              <a:rPr lang="en-US" dirty="0"/>
              <a:t>Add name</a:t>
            </a:r>
          </a:p>
        </p:txBody>
      </p:sp>
      <p:sp>
        <p:nvSpPr>
          <p:cNvPr id="8" name="Text Placeholder 6">
            <a:extLst>
              <a:ext uri="{FF2B5EF4-FFF2-40B4-BE49-F238E27FC236}">
                <a16:creationId xmlns:a16="http://schemas.microsoft.com/office/drawing/2014/main" id="{C72BE5D7-CD76-B8A1-7779-EF5B490A5C22}"/>
              </a:ext>
            </a:extLst>
          </p:cNvPr>
          <p:cNvSpPr>
            <a:spLocks noGrp="1"/>
          </p:cNvSpPr>
          <p:nvPr>
            <p:ph type="body" sz="quarter" idx="13" hasCustomPrompt="1"/>
          </p:nvPr>
        </p:nvSpPr>
        <p:spPr>
          <a:xfrm>
            <a:off x="4309533" y="5960534"/>
            <a:ext cx="2895600" cy="789517"/>
          </a:xfrm>
        </p:spPr>
        <p:txBody>
          <a:bodyPr>
            <a:normAutofit/>
          </a:bodyPr>
          <a:lstStyle>
            <a:lvl1pPr marL="101597" indent="0">
              <a:buNone/>
              <a:defRPr sz="2667">
                <a:solidFill>
                  <a:schemeClr val="tx1"/>
                </a:solidFill>
              </a:defRPr>
            </a:lvl1pPr>
            <a:lvl2pPr marL="711182" indent="0">
              <a:buNone/>
              <a:defRPr sz="2667">
                <a:solidFill>
                  <a:schemeClr val="tx1"/>
                </a:solidFill>
              </a:defRPr>
            </a:lvl2pPr>
            <a:lvl3pPr marL="1320767" indent="0">
              <a:buNone/>
              <a:defRPr/>
            </a:lvl3pPr>
            <a:lvl4pPr marL="1930352" indent="0">
              <a:buNone/>
              <a:defRPr/>
            </a:lvl4pPr>
            <a:lvl5pPr marL="2539937" indent="0">
              <a:buNone/>
              <a:defRPr/>
            </a:lvl5pPr>
          </a:lstStyle>
          <a:p>
            <a:pPr lvl="0"/>
            <a:r>
              <a:rPr lang="en-US" dirty="0"/>
              <a:t>Add date</a:t>
            </a:r>
          </a:p>
        </p:txBody>
      </p:sp>
    </p:spTree>
    <p:extLst>
      <p:ext uri="{BB962C8B-B14F-4D97-AF65-F5344CB8AC3E}">
        <p14:creationId xmlns:p14="http://schemas.microsoft.com/office/powerpoint/2010/main" val="2208120442"/>
      </p:ext>
    </p:extLst>
  </p:cSld>
  <p:clrMapOvr>
    <a:masterClrMapping/>
  </p:clrMapOvr>
  <p:extLst>
    <p:ext uri="{DCECCB84-F9BA-43D5-87BE-67443E8EF086}">
      <p15:sldGuideLst xmlns:p15="http://schemas.microsoft.com/office/powerpoint/2012/main">
        <p15:guide id="1" pos="17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 Title slide (The Diamond)" preserve="1" userDrawn="1">
  <p:cSld name="1. Title slide (The Diamond)">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pic>
        <p:nvPicPr>
          <p:cNvPr id="15" name="Google Shape;15;p2" descr="The University of Sheffield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0001" y="220367"/>
            <a:ext cx="2779935" cy="843267"/>
          </a:xfrm>
          <a:prstGeom prst="rect">
            <a:avLst/>
          </a:prstGeom>
          <a:noFill/>
          <a:ln>
            <a:noFill/>
          </a:ln>
        </p:spPr>
      </p:pic>
      <p:sp>
        <p:nvSpPr>
          <p:cNvPr id="2" name="Title 1">
            <a:extLst>
              <a:ext uri="{FF2B5EF4-FFF2-40B4-BE49-F238E27FC236}">
                <a16:creationId xmlns:a16="http://schemas.microsoft.com/office/drawing/2014/main" id="{C8AAF5CE-8685-E97C-7139-1A91EB2D7825}"/>
              </a:ext>
            </a:extLst>
          </p:cNvPr>
          <p:cNvSpPr>
            <a:spLocks noGrp="1"/>
          </p:cNvSpPr>
          <p:nvPr>
            <p:ph type="title" hasCustomPrompt="1"/>
          </p:nvPr>
        </p:nvSpPr>
        <p:spPr>
          <a:xfrm>
            <a:off x="220134" y="1604536"/>
            <a:ext cx="9275233" cy="2350429"/>
          </a:xfrm>
        </p:spPr>
        <p:txBody>
          <a:bodyPr>
            <a:noAutofit/>
          </a:bodyPr>
          <a:lstStyle>
            <a:lvl1pPr>
              <a:defRPr sz="6667" b="1" i="0">
                <a:solidFill>
                  <a:schemeClr val="tx2"/>
                </a:solidFill>
                <a:latin typeface="Source Sans Pro Black" panose="020B0503030403020204" pitchFamily="34" charset="0"/>
              </a:defRPr>
            </a:lvl1pPr>
          </a:lstStyle>
          <a:p>
            <a:r>
              <a:rPr lang="en-GB" dirty="0"/>
              <a:t>Add title here</a:t>
            </a:r>
            <a:endParaRPr lang="en-US" dirty="0"/>
          </a:p>
        </p:txBody>
      </p:sp>
      <p:sp>
        <p:nvSpPr>
          <p:cNvPr id="5" name="Text Placeholder 4">
            <a:extLst>
              <a:ext uri="{FF2B5EF4-FFF2-40B4-BE49-F238E27FC236}">
                <a16:creationId xmlns:a16="http://schemas.microsoft.com/office/drawing/2014/main" id="{AF38B7D3-22D2-5A8E-3FE3-F2C01EF6EE98}"/>
              </a:ext>
            </a:extLst>
          </p:cNvPr>
          <p:cNvSpPr>
            <a:spLocks noGrp="1"/>
          </p:cNvSpPr>
          <p:nvPr>
            <p:ph type="body" sz="quarter" idx="11" hasCustomPrompt="1"/>
          </p:nvPr>
        </p:nvSpPr>
        <p:spPr>
          <a:xfrm>
            <a:off x="220133" y="4147949"/>
            <a:ext cx="6256867" cy="1186051"/>
          </a:xfrm>
        </p:spPr>
        <p:txBody>
          <a:bodyPr/>
          <a:lstStyle>
            <a:lvl1pPr marL="101597" indent="0">
              <a:buNone/>
              <a:defRPr sz="2667">
                <a:solidFill>
                  <a:schemeClr val="tx2"/>
                </a:solidFill>
                <a:latin typeface="Source Sans Pro SemiBold" panose="020B0603030403020204" pitchFamily="34" charset="0"/>
              </a:defRPr>
            </a:lvl1pPr>
          </a:lstStyle>
          <a:p>
            <a:pPr lvl="0"/>
            <a:r>
              <a:rPr lang="en-US" dirty="0"/>
              <a:t>Add subtitle here</a:t>
            </a:r>
          </a:p>
        </p:txBody>
      </p:sp>
      <p:sp>
        <p:nvSpPr>
          <p:cNvPr id="7" name="Text Placeholder 6">
            <a:extLst>
              <a:ext uri="{FF2B5EF4-FFF2-40B4-BE49-F238E27FC236}">
                <a16:creationId xmlns:a16="http://schemas.microsoft.com/office/drawing/2014/main" id="{3ABF5F0C-4B0A-3030-ABCF-1EC65E2CFCB2}"/>
              </a:ext>
            </a:extLst>
          </p:cNvPr>
          <p:cNvSpPr>
            <a:spLocks noGrp="1"/>
          </p:cNvSpPr>
          <p:nvPr>
            <p:ph type="body" sz="quarter" idx="12" hasCustomPrompt="1"/>
          </p:nvPr>
        </p:nvSpPr>
        <p:spPr>
          <a:xfrm>
            <a:off x="360001" y="5952067"/>
            <a:ext cx="3787767" cy="789517"/>
          </a:xfrm>
        </p:spPr>
        <p:txBody>
          <a:bodyPr>
            <a:normAutofit/>
          </a:bodyPr>
          <a:lstStyle>
            <a:lvl1pPr marL="101597" indent="0">
              <a:buNone/>
              <a:defRPr sz="2667">
                <a:solidFill>
                  <a:schemeClr val="tx1"/>
                </a:solidFill>
              </a:defRPr>
            </a:lvl1pPr>
            <a:lvl2pPr marL="711182" indent="0">
              <a:buNone/>
              <a:defRPr sz="2667">
                <a:solidFill>
                  <a:schemeClr val="tx1"/>
                </a:solidFill>
              </a:defRPr>
            </a:lvl2pPr>
            <a:lvl3pPr marL="1320767" indent="0">
              <a:buNone/>
              <a:defRPr/>
            </a:lvl3pPr>
            <a:lvl4pPr marL="1930352" indent="0">
              <a:buNone/>
              <a:defRPr/>
            </a:lvl4pPr>
            <a:lvl5pPr marL="2539937" indent="0">
              <a:buNone/>
              <a:defRPr/>
            </a:lvl5pPr>
          </a:lstStyle>
          <a:p>
            <a:pPr lvl="0"/>
            <a:r>
              <a:rPr lang="en-US" dirty="0"/>
              <a:t>Add name</a:t>
            </a:r>
          </a:p>
        </p:txBody>
      </p:sp>
      <p:sp>
        <p:nvSpPr>
          <p:cNvPr id="8" name="Text Placeholder 6">
            <a:extLst>
              <a:ext uri="{FF2B5EF4-FFF2-40B4-BE49-F238E27FC236}">
                <a16:creationId xmlns:a16="http://schemas.microsoft.com/office/drawing/2014/main" id="{C72BE5D7-CD76-B8A1-7779-EF5B490A5C22}"/>
              </a:ext>
            </a:extLst>
          </p:cNvPr>
          <p:cNvSpPr>
            <a:spLocks noGrp="1"/>
          </p:cNvSpPr>
          <p:nvPr>
            <p:ph type="body" sz="quarter" idx="13" hasCustomPrompt="1"/>
          </p:nvPr>
        </p:nvSpPr>
        <p:spPr>
          <a:xfrm>
            <a:off x="4309533" y="5960534"/>
            <a:ext cx="2895600" cy="789517"/>
          </a:xfrm>
        </p:spPr>
        <p:txBody>
          <a:bodyPr>
            <a:normAutofit/>
          </a:bodyPr>
          <a:lstStyle>
            <a:lvl1pPr marL="101597" indent="0">
              <a:buNone/>
              <a:defRPr sz="2667">
                <a:solidFill>
                  <a:schemeClr val="tx1"/>
                </a:solidFill>
              </a:defRPr>
            </a:lvl1pPr>
            <a:lvl2pPr marL="711182" indent="0">
              <a:buNone/>
              <a:defRPr sz="2667">
                <a:solidFill>
                  <a:schemeClr val="tx1"/>
                </a:solidFill>
              </a:defRPr>
            </a:lvl2pPr>
            <a:lvl3pPr marL="1320767" indent="0">
              <a:buNone/>
              <a:defRPr/>
            </a:lvl3pPr>
            <a:lvl4pPr marL="1930352" indent="0">
              <a:buNone/>
              <a:defRPr/>
            </a:lvl4pPr>
            <a:lvl5pPr marL="2539937" indent="0">
              <a:buNone/>
              <a:defRPr/>
            </a:lvl5pPr>
          </a:lstStyle>
          <a:p>
            <a:pPr lvl="0"/>
            <a:r>
              <a:rPr lang="en-US" dirty="0"/>
              <a:t>Add date</a:t>
            </a:r>
          </a:p>
        </p:txBody>
      </p:sp>
    </p:spTree>
    <p:extLst>
      <p:ext uri="{BB962C8B-B14F-4D97-AF65-F5344CB8AC3E}">
        <p14:creationId xmlns:p14="http://schemas.microsoft.com/office/powerpoint/2010/main" val="2195254795"/>
      </p:ext>
    </p:extLst>
  </p:cSld>
  <p:clrMapOvr>
    <a:masterClrMapping/>
  </p:clrMapOvr>
  <p:extLst>
    <p:ext uri="{DCECCB84-F9BA-43D5-87BE-67443E8EF086}">
      <p15:sldGuideLst xmlns:p15="http://schemas.microsoft.com/office/powerpoint/2012/main">
        <p15:guide id="1" pos="17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Title slide (Firth Court)" preserve="1" userDrawn="1">
  <p:cSld name="2. Title slide (Firth Cour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6"/>
        <p:cNvGrpSpPr/>
        <p:nvPr/>
      </p:nvGrpSpPr>
      <p:grpSpPr>
        <a:xfrm>
          <a:off x="0" y="0"/>
          <a:ext cx="0" cy="0"/>
          <a:chOff x="0" y="0"/>
          <a:chExt cx="0" cy="0"/>
        </a:xfrm>
      </p:grpSpPr>
      <p:pic>
        <p:nvPicPr>
          <p:cNvPr id="21" name="Google Shape;21;p3" descr="The University of Sheffield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0001" y="220367"/>
            <a:ext cx="2779935" cy="843267"/>
          </a:xfrm>
          <a:prstGeom prst="rect">
            <a:avLst/>
          </a:prstGeom>
          <a:noFill/>
          <a:ln>
            <a:noFill/>
          </a:ln>
        </p:spPr>
      </p:pic>
      <p:sp>
        <p:nvSpPr>
          <p:cNvPr id="2" name="Title 1">
            <a:extLst>
              <a:ext uri="{FF2B5EF4-FFF2-40B4-BE49-F238E27FC236}">
                <a16:creationId xmlns:a16="http://schemas.microsoft.com/office/drawing/2014/main" id="{D7C50476-2DAE-54A9-987A-6F6C68657462}"/>
              </a:ext>
            </a:extLst>
          </p:cNvPr>
          <p:cNvSpPr>
            <a:spLocks noGrp="1"/>
          </p:cNvSpPr>
          <p:nvPr>
            <p:ph type="title" hasCustomPrompt="1"/>
          </p:nvPr>
        </p:nvSpPr>
        <p:spPr>
          <a:xfrm>
            <a:off x="220134" y="1604536"/>
            <a:ext cx="7273487" cy="2350429"/>
          </a:xfrm>
        </p:spPr>
        <p:txBody>
          <a:bodyPr>
            <a:noAutofit/>
          </a:bodyPr>
          <a:lstStyle>
            <a:lvl1pPr>
              <a:defRPr sz="6667" b="1" i="0">
                <a:solidFill>
                  <a:schemeClr val="tx2"/>
                </a:solidFill>
                <a:latin typeface="Source Sans Pro Black" panose="020B0503030403020204" pitchFamily="34" charset="0"/>
              </a:defRPr>
            </a:lvl1pPr>
          </a:lstStyle>
          <a:p>
            <a:r>
              <a:rPr lang="en-GB" dirty="0"/>
              <a:t>Add title here</a:t>
            </a:r>
            <a:endParaRPr lang="en-US" dirty="0"/>
          </a:p>
        </p:txBody>
      </p:sp>
      <p:sp>
        <p:nvSpPr>
          <p:cNvPr id="4" name="Text Placeholder 4">
            <a:extLst>
              <a:ext uri="{FF2B5EF4-FFF2-40B4-BE49-F238E27FC236}">
                <a16:creationId xmlns:a16="http://schemas.microsoft.com/office/drawing/2014/main" id="{A4779CA3-4592-A9C8-A096-0A1F7E913AF3}"/>
              </a:ext>
            </a:extLst>
          </p:cNvPr>
          <p:cNvSpPr>
            <a:spLocks noGrp="1"/>
          </p:cNvSpPr>
          <p:nvPr>
            <p:ph type="body" sz="quarter" idx="11" hasCustomPrompt="1"/>
          </p:nvPr>
        </p:nvSpPr>
        <p:spPr>
          <a:xfrm>
            <a:off x="220133" y="4147949"/>
            <a:ext cx="6256867" cy="1186051"/>
          </a:xfrm>
        </p:spPr>
        <p:txBody>
          <a:bodyPr/>
          <a:lstStyle>
            <a:lvl1pPr marL="101597" indent="0">
              <a:buNone/>
              <a:defRPr sz="2667">
                <a:solidFill>
                  <a:schemeClr val="tx2"/>
                </a:solidFill>
                <a:latin typeface="Source Sans Pro SemiBold" panose="020B0603030403020204" pitchFamily="34" charset="0"/>
              </a:defRPr>
            </a:lvl1pPr>
          </a:lstStyle>
          <a:p>
            <a:pPr lvl="0"/>
            <a:r>
              <a:rPr lang="en-US" dirty="0"/>
              <a:t>Add subtitle here</a:t>
            </a:r>
          </a:p>
        </p:txBody>
      </p:sp>
      <p:sp>
        <p:nvSpPr>
          <p:cNvPr id="5" name="Text Placeholder 6">
            <a:extLst>
              <a:ext uri="{FF2B5EF4-FFF2-40B4-BE49-F238E27FC236}">
                <a16:creationId xmlns:a16="http://schemas.microsoft.com/office/drawing/2014/main" id="{A83969EB-C48F-B1FE-69B1-94FB6B475E7E}"/>
              </a:ext>
            </a:extLst>
          </p:cNvPr>
          <p:cNvSpPr>
            <a:spLocks noGrp="1"/>
          </p:cNvSpPr>
          <p:nvPr>
            <p:ph type="body" sz="quarter" idx="12" hasCustomPrompt="1"/>
          </p:nvPr>
        </p:nvSpPr>
        <p:spPr>
          <a:xfrm>
            <a:off x="360001" y="5952067"/>
            <a:ext cx="3787767" cy="789517"/>
          </a:xfrm>
        </p:spPr>
        <p:txBody>
          <a:bodyPr>
            <a:normAutofit/>
          </a:bodyPr>
          <a:lstStyle>
            <a:lvl1pPr marL="101597" indent="0">
              <a:buNone/>
              <a:defRPr sz="2667">
                <a:solidFill>
                  <a:schemeClr val="tx1"/>
                </a:solidFill>
              </a:defRPr>
            </a:lvl1pPr>
            <a:lvl2pPr marL="711182" indent="0">
              <a:buNone/>
              <a:defRPr sz="2667">
                <a:solidFill>
                  <a:schemeClr val="tx1"/>
                </a:solidFill>
              </a:defRPr>
            </a:lvl2pPr>
            <a:lvl3pPr marL="1320767" indent="0">
              <a:buNone/>
              <a:defRPr/>
            </a:lvl3pPr>
            <a:lvl4pPr marL="1930352" indent="0">
              <a:buNone/>
              <a:defRPr/>
            </a:lvl4pPr>
            <a:lvl5pPr marL="2539937" indent="0">
              <a:buNone/>
              <a:defRPr/>
            </a:lvl5pPr>
          </a:lstStyle>
          <a:p>
            <a:pPr lvl="0"/>
            <a:r>
              <a:rPr lang="en-US" dirty="0"/>
              <a:t>Add name</a:t>
            </a:r>
          </a:p>
        </p:txBody>
      </p:sp>
      <p:sp>
        <p:nvSpPr>
          <p:cNvPr id="6" name="Text Placeholder 6">
            <a:extLst>
              <a:ext uri="{FF2B5EF4-FFF2-40B4-BE49-F238E27FC236}">
                <a16:creationId xmlns:a16="http://schemas.microsoft.com/office/drawing/2014/main" id="{4A71FB3B-2B45-DBB5-A006-62C97FC32D18}"/>
              </a:ext>
            </a:extLst>
          </p:cNvPr>
          <p:cNvSpPr>
            <a:spLocks noGrp="1"/>
          </p:cNvSpPr>
          <p:nvPr>
            <p:ph type="body" sz="quarter" idx="13" hasCustomPrompt="1"/>
          </p:nvPr>
        </p:nvSpPr>
        <p:spPr>
          <a:xfrm>
            <a:off x="4309533" y="5960534"/>
            <a:ext cx="2015067" cy="789517"/>
          </a:xfrm>
        </p:spPr>
        <p:txBody>
          <a:bodyPr>
            <a:normAutofit/>
          </a:bodyPr>
          <a:lstStyle>
            <a:lvl1pPr marL="101597" indent="0">
              <a:buNone/>
              <a:defRPr sz="2667">
                <a:solidFill>
                  <a:schemeClr val="tx1"/>
                </a:solidFill>
              </a:defRPr>
            </a:lvl1pPr>
            <a:lvl2pPr marL="711182" indent="0">
              <a:buNone/>
              <a:defRPr sz="2667">
                <a:solidFill>
                  <a:schemeClr val="tx1"/>
                </a:solidFill>
              </a:defRPr>
            </a:lvl2pPr>
            <a:lvl3pPr marL="1320767" indent="0">
              <a:buNone/>
              <a:defRPr/>
            </a:lvl3pPr>
            <a:lvl4pPr marL="1930352" indent="0">
              <a:buNone/>
              <a:defRPr/>
            </a:lvl4pPr>
            <a:lvl5pPr marL="2539937" indent="0">
              <a:buNone/>
              <a:defRPr/>
            </a:lvl5pPr>
          </a:lstStyle>
          <a:p>
            <a:pPr lvl="0"/>
            <a:r>
              <a:rPr lang="en-US" dirty="0"/>
              <a:t>Add date</a:t>
            </a:r>
          </a:p>
        </p:txBody>
      </p:sp>
    </p:spTree>
    <p:extLst>
      <p:ext uri="{BB962C8B-B14F-4D97-AF65-F5344CB8AC3E}">
        <p14:creationId xmlns:p14="http://schemas.microsoft.com/office/powerpoint/2010/main" val="2089048817"/>
      </p:ext>
    </p:extLst>
  </p:cSld>
  <p:clrMapOvr>
    <a:masterClrMapping/>
  </p:clrMapOvr>
  <p:extLst>
    <p:ext uri="{DCECCB84-F9BA-43D5-87BE-67443E8EF086}">
      <p15:sldGuideLst xmlns:p15="http://schemas.microsoft.com/office/powerpoint/2012/main">
        <p15:guide id="1" pos="81">
          <p15:clr>
            <a:srgbClr val="FA7B17"/>
          </p15:clr>
        </p15:guide>
        <p15:guide id="2" orient="horz" pos="1744">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Title slide (The Arts Tower)" preserve="1" userDrawn="1">
  <p:cSld name="3. Title slide (The Arts Tow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0"/>
        <p:cNvGrpSpPr/>
        <p:nvPr/>
      </p:nvGrpSpPr>
      <p:grpSpPr>
        <a:xfrm>
          <a:off x="0" y="0"/>
          <a:ext cx="0" cy="0"/>
          <a:chOff x="0" y="0"/>
          <a:chExt cx="0" cy="0"/>
        </a:xfrm>
      </p:grpSpPr>
      <p:pic>
        <p:nvPicPr>
          <p:cNvPr id="36" name="Google Shape;36;p5" descr="The University of Sheffield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0001" y="220367"/>
            <a:ext cx="2779935" cy="843267"/>
          </a:xfrm>
          <a:prstGeom prst="rect">
            <a:avLst/>
          </a:prstGeom>
          <a:noFill/>
          <a:ln>
            <a:noFill/>
          </a:ln>
        </p:spPr>
      </p:pic>
      <p:sp>
        <p:nvSpPr>
          <p:cNvPr id="2" name="Title 1">
            <a:extLst>
              <a:ext uri="{FF2B5EF4-FFF2-40B4-BE49-F238E27FC236}">
                <a16:creationId xmlns:a16="http://schemas.microsoft.com/office/drawing/2014/main" id="{890256F7-35C1-996A-C17F-427B8356BCF5}"/>
              </a:ext>
            </a:extLst>
          </p:cNvPr>
          <p:cNvSpPr>
            <a:spLocks noGrp="1"/>
          </p:cNvSpPr>
          <p:nvPr>
            <p:ph type="title" hasCustomPrompt="1"/>
          </p:nvPr>
        </p:nvSpPr>
        <p:spPr>
          <a:xfrm>
            <a:off x="220135" y="1604536"/>
            <a:ext cx="7759184" cy="2350429"/>
          </a:xfrm>
        </p:spPr>
        <p:txBody>
          <a:bodyPr>
            <a:noAutofit/>
          </a:bodyPr>
          <a:lstStyle>
            <a:lvl1pPr>
              <a:defRPr sz="6667" b="1" i="0">
                <a:solidFill>
                  <a:schemeClr val="tx2"/>
                </a:solidFill>
                <a:latin typeface="Source Sans Pro Black" panose="020B0503030403020204" pitchFamily="34" charset="0"/>
              </a:defRPr>
            </a:lvl1pPr>
          </a:lstStyle>
          <a:p>
            <a:r>
              <a:rPr lang="en-GB" dirty="0"/>
              <a:t>Add title here</a:t>
            </a:r>
            <a:endParaRPr lang="en-US" dirty="0"/>
          </a:p>
        </p:txBody>
      </p:sp>
      <p:sp>
        <p:nvSpPr>
          <p:cNvPr id="4" name="Text Placeholder 4">
            <a:extLst>
              <a:ext uri="{FF2B5EF4-FFF2-40B4-BE49-F238E27FC236}">
                <a16:creationId xmlns:a16="http://schemas.microsoft.com/office/drawing/2014/main" id="{A87354AE-A82D-F2B0-4915-FDFB4FB25BC8}"/>
              </a:ext>
            </a:extLst>
          </p:cNvPr>
          <p:cNvSpPr>
            <a:spLocks noGrp="1"/>
          </p:cNvSpPr>
          <p:nvPr>
            <p:ph type="body" sz="quarter" idx="11" hasCustomPrompt="1"/>
          </p:nvPr>
        </p:nvSpPr>
        <p:spPr>
          <a:xfrm>
            <a:off x="220133" y="4147949"/>
            <a:ext cx="6256867" cy="1186051"/>
          </a:xfrm>
        </p:spPr>
        <p:txBody>
          <a:bodyPr/>
          <a:lstStyle>
            <a:lvl1pPr marL="101597" indent="0">
              <a:buNone/>
              <a:defRPr sz="2667">
                <a:solidFill>
                  <a:schemeClr val="tx2"/>
                </a:solidFill>
                <a:latin typeface="Source Sans Pro SemiBold" panose="020B0603030403020204" pitchFamily="34" charset="0"/>
              </a:defRPr>
            </a:lvl1pPr>
          </a:lstStyle>
          <a:p>
            <a:pPr lvl="0"/>
            <a:r>
              <a:rPr lang="en-US" dirty="0"/>
              <a:t>Add subtitle here</a:t>
            </a:r>
          </a:p>
        </p:txBody>
      </p:sp>
      <p:sp>
        <p:nvSpPr>
          <p:cNvPr id="5" name="Text Placeholder 6">
            <a:extLst>
              <a:ext uri="{FF2B5EF4-FFF2-40B4-BE49-F238E27FC236}">
                <a16:creationId xmlns:a16="http://schemas.microsoft.com/office/drawing/2014/main" id="{0C7C7F35-2CE7-DF54-3FA8-DB049B4BA362}"/>
              </a:ext>
            </a:extLst>
          </p:cNvPr>
          <p:cNvSpPr>
            <a:spLocks noGrp="1"/>
          </p:cNvSpPr>
          <p:nvPr>
            <p:ph type="body" sz="quarter" idx="12" hasCustomPrompt="1"/>
          </p:nvPr>
        </p:nvSpPr>
        <p:spPr>
          <a:xfrm>
            <a:off x="360001" y="5952067"/>
            <a:ext cx="3787767" cy="789517"/>
          </a:xfrm>
        </p:spPr>
        <p:txBody>
          <a:bodyPr>
            <a:normAutofit/>
          </a:bodyPr>
          <a:lstStyle>
            <a:lvl1pPr marL="101597" indent="0">
              <a:buNone/>
              <a:defRPr sz="2667">
                <a:solidFill>
                  <a:schemeClr val="tx1"/>
                </a:solidFill>
              </a:defRPr>
            </a:lvl1pPr>
            <a:lvl2pPr marL="711182" indent="0">
              <a:buNone/>
              <a:defRPr sz="2667">
                <a:solidFill>
                  <a:schemeClr val="tx1"/>
                </a:solidFill>
              </a:defRPr>
            </a:lvl2pPr>
            <a:lvl3pPr marL="1320767" indent="0">
              <a:buNone/>
              <a:defRPr/>
            </a:lvl3pPr>
            <a:lvl4pPr marL="1930352" indent="0">
              <a:buNone/>
              <a:defRPr/>
            </a:lvl4pPr>
            <a:lvl5pPr marL="2539937" indent="0">
              <a:buNone/>
              <a:defRPr/>
            </a:lvl5pPr>
          </a:lstStyle>
          <a:p>
            <a:pPr lvl="0"/>
            <a:r>
              <a:rPr lang="en-US" dirty="0"/>
              <a:t>Add name</a:t>
            </a:r>
          </a:p>
        </p:txBody>
      </p:sp>
      <p:sp>
        <p:nvSpPr>
          <p:cNvPr id="6" name="Text Placeholder 6">
            <a:extLst>
              <a:ext uri="{FF2B5EF4-FFF2-40B4-BE49-F238E27FC236}">
                <a16:creationId xmlns:a16="http://schemas.microsoft.com/office/drawing/2014/main" id="{67706E11-160A-E52A-B62F-A3CD5AD5C843}"/>
              </a:ext>
            </a:extLst>
          </p:cNvPr>
          <p:cNvSpPr>
            <a:spLocks noGrp="1"/>
          </p:cNvSpPr>
          <p:nvPr>
            <p:ph type="body" sz="quarter" idx="13" hasCustomPrompt="1"/>
          </p:nvPr>
        </p:nvSpPr>
        <p:spPr>
          <a:xfrm>
            <a:off x="4309533" y="5960534"/>
            <a:ext cx="2895600" cy="789517"/>
          </a:xfrm>
        </p:spPr>
        <p:txBody>
          <a:bodyPr>
            <a:normAutofit/>
          </a:bodyPr>
          <a:lstStyle>
            <a:lvl1pPr marL="101597" indent="0">
              <a:buNone/>
              <a:defRPr sz="2667">
                <a:solidFill>
                  <a:schemeClr val="tx1"/>
                </a:solidFill>
              </a:defRPr>
            </a:lvl1pPr>
            <a:lvl2pPr marL="711182" indent="0">
              <a:buNone/>
              <a:defRPr sz="2667">
                <a:solidFill>
                  <a:schemeClr val="tx1"/>
                </a:solidFill>
              </a:defRPr>
            </a:lvl2pPr>
            <a:lvl3pPr marL="1320767" indent="0">
              <a:buNone/>
              <a:defRPr/>
            </a:lvl3pPr>
            <a:lvl4pPr marL="1930352" indent="0">
              <a:buNone/>
              <a:defRPr/>
            </a:lvl4pPr>
            <a:lvl5pPr marL="2539937" indent="0">
              <a:buNone/>
              <a:defRPr/>
            </a:lvl5pPr>
          </a:lstStyle>
          <a:p>
            <a:pPr lvl="0"/>
            <a:r>
              <a:rPr lang="en-US" dirty="0"/>
              <a:t>Add date</a:t>
            </a:r>
          </a:p>
        </p:txBody>
      </p:sp>
    </p:spTree>
    <p:extLst>
      <p:ext uri="{BB962C8B-B14F-4D97-AF65-F5344CB8AC3E}">
        <p14:creationId xmlns:p14="http://schemas.microsoft.com/office/powerpoint/2010/main" val="4095643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 Overview/Introduction slide" preserve="1" userDrawn="1">
  <p:cSld name="4. Overview/Introduction slide">
    <p:spTree>
      <p:nvGrpSpPr>
        <p:cNvPr id="1" name="Shape 37"/>
        <p:cNvGrpSpPr/>
        <p:nvPr/>
      </p:nvGrpSpPr>
      <p:grpSpPr>
        <a:xfrm>
          <a:off x="0" y="0"/>
          <a:ext cx="0" cy="0"/>
          <a:chOff x="0" y="0"/>
          <a:chExt cx="0" cy="0"/>
        </a:xfrm>
      </p:grpSpPr>
      <p:pic>
        <p:nvPicPr>
          <p:cNvPr id="39" name="Google Shape;39;p6">
            <a:extLst>
              <a:ext uri="{C183D7F6-B498-43B3-948B-1728B52AA6E4}">
                <adec:decorative xmlns:adec="http://schemas.microsoft.com/office/drawing/2017/decorative" val="1"/>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9515" y="81734"/>
            <a:ext cx="11901453" cy="6694535"/>
          </a:xfrm>
          <a:prstGeom prst="rect">
            <a:avLst/>
          </a:prstGeom>
          <a:noFill/>
          <a:ln>
            <a:noFill/>
          </a:ln>
        </p:spPr>
      </p:pic>
      <p:sp>
        <p:nvSpPr>
          <p:cNvPr id="2" name="Title 1">
            <a:extLst>
              <a:ext uri="{FF2B5EF4-FFF2-40B4-BE49-F238E27FC236}">
                <a16:creationId xmlns:a16="http://schemas.microsoft.com/office/drawing/2014/main" id="{20C2008B-E28E-A0A1-4F85-E72D2E7E1F91}"/>
              </a:ext>
            </a:extLst>
          </p:cNvPr>
          <p:cNvSpPr>
            <a:spLocks noGrp="1"/>
          </p:cNvSpPr>
          <p:nvPr>
            <p:ph type="title" hasCustomPrompt="1"/>
          </p:nvPr>
        </p:nvSpPr>
        <p:spPr>
          <a:xfrm>
            <a:off x="7518401" y="150133"/>
            <a:ext cx="4083049" cy="763600"/>
          </a:xfrm>
        </p:spPr>
        <p:txBody>
          <a:bodyPr>
            <a:noAutofit/>
          </a:bodyPr>
          <a:lstStyle>
            <a:lvl1pPr>
              <a:defRPr sz="4400" b="1" i="0">
                <a:solidFill>
                  <a:schemeClr val="tx2"/>
                </a:solidFill>
                <a:latin typeface="Source Sans Pro Black" panose="020B0503030403020204" pitchFamily="34" charset="0"/>
              </a:defRPr>
            </a:lvl1pPr>
          </a:lstStyle>
          <a:p>
            <a:r>
              <a:rPr lang="en-GB" dirty="0"/>
              <a:t>Add title</a:t>
            </a:r>
            <a:endParaRPr lang="en-US" dirty="0"/>
          </a:p>
        </p:txBody>
      </p:sp>
      <p:sp>
        <p:nvSpPr>
          <p:cNvPr id="5" name="Text Placeholder 4">
            <a:extLst>
              <a:ext uri="{FF2B5EF4-FFF2-40B4-BE49-F238E27FC236}">
                <a16:creationId xmlns:a16="http://schemas.microsoft.com/office/drawing/2014/main" id="{2DABD3D8-3E8F-5D97-92FF-460B44F1A22C}"/>
              </a:ext>
            </a:extLst>
          </p:cNvPr>
          <p:cNvSpPr>
            <a:spLocks noGrp="1"/>
          </p:cNvSpPr>
          <p:nvPr>
            <p:ph type="body" sz="quarter" idx="14" hasCustomPrompt="1"/>
          </p:nvPr>
        </p:nvSpPr>
        <p:spPr>
          <a:xfrm>
            <a:off x="7518400" y="982134"/>
            <a:ext cx="4083051" cy="4716001"/>
          </a:xfrm>
        </p:spPr>
        <p:txBody>
          <a:bodyPr>
            <a:normAutofit/>
          </a:bodyPr>
          <a:lstStyle>
            <a:lvl1pPr>
              <a:buSzPct val="80000"/>
              <a:defRPr sz="2400"/>
            </a:lvl1pPr>
            <a:lvl2pPr>
              <a:defRPr sz="2400"/>
            </a:lvl2pPr>
            <a:lvl3pPr>
              <a:defRPr sz="2400"/>
            </a:lvl3pPr>
            <a:lvl4pPr>
              <a:defRPr sz="2400"/>
            </a:lvl4pPr>
            <a:lvl5pPr>
              <a:defRPr sz="2400"/>
            </a:lvl5pPr>
          </a:lstStyle>
          <a:p>
            <a:pPr lvl="0"/>
            <a:r>
              <a:rPr lang="en-US" dirty="0"/>
              <a:t>Add text</a:t>
            </a:r>
            <a:endParaRPr lang="en-GB" dirty="0"/>
          </a:p>
        </p:txBody>
      </p:sp>
      <p:pic>
        <p:nvPicPr>
          <p:cNvPr id="41" name="Google Shape;41;p6" descr="The University of Sheffield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40367" y="5926701"/>
            <a:ext cx="1822965" cy="574833"/>
          </a:xfrm>
          <a:prstGeom prst="rect">
            <a:avLst/>
          </a:prstGeom>
          <a:noFill/>
          <a:ln>
            <a:noFill/>
          </a:ln>
        </p:spPr>
      </p:pic>
      <p:sp>
        <p:nvSpPr>
          <p:cNvPr id="42" name="Google Shape;42;p6"/>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99177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 Section header (light)" preserve="1" userDrawn="1">
  <p:cSld name="5. Section header (light)">
    <p:bg>
      <p:bgPr>
        <a:solidFill>
          <a:srgbClr val="A1DED2"/>
        </a:solidFill>
        <a:effectLst/>
      </p:bgPr>
    </p:bg>
    <p:spTree>
      <p:nvGrpSpPr>
        <p:cNvPr id="1" name="Shape 43"/>
        <p:cNvGrpSpPr/>
        <p:nvPr/>
      </p:nvGrpSpPr>
      <p:grpSpPr>
        <a:xfrm>
          <a:off x="0" y="0"/>
          <a:ext cx="0" cy="0"/>
          <a:chOff x="0" y="0"/>
          <a:chExt cx="0" cy="0"/>
        </a:xfrm>
      </p:grpSpPr>
      <p:sp>
        <p:nvSpPr>
          <p:cNvPr id="45" name="Google Shape;45;p7">
            <a:extLst>
              <a:ext uri="{C183D7F6-B498-43B3-948B-1728B52AA6E4}">
                <adec:decorative xmlns:adec="http://schemas.microsoft.com/office/drawing/2017/decorative" val="1"/>
              </a:ext>
            </a:extLst>
          </p:cNvPr>
          <p:cNvSpPr txBox="1"/>
          <p:nvPr/>
        </p:nvSpPr>
        <p:spPr>
          <a:xfrm>
            <a:off x="170933" y="5308033"/>
            <a:ext cx="11582400" cy="964391"/>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sp>
        <p:nvSpPr>
          <p:cNvPr id="46" name="Google Shape;46;p7">
            <a:extLst>
              <a:ext uri="{C183D7F6-B498-43B3-948B-1728B52AA6E4}">
                <adec:decorative xmlns:adec="http://schemas.microsoft.com/office/drawing/2017/decorative" val="1"/>
              </a:ext>
            </a:extLst>
          </p:cNvPr>
          <p:cNvSpPr/>
          <p:nvPr/>
        </p:nvSpPr>
        <p:spPr>
          <a:xfrm>
            <a:off x="6656600" y="158965"/>
            <a:ext cx="4980400" cy="6331200"/>
          </a:xfrm>
          <a:prstGeom prst="rect">
            <a:avLst/>
          </a:prstGeom>
          <a:solidFill>
            <a:srgbClr val="E1F4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 name="Title 2">
            <a:extLst>
              <a:ext uri="{FF2B5EF4-FFF2-40B4-BE49-F238E27FC236}">
                <a16:creationId xmlns:a16="http://schemas.microsoft.com/office/drawing/2014/main" id="{606DC372-114F-9F0D-C4D0-77B6F5B490D6}"/>
              </a:ext>
            </a:extLst>
          </p:cNvPr>
          <p:cNvSpPr>
            <a:spLocks noGrp="1"/>
          </p:cNvSpPr>
          <p:nvPr>
            <p:ph type="title" hasCustomPrompt="1"/>
          </p:nvPr>
        </p:nvSpPr>
        <p:spPr>
          <a:xfrm>
            <a:off x="170933" y="566101"/>
            <a:ext cx="6411000" cy="4334799"/>
          </a:xfrm>
        </p:spPr>
        <p:txBody>
          <a:bodyPr>
            <a:noAutofit/>
          </a:bodyPr>
          <a:lstStyle>
            <a:lvl1pPr>
              <a:defRPr sz="8666" b="1" i="0">
                <a:solidFill>
                  <a:schemeClr val="tx2"/>
                </a:solidFill>
                <a:latin typeface="Source Sans Pro Black" panose="020B0503030403020204" pitchFamily="34" charset="0"/>
              </a:defRPr>
            </a:lvl1pPr>
          </a:lstStyle>
          <a:p>
            <a:r>
              <a:rPr lang="en-GB" dirty="0"/>
              <a:t>Add title here</a:t>
            </a:r>
            <a:endParaRPr lang="en-US" dirty="0"/>
          </a:p>
        </p:txBody>
      </p:sp>
      <p:sp>
        <p:nvSpPr>
          <p:cNvPr id="47" name="Google Shape;47;p7"/>
          <p:cNvSpPr>
            <a:spLocks noGrp="1"/>
          </p:cNvSpPr>
          <p:nvPr>
            <p:ph type="pic" idx="2" hasCustomPrompt="1"/>
          </p:nvPr>
        </p:nvSpPr>
        <p:spPr>
          <a:xfrm>
            <a:off x="6852100" y="354533"/>
            <a:ext cx="4980400" cy="6331200"/>
          </a:xfrm>
          <a:prstGeom prst="rect">
            <a:avLst/>
          </a:prstGeom>
          <a:noFill/>
          <a:ln>
            <a:noFill/>
          </a:ln>
        </p:spPr>
        <p:txBody>
          <a:bodyPr/>
          <a:lstStyle/>
          <a:p>
            <a:r>
              <a:rPr lang="en-US" dirty="0"/>
              <a:t>Add picture</a:t>
            </a:r>
          </a:p>
        </p:txBody>
      </p:sp>
      <p:pic>
        <p:nvPicPr>
          <p:cNvPr id="48" name="Google Shape;48;p7"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386601" y="5499220"/>
            <a:ext cx="1843135" cy="582033"/>
          </a:xfrm>
          <a:prstGeom prst="rect">
            <a:avLst/>
          </a:prstGeom>
          <a:noFill/>
          <a:ln>
            <a:noFill/>
          </a:ln>
        </p:spPr>
      </p:pic>
      <p:sp>
        <p:nvSpPr>
          <p:cNvPr id="49" name="Google Shape;49;p7"/>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888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8. Section header horizontal (light)" preserve="1" userDrawn="1">
  <p:cSld name="8. Section header horizontal (light)">
    <p:bg>
      <p:bgPr>
        <a:solidFill>
          <a:srgbClr val="A1DED2"/>
        </a:solidFill>
        <a:effectLst/>
      </p:bgPr>
    </p:bg>
    <p:spTree>
      <p:nvGrpSpPr>
        <p:cNvPr id="1" name="Shape 23"/>
        <p:cNvGrpSpPr/>
        <p:nvPr/>
      </p:nvGrpSpPr>
      <p:grpSpPr>
        <a:xfrm>
          <a:off x="0" y="0"/>
          <a:ext cx="0" cy="0"/>
          <a:chOff x="0" y="0"/>
          <a:chExt cx="0" cy="0"/>
        </a:xfrm>
      </p:grpSpPr>
      <p:sp>
        <p:nvSpPr>
          <p:cNvPr id="25" name="Google Shape;25;p4">
            <a:extLst>
              <a:ext uri="{C183D7F6-B498-43B3-948B-1728B52AA6E4}">
                <adec:decorative xmlns:adec="http://schemas.microsoft.com/office/drawing/2017/decorative" val="1"/>
              </a:ext>
            </a:extLst>
          </p:cNvPr>
          <p:cNvSpPr/>
          <p:nvPr/>
        </p:nvSpPr>
        <p:spPr>
          <a:xfrm>
            <a:off x="4889615" y="1014943"/>
            <a:ext cx="6806800" cy="4565200"/>
          </a:xfrm>
          <a:prstGeom prst="rect">
            <a:avLst/>
          </a:prstGeom>
          <a:solidFill>
            <a:srgbClr val="E1F4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 name="Title 2">
            <a:extLst>
              <a:ext uri="{FF2B5EF4-FFF2-40B4-BE49-F238E27FC236}">
                <a16:creationId xmlns:a16="http://schemas.microsoft.com/office/drawing/2014/main" id="{C76DD05E-1C7C-8965-2607-C3F34298581A}"/>
              </a:ext>
            </a:extLst>
          </p:cNvPr>
          <p:cNvSpPr>
            <a:spLocks noGrp="1"/>
          </p:cNvSpPr>
          <p:nvPr>
            <p:ph type="title" hasCustomPrompt="1"/>
          </p:nvPr>
        </p:nvSpPr>
        <p:spPr>
          <a:xfrm>
            <a:off x="109467" y="1256401"/>
            <a:ext cx="4705867" cy="4334799"/>
          </a:xfrm>
        </p:spPr>
        <p:txBody>
          <a:bodyPr>
            <a:noAutofit/>
          </a:bodyPr>
          <a:lstStyle>
            <a:lvl1pPr>
              <a:defRPr sz="8666" b="1" i="0">
                <a:solidFill>
                  <a:schemeClr val="tx2"/>
                </a:solidFill>
                <a:latin typeface="Source Sans Pro Black" panose="020B0503030403020204" pitchFamily="34" charset="0"/>
              </a:defRPr>
            </a:lvl1pPr>
          </a:lstStyle>
          <a:p>
            <a:r>
              <a:rPr lang="en-GB" dirty="0"/>
              <a:t>Add title here</a:t>
            </a:r>
            <a:endParaRPr lang="en-US" dirty="0"/>
          </a:p>
        </p:txBody>
      </p:sp>
      <p:sp>
        <p:nvSpPr>
          <p:cNvPr id="26" name="Google Shape;26;p4"/>
          <p:cNvSpPr>
            <a:spLocks noGrp="1"/>
          </p:cNvSpPr>
          <p:nvPr>
            <p:ph type="pic" idx="2" hasCustomPrompt="1"/>
          </p:nvPr>
        </p:nvSpPr>
        <p:spPr>
          <a:xfrm>
            <a:off x="5101151" y="1256400"/>
            <a:ext cx="6806800" cy="4565200"/>
          </a:xfrm>
          <a:prstGeom prst="rect">
            <a:avLst/>
          </a:prstGeom>
          <a:noFill/>
          <a:ln>
            <a:noFill/>
          </a:ln>
        </p:spPr>
        <p:txBody>
          <a:bodyPr/>
          <a:lstStyle/>
          <a:p>
            <a:r>
              <a:rPr lang="en-US" dirty="0"/>
              <a:t>Add picture</a:t>
            </a:r>
          </a:p>
        </p:txBody>
      </p:sp>
      <p:sp>
        <p:nvSpPr>
          <p:cNvPr id="27" name="Google Shape;27;p4">
            <a:extLst>
              <a:ext uri="{C183D7F6-B498-43B3-948B-1728B52AA6E4}">
                <adec:decorative xmlns:adec="http://schemas.microsoft.com/office/drawing/2017/decorative" val="1"/>
              </a:ext>
            </a:extLst>
          </p:cNvPr>
          <p:cNvSpPr txBox="1"/>
          <p:nvPr/>
        </p:nvSpPr>
        <p:spPr>
          <a:xfrm>
            <a:off x="0" y="190400"/>
            <a:ext cx="2462400" cy="964391"/>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pic>
        <p:nvPicPr>
          <p:cNvPr id="28" name="Google Shape;28;p4"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15667" y="381586"/>
            <a:ext cx="1843135" cy="582033"/>
          </a:xfrm>
          <a:prstGeom prst="rect">
            <a:avLst/>
          </a:prstGeom>
          <a:noFill/>
          <a:ln>
            <a:noFill/>
          </a:ln>
        </p:spPr>
      </p:pic>
      <p:sp>
        <p:nvSpPr>
          <p:cNvPr id="29" name="Google Shape;29;p4"/>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91263151"/>
      </p:ext>
    </p:extLst>
  </p:cSld>
  <p:clrMapOvr>
    <a:masterClrMapping/>
  </p:clrMapOvr>
  <p:extLst>
    <p:ext uri="{DCECCB84-F9BA-43D5-87BE-67443E8EF086}">
      <p15:sldGuideLst xmlns:p15="http://schemas.microsoft.com/office/powerpoint/2012/main">
        <p15:guide id="1" pos="81">
          <p15:clr>
            <a:srgbClr val="FA7B17"/>
          </p15:clr>
        </p15:guide>
        <p15:guide id="2" orient="horz" pos="1744">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 Section header (dark)" preserve="1" userDrawn="1">
  <p:cSld name="6. Section header (dark)">
    <p:bg>
      <p:bgPr>
        <a:solidFill>
          <a:schemeClr val="lt2"/>
        </a:solidFill>
        <a:effectLst/>
      </p:bgPr>
    </p:bg>
    <p:spTree>
      <p:nvGrpSpPr>
        <p:cNvPr id="1" name="Shape 97"/>
        <p:cNvGrpSpPr/>
        <p:nvPr/>
      </p:nvGrpSpPr>
      <p:grpSpPr>
        <a:xfrm>
          <a:off x="0" y="0"/>
          <a:ext cx="0" cy="0"/>
          <a:chOff x="0" y="0"/>
          <a:chExt cx="0" cy="0"/>
        </a:xfrm>
      </p:grpSpPr>
      <p:sp>
        <p:nvSpPr>
          <p:cNvPr id="99" name="Google Shape;99;p13">
            <a:extLst>
              <a:ext uri="{C183D7F6-B498-43B3-948B-1728B52AA6E4}">
                <adec:decorative xmlns:adec="http://schemas.microsoft.com/office/drawing/2017/decorative" val="1"/>
              </a:ext>
            </a:extLst>
          </p:cNvPr>
          <p:cNvSpPr txBox="1"/>
          <p:nvPr/>
        </p:nvSpPr>
        <p:spPr>
          <a:xfrm>
            <a:off x="170933" y="5308033"/>
            <a:ext cx="11582400" cy="964391"/>
          </a:xfrm>
          <a:prstGeom prst="rect">
            <a:avLst/>
          </a:prstGeom>
          <a:solidFill>
            <a:srgbClr val="A1DED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sp>
        <p:nvSpPr>
          <p:cNvPr id="100" name="Google Shape;100;p13">
            <a:extLst>
              <a:ext uri="{C183D7F6-B498-43B3-948B-1728B52AA6E4}">
                <adec:decorative xmlns:adec="http://schemas.microsoft.com/office/drawing/2017/decorative" val="1"/>
              </a:ext>
            </a:extLst>
          </p:cNvPr>
          <p:cNvSpPr/>
          <p:nvPr/>
        </p:nvSpPr>
        <p:spPr>
          <a:xfrm>
            <a:off x="6656600" y="158965"/>
            <a:ext cx="4980400" cy="6331200"/>
          </a:xfrm>
          <a:prstGeom prst="rect">
            <a:avLst/>
          </a:prstGeom>
          <a:solidFill>
            <a:srgbClr val="E1F4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 name="Title 2">
            <a:extLst>
              <a:ext uri="{FF2B5EF4-FFF2-40B4-BE49-F238E27FC236}">
                <a16:creationId xmlns:a16="http://schemas.microsoft.com/office/drawing/2014/main" id="{45B5458A-83EB-BC2E-44BB-3E657BA3384B}"/>
              </a:ext>
            </a:extLst>
          </p:cNvPr>
          <p:cNvSpPr>
            <a:spLocks noGrp="1"/>
          </p:cNvSpPr>
          <p:nvPr>
            <p:ph type="title" hasCustomPrompt="1"/>
          </p:nvPr>
        </p:nvSpPr>
        <p:spPr>
          <a:xfrm>
            <a:off x="170933" y="566101"/>
            <a:ext cx="6411000" cy="4334799"/>
          </a:xfrm>
        </p:spPr>
        <p:txBody>
          <a:bodyPr>
            <a:noAutofit/>
          </a:bodyPr>
          <a:lstStyle>
            <a:lvl1pPr>
              <a:defRPr sz="8666" b="1" i="0">
                <a:solidFill>
                  <a:srgbClr val="E1F4F8"/>
                </a:solidFill>
                <a:latin typeface="Source Sans Pro Black" panose="020B0503030403020204" pitchFamily="34" charset="0"/>
              </a:defRPr>
            </a:lvl1pPr>
          </a:lstStyle>
          <a:p>
            <a:r>
              <a:rPr lang="en-GB" dirty="0"/>
              <a:t>Add title here</a:t>
            </a:r>
            <a:endParaRPr lang="en-US" dirty="0"/>
          </a:p>
        </p:txBody>
      </p:sp>
      <p:sp>
        <p:nvSpPr>
          <p:cNvPr id="101" name="Google Shape;101;p13"/>
          <p:cNvSpPr>
            <a:spLocks noGrp="1"/>
          </p:cNvSpPr>
          <p:nvPr>
            <p:ph type="pic" idx="2" hasCustomPrompt="1"/>
          </p:nvPr>
        </p:nvSpPr>
        <p:spPr>
          <a:xfrm>
            <a:off x="6852100" y="354533"/>
            <a:ext cx="4980400" cy="6331200"/>
          </a:xfrm>
          <a:prstGeom prst="rect">
            <a:avLst/>
          </a:prstGeom>
          <a:noFill/>
          <a:ln>
            <a:noFill/>
          </a:ln>
        </p:spPr>
        <p:txBody>
          <a:bodyPr/>
          <a:lstStyle/>
          <a:p>
            <a:r>
              <a:rPr lang="en-US" dirty="0"/>
              <a:t>Add picture</a:t>
            </a:r>
          </a:p>
        </p:txBody>
      </p:sp>
      <p:pic>
        <p:nvPicPr>
          <p:cNvPr id="102" name="Google Shape;102;p13"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388800" y="5500800"/>
            <a:ext cx="1921480" cy="580800"/>
          </a:xfrm>
          <a:prstGeom prst="rect">
            <a:avLst/>
          </a:prstGeom>
          <a:noFill/>
          <a:ln>
            <a:noFill/>
          </a:ln>
        </p:spPr>
      </p:pic>
      <p:sp>
        <p:nvSpPr>
          <p:cNvPr id="103" name="Google Shape;103;p13"/>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691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940432-05C0-8D2B-D623-E1C4368EFB4E}"/>
              </a:ext>
            </a:extLst>
          </p:cNvPr>
          <p:cNvSpPr>
            <a:spLocks noGrp="1"/>
          </p:cNvSpPr>
          <p:nvPr>
            <p:ph type="dt" sz="half" idx="10"/>
          </p:nvPr>
        </p:nvSpPr>
        <p:spPr/>
        <p:txBody>
          <a:bodyPr/>
          <a:lstStyle/>
          <a:p>
            <a:fld id="{CF693168-6EA7-7641-B706-E7779239FF40}" type="datetime1">
              <a:rPr lang="en-GB" smtClean="0"/>
              <a:t>20/03/2024</a:t>
            </a:fld>
            <a:endParaRPr lang="en-US"/>
          </a:p>
        </p:txBody>
      </p:sp>
      <p:sp>
        <p:nvSpPr>
          <p:cNvPr id="3" name="Footer Placeholder 2">
            <a:extLst>
              <a:ext uri="{FF2B5EF4-FFF2-40B4-BE49-F238E27FC236}">
                <a16:creationId xmlns:a16="http://schemas.microsoft.com/office/drawing/2014/main" id="{E705B975-D961-3820-589F-FF2B437EE1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223391-D962-08C4-699E-893E38F918B0}"/>
              </a:ext>
            </a:extLst>
          </p:cNvPr>
          <p:cNvSpPr>
            <a:spLocks noGrp="1"/>
          </p:cNvSpPr>
          <p:nvPr>
            <p:ph type="sldNum" sz="quarter" idx="12"/>
          </p:nvPr>
        </p:nvSpPr>
        <p:spPr/>
        <p:txBody>
          <a:bodyPr/>
          <a:lstStyle/>
          <a:p>
            <a:fld id="{8FEAFA59-1A5E-4448-B365-E0C6238BD975}" type="slidenum">
              <a:rPr lang="en-US" smtClean="0"/>
              <a:t>‹#›</a:t>
            </a:fld>
            <a:endParaRPr lang="en-US"/>
          </a:p>
        </p:txBody>
      </p:sp>
      <p:sp>
        <p:nvSpPr>
          <p:cNvPr id="7" name="Rectangle 6">
            <a:extLst>
              <a:ext uri="{FF2B5EF4-FFF2-40B4-BE49-F238E27FC236}">
                <a16:creationId xmlns:a16="http://schemas.microsoft.com/office/drawing/2014/main" id="{7CB9A049-9CF8-7774-C1BF-6E137C92A4E6}"/>
              </a:ext>
            </a:extLst>
          </p:cNvPr>
          <p:cNvSpPr/>
          <p:nvPr userDrawn="1"/>
        </p:nvSpPr>
        <p:spPr>
          <a:xfrm>
            <a:off x="0" y="0"/>
            <a:ext cx="12192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8">
            <a:extLst>
              <a:ext uri="{FF2B5EF4-FFF2-40B4-BE49-F238E27FC236}">
                <a16:creationId xmlns:a16="http://schemas.microsoft.com/office/drawing/2014/main" id="{DCF67A5D-5DBE-8129-BE67-41D7D5ACE291}"/>
              </a:ext>
            </a:extLst>
          </p:cNvPr>
          <p:cNvSpPr>
            <a:spLocks noGrp="1"/>
          </p:cNvSpPr>
          <p:nvPr>
            <p:ph type="body" sz="quarter" idx="13" hasCustomPrompt="1"/>
          </p:nvPr>
        </p:nvSpPr>
        <p:spPr>
          <a:xfrm>
            <a:off x="343844" y="243589"/>
            <a:ext cx="11009956" cy="427221"/>
          </a:xfrm>
        </p:spPr>
        <p:txBody>
          <a:bodyPr>
            <a:normAutofit/>
          </a:bodyPr>
          <a:lstStyle>
            <a:lvl1pPr marL="0" indent="0">
              <a:buNone/>
              <a:defRPr sz="2800" b="1">
                <a:solidFill>
                  <a:schemeClr val="tx2"/>
                </a:solidFill>
                <a:latin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Insert title</a:t>
            </a:r>
          </a:p>
        </p:txBody>
      </p:sp>
    </p:spTree>
    <p:extLst>
      <p:ext uri="{BB962C8B-B14F-4D97-AF65-F5344CB8AC3E}">
        <p14:creationId xmlns:p14="http://schemas.microsoft.com/office/powerpoint/2010/main" val="1493171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 Section header horizontal (dark)" preserve="1" userDrawn="1">
  <p:cSld name="7. Section header horizontal (dark)">
    <p:bg>
      <p:bgPr>
        <a:solidFill>
          <a:schemeClr val="lt2"/>
        </a:solidFill>
        <a:effectLst/>
      </p:bgPr>
    </p:bg>
    <p:spTree>
      <p:nvGrpSpPr>
        <p:cNvPr id="1" name="Shape 111"/>
        <p:cNvGrpSpPr/>
        <p:nvPr/>
      </p:nvGrpSpPr>
      <p:grpSpPr>
        <a:xfrm>
          <a:off x="0" y="0"/>
          <a:ext cx="0" cy="0"/>
          <a:chOff x="0" y="0"/>
          <a:chExt cx="0" cy="0"/>
        </a:xfrm>
      </p:grpSpPr>
      <p:sp>
        <p:nvSpPr>
          <p:cNvPr id="113" name="Google Shape;113;p15">
            <a:extLst>
              <a:ext uri="{C183D7F6-B498-43B3-948B-1728B52AA6E4}">
                <adec:decorative xmlns:adec="http://schemas.microsoft.com/office/drawing/2017/decorative" val="1"/>
              </a:ext>
            </a:extLst>
          </p:cNvPr>
          <p:cNvSpPr txBox="1"/>
          <p:nvPr/>
        </p:nvSpPr>
        <p:spPr>
          <a:xfrm>
            <a:off x="0" y="192000"/>
            <a:ext cx="2460400" cy="964800"/>
          </a:xfrm>
          <a:prstGeom prst="rect">
            <a:avLst/>
          </a:prstGeom>
          <a:solidFill>
            <a:srgbClr val="A1DED2"/>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pic>
        <p:nvPicPr>
          <p:cNvPr id="114" name="Google Shape;114;p15"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17867" y="384767"/>
            <a:ext cx="1921480" cy="580800"/>
          </a:xfrm>
          <a:prstGeom prst="rect">
            <a:avLst/>
          </a:prstGeom>
          <a:noFill/>
          <a:ln>
            <a:noFill/>
          </a:ln>
        </p:spPr>
      </p:pic>
      <p:sp>
        <p:nvSpPr>
          <p:cNvPr id="3" name="Title 2">
            <a:extLst>
              <a:ext uri="{FF2B5EF4-FFF2-40B4-BE49-F238E27FC236}">
                <a16:creationId xmlns:a16="http://schemas.microsoft.com/office/drawing/2014/main" id="{316B56F3-93F3-CC35-E0B8-D2C9B5FE5CD6}"/>
              </a:ext>
            </a:extLst>
          </p:cNvPr>
          <p:cNvSpPr>
            <a:spLocks noGrp="1"/>
          </p:cNvSpPr>
          <p:nvPr>
            <p:ph type="title" hasCustomPrompt="1"/>
          </p:nvPr>
        </p:nvSpPr>
        <p:spPr>
          <a:xfrm>
            <a:off x="131284" y="1349568"/>
            <a:ext cx="4656307" cy="4472033"/>
          </a:xfrm>
        </p:spPr>
        <p:txBody>
          <a:bodyPr>
            <a:noAutofit/>
          </a:bodyPr>
          <a:lstStyle>
            <a:lvl1pPr>
              <a:defRPr sz="8666" b="1" i="0">
                <a:solidFill>
                  <a:srgbClr val="E1F4F8"/>
                </a:solidFill>
                <a:latin typeface="Source Sans Pro Black" panose="020B0503030403020204" pitchFamily="34" charset="0"/>
              </a:defRPr>
            </a:lvl1pPr>
          </a:lstStyle>
          <a:p>
            <a:r>
              <a:rPr lang="en-GB" dirty="0"/>
              <a:t>Add title here</a:t>
            </a:r>
            <a:endParaRPr lang="en-US" dirty="0"/>
          </a:p>
        </p:txBody>
      </p:sp>
      <p:sp>
        <p:nvSpPr>
          <p:cNvPr id="115" name="Google Shape;115;p15">
            <a:extLst>
              <a:ext uri="{C183D7F6-B498-43B3-948B-1728B52AA6E4}">
                <adec:decorative xmlns:adec="http://schemas.microsoft.com/office/drawing/2017/decorative" val="1"/>
              </a:ext>
            </a:extLst>
          </p:cNvPr>
          <p:cNvSpPr/>
          <p:nvPr/>
        </p:nvSpPr>
        <p:spPr>
          <a:xfrm>
            <a:off x="4889615" y="1014943"/>
            <a:ext cx="6806800" cy="4565200"/>
          </a:xfrm>
          <a:prstGeom prst="rect">
            <a:avLst/>
          </a:prstGeom>
          <a:solidFill>
            <a:srgbClr val="E1F4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5"/>
          <p:cNvSpPr>
            <a:spLocks noGrp="1"/>
          </p:cNvSpPr>
          <p:nvPr>
            <p:ph type="pic" idx="2" hasCustomPrompt="1"/>
          </p:nvPr>
        </p:nvSpPr>
        <p:spPr>
          <a:xfrm>
            <a:off x="5109617" y="1256400"/>
            <a:ext cx="6806800" cy="4565200"/>
          </a:xfrm>
          <a:prstGeom prst="rect">
            <a:avLst/>
          </a:prstGeom>
          <a:noFill/>
          <a:ln>
            <a:noFill/>
          </a:ln>
        </p:spPr>
        <p:txBody>
          <a:bodyPr/>
          <a:lstStyle/>
          <a:p>
            <a:r>
              <a:rPr lang="en-US" dirty="0"/>
              <a:t>Add picture</a:t>
            </a:r>
          </a:p>
        </p:txBody>
      </p:sp>
      <p:sp>
        <p:nvSpPr>
          <p:cNvPr id="117" name="Google Shape;117;p15"/>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14867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9. Meet the team" preserve="1" userDrawn="1">
  <p:cSld name="9. Meet the team">
    <p:spTree>
      <p:nvGrpSpPr>
        <p:cNvPr id="1" name="Shape 151"/>
        <p:cNvGrpSpPr/>
        <p:nvPr/>
      </p:nvGrpSpPr>
      <p:grpSpPr>
        <a:xfrm>
          <a:off x="0" y="0"/>
          <a:ext cx="0" cy="0"/>
          <a:chOff x="0" y="0"/>
          <a:chExt cx="0" cy="0"/>
        </a:xfrm>
      </p:grpSpPr>
      <p:sp>
        <p:nvSpPr>
          <p:cNvPr id="152" name="Google Shape;152;p22">
            <a:extLst>
              <a:ext uri="{C183D7F6-B498-43B3-948B-1728B52AA6E4}">
                <adec:decorative xmlns:adec="http://schemas.microsoft.com/office/drawing/2017/decorative" val="1"/>
              </a:ext>
            </a:extLst>
          </p:cNvPr>
          <p:cNvSpPr txBox="1"/>
          <p:nvPr/>
        </p:nvSpPr>
        <p:spPr>
          <a:xfrm>
            <a:off x="-24600" y="0"/>
            <a:ext cx="12241200" cy="964391"/>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sp>
        <p:nvSpPr>
          <p:cNvPr id="156" name="Google Shape;156;p22"/>
          <p:cNvSpPr txBox="1">
            <a:spLocks noGrp="1"/>
          </p:cNvSpPr>
          <p:nvPr>
            <p:ph type="title"/>
          </p:nvPr>
        </p:nvSpPr>
        <p:spPr>
          <a:xfrm>
            <a:off x="170933" y="0"/>
            <a:ext cx="10928400" cy="964400"/>
          </a:xfrm>
          <a:prstGeom prst="rect">
            <a:avLst/>
          </a:prstGeom>
        </p:spPr>
        <p:txBody>
          <a:bodyPr spcFirstLastPara="1" wrap="square" lIns="91425" tIns="91425" rIns="91425" bIns="91425" anchor="ctr" anchorCtr="0">
            <a:normAutofit/>
          </a:bodyPr>
          <a:lstStyle>
            <a:lvl1pPr lvl="0" rtl="0">
              <a:spcBef>
                <a:spcPts val="0"/>
              </a:spcBef>
              <a:spcAft>
                <a:spcPts val="0"/>
              </a:spcAft>
              <a:buSzPts val="3500"/>
              <a:buNone/>
              <a:defRPr sz="4667" b="1" i="0">
                <a:latin typeface="Source Sans Pro Black" panose="020B0503030403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endParaRPr dirty="0"/>
          </a:p>
        </p:txBody>
      </p:sp>
      <p:sp>
        <p:nvSpPr>
          <p:cNvPr id="153" name="Google Shape;153;p22">
            <a:extLst>
              <a:ext uri="{C183D7F6-B498-43B3-948B-1728B52AA6E4}">
                <adec:decorative xmlns:adec="http://schemas.microsoft.com/office/drawing/2017/decorative" val="1"/>
              </a:ext>
            </a:extLst>
          </p:cNvPr>
          <p:cNvSpPr/>
          <p:nvPr/>
        </p:nvSpPr>
        <p:spPr>
          <a:xfrm>
            <a:off x="1396800" y="2762984"/>
            <a:ext cx="9398400" cy="722400"/>
          </a:xfrm>
          <a:prstGeom prst="rect">
            <a:avLst/>
          </a:prstGeom>
          <a:solidFill>
            <a:srgbClr val="A1DED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54" name="Google Shape;154;p22">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sp>
        <p:nvSpPr>
          <p:cNvPr id="157" name="Google Shape;157;p22"/>
          <p:cNvSpPr>
            <a:spLocks noGrp="1"/>
          </p:cNvSpPr>
          <p:nvPr>
            <p:ph type="pic" idx="2"/>
          </p:nvPr>
        </p:nvSpPr>
        <p:spPr>
          <a:xfrm>
            <a:off x="1663600" y="1841400"/>
            <a:ext cx="2565600" cy="2565600"/>
          </a:xfrm>
          <a:prstGeom prst="ellipse">
            <a:avLst/>
          </a:prstGeom>
          <a:noFill/>
          <a:ln>
            <a:noFill/>
          </a:ln>
        </p:spPr>
      </p:sp>
      <p:sp>
        <p:nvSpPr>
          <p:cNvPr id="3" name="Text Placeholder 2">
            <a:extLst>
              <a:ext uri="{FF2B5EF4-FFF2-40B4-BE49-F238E27FC236}">
                <a16:creationId xmlns:a16="http://schemas.microsoft.com/office/drawing/2014/main" id="{FD3873FF-E047-E11C-6765-FBBC8EE4F68B}"/>
              </a:ext>
            </a:extLst>
          </p:cNvPr>
          <p:cNvSpPr>
            <a:spLocks noGrp="1"/>
          </p:cNvSpPr>
          <p:nvPr>
            <p:ph type="body" sz="quarter" idx="13" hasCustomPrompt="1"/>
          </p:nvPr>
        </p:nvSpPr>
        <p:spPr>
          <a:xfrm>
            <a:off x="1405467" y="4604975"/>
            <a:ext cx="3086100" cy="722400"/>
          </a:xfrm>
        </p:spPr>
        <p:txBody>
          <a:bodyPr/>
          <a:lstStyle>
            <a:lvl1pPr marL="101597" indent="0" algn="ctr">
              <a:buNone/>
              <a:defRPr sz="2667" b="1" i="0">
                <a:latin typeface="Source Sans Pro Semibold" panose="020B0503030403020204" pitchFamily="34" charset="0"/>
              </a:defRPr>
            </a:lvl1pPr>
          </a:lstStyle>
          <a:p>
            <a:pPr lvl="0"/>
            <a:r>
              <a:rPr lang="en-GB" dirty="0"/>
              <a:t>Add Name</a:t>
            </a:r>
          </a:p>
        </p:txBody>
      </p:sp>
      <p:sp>
        <p:nvSpPr>
          <p:cNvPr id="9" name="Text Placeholder 2">
            <a:extLst>
              <a:ext uri="{FF2B5EF4-FFF2-40B4-BE49-F238E27FC236}">
                <a16:creationId xmlns:a16="http://schemas.microsoft.com/office/drawing/2014/main" id="{0D644DF0-C66F-6D20-35C4-51DD98160F02}"/>
              </a:ext>
            </a:extLst>
          </p:cNvPr>
          <p:cNvSpPr>
            <a:spLocks noGrp="1"/>
          </p:cNvSpPr>
          <p:nvPr>
            <p:ph type="body" sz="quarter" idx="16" hasCustomPrompt="1"/>
          </p:nvPr>
        </p:nvSpPr>
        <p:spPr>
          <a:xfrm>
            <a:off x="1405467" y="5416650"/>
            <a:ext cx="3086100" cy="542767"/>
          </a:xfrm>
        </p:spPr>
        <p:txBody>
          <a:bodyPr>
            <a:noAutofit/>
          </a:bodyPr>
          <a:lstStyle>
            <a:lvl1pPr marL="101597" indent="0" algn="ctr">
              <a:buNone/>
              <a:defRPr sz="2667">
                <a:latin typeface="Source Sans Pro" panose="020B0503030403020204" pitchFamily="34" charset="0"/>
              </a:defRPr>
            </a:lvl1pPr>
          </a:lstStyle>
          <a:p>
            <a:pPr lvl="0"/>
            <a:r>
              <a:rPr lang="en-GB" dirty="0"/>
              <a:t>Add role</a:t>
            </a:r>
          </a:p>
        </p:txBody>
      </p:sp>
      <p:sp>
        <p:nvSpPr>
          <p:cNvPr id="160" name="Google Shape;160;p22"/>
          <p:cNvSpPr>
            <a:spLocks noGrp="1"/>
          </p:cNvSpPr>
          <p:nvPr>
            <p:ph type="pic" idx="4"/>
          </p:nvPr>
        </p:nvSpPr>
        <p:spPr>
          <a:xfrm>
            <a:off x="4813200" y="1841400"/>
            <a:ext cx="2565600" cy="2565600"/>
          </a:xfrm>
          <a:prstGeom prst="ellipse">
            <a:avLst/>
          </a:prstGeom>
          <a:noFill/>
          <a:ln>
            <a:noFill/>
          </a:ln>
        </p:spPr>
      </p:sp>
      <p:sp>
        <p:nvSpPr>
          <p:cNvPr id="4" name="Text Placeholder 2">
            <a:extLst>
              <a:ext uri="{FF2B5EF4-FFF2-40B4-BE49-F238E27FC236}">
                <a16:creationId xmlns:a16="http://schemas.microsoft.com/office/drawing/2014/main" id="{D35EEC6B-E86D-71A7-BCDD-A8667B4BF086}"/>
              </a:ext>
            </a:extLst>
          </p:cNvPr>
          <p:cNvSpPr>
            <a:spLocks noGrp="1"/>
          </p:cNvSpPr>
          <p:nvPr>
            <p:ph type="body" sz="quarter" idx="14" hasCustomPrompt="1"/>
          </p:nvPr>
        </p:nvSpPr>
        <p:spPr>
          <a:xfrm>
            <a:off x="4555067" y="4604976"/>
            <a:ext cx="3086100" cy="722400"/>
          </a:xfrm>
        </p:spPr>
        <p:txBody>
          <a:bodyPr>
            <a:noAutofit/>
          </a:bodyPr>
          <a:lstStyle>
            <a:lvl1pPr marL="101597" indent="0" algn="ctr">
              <a:buNone/>
              <a:defRPr sz="2667" b="1" i="0">
                <a:latin typeface="Source Sans Pro Semibold" panose="020B0503030403020204" pitchFamily="34" charset="0"/>
              </a:defRPr>
            </a:lvl1pPr>
          </a:lstStyle>
          <a:p>
            <a:pPr lvl="0"/>
            <a:r>
              <a:rPr lang="en-GB" dirty="0"/>
              <a:t>Add Name</a:t>
            </a:r>
          </a:p>
        </p:txBody>
      </p:sp>
      <p:sp>
        <p:nvSpPr>
          <p:cNvPr id="10" name="Text Placeholder 2">
            <a:extLst>
              <a:ext uri="{FF2B5EF4-FFF2-40B4-BE49-F238E27FC236}">
                <a16:creationId xmlns:a16="http://schemas.microsoft.com/office/drawing/2014/main" id="{EE92A95C-BFD0-5975-C6FB-C3C038E82B96}"/>
              </a:ext>
            </a:extLst>
          </p:cNvPr>
          <p:cNvSpPr>
            <a:spLocks noGrp="1"/>
          </p:cNvSpPr>
          <p:nvPr>
            <p:ph type="body" sz="quarter" idx="17" hasCustomPrompt="1"/>
          </p:nvPr>
        </p:nvSpPr>
        <p:spPr>
          <a:xfrm>
            <a:off x="4555067" y="5416651"/>
            <a:ext cx="3086100" cy="542765"/>
          </a:xfrm>
        </p:spPr>
        <p:txBody>
          <a:bodyPr>
            <a:noAutofit/>
          </a:bodyPr>
          <a:lstStyle>
            <a:lvl1pPr marL="101597" indent="0" algn="ctr">
              <a:buNone/>
              <a:defRPr sz="2667">
                <a:latin typeface="Source Sans Pro" panose="020B0503030403020204" pitchFamily="34" charset="0"/>
              </a:defRPr>
            </a:lvl1pPr>
          </a:lstStyle>
          <a:p>
            <a:pPr lvl="0"/>
            <a:r>
              <a:rPr lang="en-GB" dirty="0"/>
              <a:t>Add role</a:t>
            </a:r>
          </a:p>
        </p:txBody>
      </p:sp>
      <p:sp>
        <p:nvSpPr>
          <p:cNvPr id="163" name="Google Shape;163;p22"/>
          <p:cNvSpPr>
            <a:spLocks noGrp="1"/>
          </p:cNvSpPr>
          <p:nvPr>
            <p:ph type="pic" idx="7"/>
          </p:nvPr>
        </p:nvSpPr>
        <p:spPr>
          <a:xfrm>
            <a:off x="7962800" y="1841400"/>
            <a:ext cx="2565600" cy="2565600"/>
          </a:xfrm>
          <a:prstGeom prst="ellipse">
            <a:avLst/>
          </a:prstGeom>
          <a:noFill/>
          <a:ln>
            <a:noFill/>
          </a:ln>
        </p:spPr>
      </p:sp>
      <p:sp>
        <p:nvSpPr>
          <p:cNvPr id="5" name="Text Placeholder 2">
            <a:extLst>
              <a:ext uri="{FF2B5EF4-FFF2-40B4-BE49-F238E27FC236}">
                <a16:creationId xmlns:a16="http://schemas.microsoft.com/office/drawing/2014/main" id="{6F279A5A-7C6F-0783-7967-03C33B784E26}"/>
              </a:ext>
            </a:extLst>
          </p:cNvPr>
          <p:cNvSpPr>
            <a:spLocks noGrp="1"/>
          </p:cNvSpPr>
          <p:nvPr>
            <p:ph type="body" sz="quarter" idx="15" hasCustomPrompt="1"/>
          </p:nvPr>
        </p:nvSpPr>
        <p:spPr>
          <a:xfrm>
            <a:off x="7713134" y="4604975"/>
            <a:ext cx="3086100" cy="722400"/>
          </a:xfrm>
        </p:spPr>
        <p:txBody>
          <a:bodyPr>
            <a:noAutofit/>
          </a:bodyPr>
          <a:lstStyle>
            <a:lvl1pPr marL="101597" indent="0" algn="ctr">
              <a:buNone/>
              <a:defRPr sz="2667" b="1" i="0">
                <a:latin typeface="Source Sans Pro Semibold" panose="020B0503030403020204" pitchFamily="34" charset="0"/>
              </a:defRPr>
            </a:lvl1pPr>
          </a:lstStyle>
          <a:p>
            <a:pPr lvl="0"/>
            <a:r>
              <a:rPr lang="en-GB" dirty="0"/>
              <a:t>Add Name</a:t>
            </a:r>
          </a:p>
        </p:txBody>
      </p:sp>
      <p:sp>
        <p:nvSpPr>
          <p:cNvPr id="11" name="Text Placeholder 2">
            <a:extLst>
              <a:ext uri="{FF2B5EF4-FFF2-40B4-BE49-F238E27FC236}">
                <a16:creationId xmlns:a16="http://schemas.microsoft.com/office/drawing/2014/main" id="{C3A21074-44E0-AAE5-1E6A-1963BD30D17E}"/>
              </a:ext>
            </a:extLst>
          </p:cNvPr>
          <p:cNvSpPr>
            <a:spLocks noGrp="1"/>
          </p:cNvSpPr>
          <p:nvPr>
            <p:ph type="body" sz="quarter" idx="18" hasCustomPrompt="1"/>
          </p:nvPr>
        </p:nvSpPr>
        <p:spPr>
          <a:xfrm>
            <a:off x="7713134" y="5416649"/>
            <a:ext cx="3086100" cy="542767"/>
          </a:xfrm>
        </p:spPr>
        <p:txBody>
          <a:bodyPr>
            <a:noAutofit/>
          </a:bodyPr>
          <a:lstStyle>
            <a:lvl1pPr marL="101597" indent="0" algn="ctr">
              <a:buNone/>
              <a:defRPr sz="2667">
                <a:latin typeface="Source Sans Pro" panose="020B0503030403020204" pitchFamily="34" charset="0"/>
              </a:defRPr>
            </a:lvl1pPr>
          </a:lstStyle>
          <a:p>
            <a:pPr lvl="0"/>
            <a:r>
              <a:rPr lang="en-GB" dirty="0"/>
              <a:t>Add role</a:t>
            </a:r>
          </a:p>
        </p:txBody>
      </p:sp>
      <p:sp>
        <p:nvSpPr>
          <p:cNvPr id="166" name="Google Shape;166;p22"/>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pic>
        <p:nvPicPr>
          <p:cNvPr id="155" name="Google Shape;155;p22"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Tree>
    <p:extLst>
      <p:ext uri="{BB962C8B-B14F-4D97-AF65-F5344CB8AC3E}">
        <p14:creationId xmlns:p14="http://schemas.microsoft.com/office/powerpoint/2010/main" val="2915229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 Title only " preserve="1" userDrawn="1">
  <p:cSld name="10. Title only ">
    <p:spTree>
      <p:nvGrpSpPr>
        <p:cNvPr id="1" name="Shape 50"/>
        <p:cNvGrpSpPr/>
        <p:nvPr/>
      </p:nvGrpSpPr>
      <p:grpSpPr>
        <a:xfrm>
          <a:off x="0" y="0"/>
          <a:ext cx="0" cy="0"/>
          <a:chOff x="0" y="0"/>
          <a:chExt cx="0" cy="0"/>
        </a:xfrm>
      </p:grpSpPr>
      <p:sp>
        <p:nvSpPr>
          <p:cNvPr id="51" name="Google Shape;51;p8">
            <a:extLst>
              <a:ext uri="{C183D7F6-B498-43B3-948B-1728B52AA6E4}">
                <adec:decorative xmlns:adec="http://schemas.microsoft.com/office/drawing/2017/decorative" val="1"/>
              </a:ext>
            </a:extLst>
          </p:cNvPr>
          <p:cNvSpPr txBox="1"/>
          <p:nvPr userDrawn="1"/>
        </p:nvSpPr>
        <p:spPr>
          <a:xfrm>
            <a:off x="-24600" y="0"/>
            <a:ext cx="12241200" cy="964391"/>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sp>
        <p:nvSpPr>
          <p:cNvPr id="2" name="Title 1">
            <a:extLst>
              <a:ext uri="{FF2B5EF4-FFF2-40B4-BE49-F238E27FC236}">
                <a16:creationId xmlns:a16="http://schemas.microsoft.com/office/drawing/2014/main" id="{25934613-6459-0E69-0E87-7EDE0F2DC156}"/>
              </a:ext>
            </a:extLst>
          </p:cNvPr>
          <p:cNvSpPr>
            <a:spLocks noGrp="1"/>
          </p:cNvSpPr>
          <p:nvPr>
            <p:ph type="title" hasCustomPrompt="1"/>
          </p:nvPr>
        </p:nvSpPr>
        <p:spPr>
          <a:xfrm>
            <a:off x="170933" y="100400"/>
            <a:ext cx="10928867" cy="763600"/>
          </a:xfrm>
        </p:spPr>
        <p:txBody>
          <a:bodyPr anchor="ctr">
            <a:noAutofit/>
          </a:bodyPr>
          <a:lstStyle>
            <a:lvl1pPr>
              <a:defRPr sz="4667" b="1" i="0">
                <a:latin typeface="Source Sans Pro Black" panose="020B0503030403020204" pitchFamily="34" charset="0"/>
              </a:defRPr>
            </a:lvl1pPr>
          </a:lstStyle>
          <a:p>
            <a:r>
              <a:rPr lang="en-GB" dirty="0"/>
              <a:t>Add title</a:t>
            </a:r>
            <a:endParaRPr lang="en-US" dirty="0"/>
          </a:p>
        </p:txBody>
      </p:sp>
      <p:cxnSp>
        <p:nvCxnSpPr>
          <p:cNvPr id="52" name="Google Shape;52;p8">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pic>
        <p:nvPicPr>
          <p:cNvPr id="53" name="Google Shape;53;p8"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
        <p:nvSpPr>
          <p:cNvPr id="55" name="Google Shape;55;p8"/>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23408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1. Title and body" preserve="1" userDrawn="1">
  <p:cSld name="11. Title and body">
    <p:spTree>
      <p:nvGrpSpPr>
        <p:cNvPr id="1" name="Shape 120"/>
        <p:cNvGrpSpPr/>
        <p:nvPr/>
      </p:nvGrpSpPr>
      <p:grpSpPr>
        <a:xfrm>
          <a:off x="0" y="0"/>
          <a:ext cx="0" cy="0"/>
          <a:chOff x="0" y="0"/>
          <a:chExt cx="0" cy="0"/>
        </a:xfrm>
      </p:grpSpPr>
      <p:sp>
        <p:nvSpPr>
          <p:cNvPr id="121" name="Google Shape;121;p17">
            <a:extLst>
              <a:ext uri="{C183D7F6-B498-43B3-948B-1728B52AA6E4}">
                <adec:decorative xmlns:adec="http://schemas.microsoft.com/office/drawing/2017/decorative" val="1"/>
              </a:ext>
            </a:extLst>
          </p:cNvPr>
          <p:cNvSpPr txBox="1"/>
          <p:nvPr/>
        </p:nvSpPr>
        <p:spPr>
          <a:xfrm>
            <a:off x="-24600" y="0"/>
            <a:ext cx="12241200" cy="964391"/>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sp>
        <p:nvSpPr>
          <p:cNvPr id="3" name="Title 1">
            <a:extLst>
              <a:ext uri="{FF2B5EF4-FFF2-40B4-BE49-F238E27FC236}">
                <a16:creationId xmlns:a16="http://schemas.microsoft.com/office/drawing/2014/main" id="{0F0AEC03-5D0F-6E70-6AE0-CDCC6E626910}"/>
              </a:ext>
            </a:extLst>
          </p:cNvPr>
          <p:cNvSpPr>
            <a:spLocks noGrp="1"/>
          </p:cNvSpPr>
          <p:nvPr>
            <p:ph type="title" hasCustomPrompt="1"/>
          </p:nvPr>
        </p:nvSpPr>
        <p:spPr>
          <a:xfrm>
            <a:off x="170933" y="100400"/>
            <a:ext cx="10928867" cy="763600"/>
          </a:xfrm>
        </p:spPr>
        <p:txBody>
          <a:bodyPr anchor="ctr">
            <a:noAutofit/>
          </a:bodyPr>
          <a:lstStyle>
            <a:lvl1pPr>
              <a:defRPr sz="4667" b="1" i="0">
                <a:latin typeface="Source Sans Pro Black" panose="020B0503030403020204" pitchFamily="34" charset="0"/>
              </a:defRPr>
            </a:lvl1pPr>
          </a:lstStyle>
          <a:p>
            <a:r>
              <a:rPr lang="en-GB" dirty="0"/>
              <a:t>Add title</a:t>
            </a:r>
            <a:endParaRPr lang="en-US" dirty="0"/>
          </a:p>
        </p:txBody>
      </p:sp>
      <p:sp>
        <p:nvSpPr>
          <p:cNvPr id="4" name="Text Placeholder 3">
            <a:extLst>
              <a:ext uri="{FF2B5EF4-FFF2-40B4-BE49-F238E27FC236}">
                <a16:creationId xmlns:a16="http://schemas.microsoft.com/office/drawing/2014/main" id="{CA355768-5B10-3D4F-8D58-EB902AF53863}"/>
              </a:ext>
            </a:extLst>
          </p:cNvPr>
          <p:cNvSpPr>
            <a:spLocks noGrp="1"/>
          </p:cNvSpPr>
          <p:nvPr>
            <p:ph type="body" sz="quarter" idx="14" hasCustomPrompt="1"/>
          </p:nvPr>
        </p:nvSpPr>
        <p:spPr>
          <a:xfrm>
            <a:off x="170933" y="1151467"/>
            <a:ext cx="11758600" cy="4842933"/>
          </a:xfrm>
        </p:spPr>
        <p:txBody>
          <a:bodyPr/>
          <a:lstStyle>
            <a:lvl1pPr marL="101597" indent="0">
              <a:buNone/>
              <a:defRPr/>
            </a:lvl1pPr>
          </a:lstStyle>
          <a:p>
            <a:pPr lvl="0"/>
            <a:r>
              <a:rPr lang="en-GB" dirty="0"/>
              <a:t>Add text</a:t>
            </a:r>
          </a:p>
        </p:txBody>
      </p:sp>
      <p:cxnSp>
        <p:nvCxnSpPr>
          <p:cNvPr id="124" name="Google Shape;124;p17">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pic>
        <p:nvPicPr>
          <p:cNvPr id="125" name="Google Shape;125;p17"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
        <p:nvSpPr>
          <p:cNvPr id="126" name="Google Shape;126;p17"/>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35596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2. Text and image" preserve="1" userDrawn="1">
  <p:cSld name="12. Text and image">
    <p:spTree>
      <p:nvGrpSpPr>
        <p:cNvPr id="1" name="Shape 104"/>
        <p:cNvGrpSpPr/>
        <p:nvPr/>
      </p:nvGrpSpPr>
      <p:grpSpPr>
        <a:xfrm>
          <a:off x="0" y="0"/>
          <a:ext cx="0" cy="0"/>
          <a:chOff x="0" y="0"/>
          <a:chExt cx="0" cy="0"/>
        </a:xfrm>
      </p:grpSpPr>
      <p:sp>
        <p:nvSpPr>
          <p:cNvPr id="4" name="Title 3">
            <a:extLst>
              <a:ext uri="{FF2B5EF4-FFF2-40B4-BE49-F238E27FC236}">
                <a16:creationId xmlns:a16="http://schemas.microsoft.com/office/drawing/2014/main" id="{FABD84F6-3868-E63D-88B1-2DA851BCA5E9}"/>
              </a:ext>
              <a:ext uri="{C183D7F6-B498-43B3-948B-1728B52AA6E4}">
                <adec:decorative xmlns:adec="http://schemas.microsoft.com/office/drawing/2017/decorative" val="1"/>
              </a:ext>
            </a:extLst>
          </p:cNvPr>
          <p:cNvSpPr>
            <a:spLocks noGrp="1"/>
          </p:cNvSpPr>
          <p:nvPr>
            <p:ph type="title" hasCustomPrompt="1"/>
          </p:nvPr>
        </p:nvSpPr>
        <p:spPr>
          <a:xfrm>
            <a:off x="188400" y="340067"/>
            <a:ext cx="6875200" cy="1004533"/>
          </a:xfrm>
          <a:solidFill>
            <a:schemeClr val="tx2"/>
          </a:solidFill>
        </p:spPr>
        <p:txBody>
          <a:bodyPr anchor="ctr">
            <a:normAutofit/>
          </a:bodyPr>
          <a:lstStyle>
            <a:lvl1pPr>
              <a:defRPr sz="3200" b="1" i="0">
                <a:latin typeface="Source Sans Pro Black" panose="020B0503030403020204" pitchFamily="34" charset="0"/>
              </a:defRPr>
            </a:lvl1pPr>
          </a:lstStyle>
          <a:p>
            <a:r>
              <a:rPr lang="en-GB" dirty="0"/>
              <a:t>Add title</a:t>
            </a:r>
            <a:endParaRPr lang="en-US" dirty="0"/>
          </a:p>
        </p:txBody>
      </p:sp>
      <p:sp>
        <p:nvSpPr>
          <p:cNvPr id="3" name="Text Placeholder 3">
            <a:extLst>
              <a:ext uri="{FF2B5EF4-FFF2-40B4-BE49-F238E27FC236}">
                <a16:creationId xmlns:a16="http://schemas.microsoft.com/office/drawing/2014/main" id="{106A9C36-8B06-B052-FF09-51ADA302EAD2}"/>
              </a:ext>
            </a:extLst>
          </p:cNvPr>
          <p:cNvSpPr>
            <a:spLocks noGrp="1"/>
          </p:cNvSpPr>
          <p:nvPr>
            <p:ph type="body" sz="quarter" idx="15" hasCustomPrompt="1"/>
          </p:nvPr>
        </p:nvSpPr>
        <p:spPr>
          <a:xfrm>
            <a:off x="170933" y="1439334"/>
            <a:ext cx="6204467" cy="4284133"/>
          </a:xfrm>
        </p:spPr>
        <p:txBody>
          <a:bodyPr>
            <a:normAutofit/>
          </a:bodyPr>
          <a:lstStyle>
            <a:lvl1pPr marL="101597" indent="0">
              <a:buNone/>
              <a:defRPr sz="2667"/>
            </a:lvl1pPr>
          </a:lstStyle>
          <a:p>
            <a:pPr lvl="0"/>
            <a:r>
              <a:rPr lang="en-GB" dirty="0"/>
              <a:t>Add text</a:t>
            </a:r>
          </a:p>
        </p:txBody>
      </p:sp>
      <p:sp>
        <p:nvSpPr>
          <p:cNvPr id="105" name="Google Shape;105;p14">
            <a:extLst>
              <a:ext uri="{C183D7F6-B498-43B3-948B-1728B52AA6E4}">
                <adec:decorative xmlns:adec="http://schemas.microsoft.com/office/drawing/2017/decorative" val="1"/>
              </a:ext>
            </a:extLst>
          </p:cNvPr>
          <p:cNvSpPr/>
          <p:nvPr/>
        </p:nvSpPr>
        <p:spPr>
          <a:xfrm>
            <a:off x="188400" y="1344600"/>
            <a:ext cx="10112400" cy="4835600"/>
          </a:xfrm>
          <a:prstGeom prst="rect">
            <a:avLst/>
          </a:prstGeom>
          <a:solidFill>
            <a:srgbClr val="E1F4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14"/>
          <p:cNvSpPr>
            <a:spLocks noGrp="1"/>
          </p:cNvSpPr>
          <p:nvPr>
            <p:ph type="pic" idx="2" hasCustomPrompt="1"/>
          </p:nvPr>
        </p:nvSpPr>
        <p:spPr>
          <a:xfrm>
            <a:off x="6638267" y="119033"/>
            <a:ext cx="5429600" cy="6629200"/>
          </a:xfrm>
          <a:prstGeom prst="rect">
            <a:avLst/>
          </a:prstGeom>
          <a:noFill/>
          <a:ln>
            <a:noFill/>
          </a:ln>
        </p:spPr>
        <p:txBody>
          <a:bodyPr/>
          <a:lstStyle/>
          <a:p>
            <a:r>
              <a:rPr lang="en-US" dirty="0"/>
              <a:t>Add picture</a:t>
            </a:r>
          </a:p>
        </p:txBody>
      </p:sp>
      <p:sp>
        <p:nvSpPr>
          <p:cNvPr id="109" name="Google Shape;109;p14"/>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90198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3. Image and quote" preserve="1" userDrawn="1">
  <p:cSld name="13. Image and quote">
    <p:spTree>
      <p:nvGrpSpPr>
        <p:cNvPr id="1" name="Shape 56"/>
        <p:cNvGrpSpPr/>
        <p:nvPr/>
      </p:nvGrpSpPr>
      <p:grpSpPr>
        <a:xfrm>
          <a:off x="0" y="0"/>
          <a:ext cx="0" cy="0"/>
          <a:chOff x="0" y="0"/>
          <a:chExt cx="0" cy="0"/>
        </a:xfrm>
      </p:grpSpPr>
      <p:sp>
        <p:nvSpPr>
          <p:cNvPr id="60" name="Google Shape;60;p9">
            <a:extLst>
              <a:ext uri="{C183D7F6-B498-43B3-948B-1728B52AA6E4}">
                <adec:decorative xmlns:adec="http://schemas.microsoft.com/office/drawing/2017/decorative" val="1"/>
              </a:ext>
            </a:extLst>
          </p:cNvPr>
          <p:cNvSpPr txBox="1"/>
          <p:nvPr/>
        </p:nvSpPr>
        <p:spPr>
          <a:xfrm>
            <a:off x="0" y="0"/>
            <a:ext cx="12241200" cy="964391"/>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sp>
        <p:nvSpPr>
          <p:cNvPr id="4" name="Title 1">
            <a:extLst>
              <a:ext uri="{FF2B5EF4-FFF2-40B4-BE49-F238E27FC236}">
                <a16:creationId xmlns:a16="http://schemas.microsoft.com/office/drawing/2014/main" id="{1A8735C9-D0EC-E153-1C38-8E56342F4D84}"/>
              </a:ext>
            </a:extLst>
          </p:cNvPr>
          <p:cNvSpPr>
            <a:spLocks noGrp="1"/>
          </p:cNvSpPr>
          <p:nvPr>
            <p:ph type="title" hasCustomPrompt="1"/>
          </p:nvPr>
        </p:nvSpPr>
        <p:spPr>
          <a:xfrm>
            <a:off x="170933" y="100400"/>
            <a:ext cx="10928867" cy="763600"/>
          </a:xfrm>
        </p:spPr>
        <p:txBody>
          <a:bodyPr anchor="ctr">
            <a:noAutofit/>
          </a:bodyPr>
          <a:lstStyle>
            <a:lvl1pPr>
              <a:defRPr sz="4667" b="1" i="0">
                <a:latin typeface="Source Sans Pro Black" panose="020B0503030403020204" pitchFamily="34" charset="0"/>
              </a:defRPr>
            </a:lvl1pPr>
          </a:lstStyle>
          <a:p>
            <a:r>
              <a:rPr lang="en-GB" dirty="0"/>
              <a:t>Add title</a:t>
            </a:r>
            <a:endParaRPr lang="en-US" dirty="0"/>
          </a:p>
        </p:txBody>
      </p:sp>
      <p:sp>
        <p:nvSpPr>
          <p:cNvPr id="58" name="Google Shape;58;p9"/>
          <p:cNvSpPr>
            <a:spLocks noGrp="1"/>
          </p:cNvSpPr>
          <p:nvPr>
            <p:ph type="pic" idx="2"/>
          </p:nvPr>
        </p:nvSpPr>
        <p:spPr>
          <a:xfrm>
            <a:off x="279400" y="1354433"/>
            <a:ext cx="5676800" cy="4394400"/>
          </a:xfrm>
          <a:prstGeom prst="rect">
            <a:avLst/>
          </a:prstGeom>
          <a:noFill/>
          <a:ln>
            <a:noFill/>
          </a:ln>
        </p:spPr>
      </p:sp>
      <p:sp>
        <p:nvSpPr>
          <p:cNvPr id="3" name="Text Placeholder 3">
            <a:extLst>
              <a:ext uri="{FF2B5EF4-FFF2-40B4-BE49-F238E27FC236}">
                <a16:creationId xmlns:a16="http://schemas.microsoft.com/office/drawing/2014/main" id="{791ECA3E-8AD1-9FE4-8749-8873FF94B2B9}"/>
              </a:ext>
            </a:extLst>
          </p:cNvPr>
          <p:cNvSpPr>
            <a:spLocks noGrp="1"/>
          </p:cNvSpPr>
          <p:nvPr>
            <p:ph type="body" sz="quarter" idx="16" hasCustomPrompt="1"/>
          </p:nvPr>
        </p:nvSpPr>
        <p:spPr>
          <a:xfrm>
            <a:off x="279400" y="5655733"/>
            <a:ext cx="5693733" cy="727385"/>
          </a:xfrm>
        </p:spPr>
        <p:txBody>
          <a:bodyPr>
            <a:normAutofit/>
          </a:bodyPr>
          <a:lstStyle>
            <a:lvl1pPr marL="101597" indent="0">
              <a:buNone/>
              <a:defRPr sz="3200"/>
            </a:lvl1pPr>
          </a:lstStyle>
          <a:p>
            <a:pPr lvl="0"/>
            <a:r>
              <a:rPr lang="en-GB" dirty="0"/>
              <a:t>Add title</a:t>
            </a:r>
          </a:p>
        </p:txBody>
      </p:sp>
      <p:sp>
        <p:nvSpPr>
          <p:cNvPr id="2" name="Text Placeholder 3">
            <a:extLst>
              <a:ext uri="{FF2B5EF4-FFF2-40B4-BE49-F238E27FC236}">
                <a16:creationId xmlns:a16="http://schemas.microsoft.com/office/drawing/2014/main" id="{4B31BFE2-3CD6-5390-35E8-2DB090479820}"/>
              </a:ext>
            </a:extLst>
          </p:cNvPr>
          <p:cNvSpPr>
            <a:spLocks noGrp="1"/>
          </p:cNvSpPr>
          <p:nvPr>
            <p:ph type="body" sz="quarter" idx="15" hasCustomPrompt="1"/>
          </p:nvPr>
        </p:nvSpPr>
        <p:spPr>
          <a:xfrm>
            <a:off x="6096000" y="1612166"/>
            <a:ext cx="5932101" cy="4593900"/>
          </a:xfrm>
        </p:spPr>
        <p:txBody>
          <a:bodyPr>
            <a:normAutofit/>
          </a:bodyPr>
          <a:lstStyle>
            <a:lvl1pPr marL="101597" indent="0">
              <a:buNone/>
              <a:defRPr sz="3200"/>
            </a:lvl1pPr>
          </a:lstStyle>
          <a:p>
            <a:pPr lvl="0"/>
            <a:r>
              <a:rPr lang="en-GB" dirty="0"/>
              <a:t>Add text</a:t>
            </a:r>
          </a:p>
        </p:txBody>
      </p:sp>
      <p:sp>
        <p:nvSpPr>
          <p:cNvPr id="59" name="Google Shape;59;p9">
            <a:extLst>
              <a:ext uri="{C183D7F6-B498-43B3-948B-1728B52AA6E4}">
                <adec:decorative xmlns:adec="http://schemas.microsoft.com/office/drawing/2017/decorative" val="1"/>
              </a:ext>
            </a:extLst>
          </p:cNvPr>
          <p:cNvSpPr/>
          <p:nvPr/>
        </p:nvSpPr>
        <p:spPr>
          <a:xfrm>
            <a:off x="5956200" y="1456900"/>
            <a:ext cx="6072000" cy="5062400"/>
          </a:xfrm>
          <a:prstGeom prst="rect">
            <a:avLst/>
          </a:prstGeom>
          <a:solidFill>
            <a:srgbClr val="E1F4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9">
            <a:extLst>
              <a:ext uri="{C183D7F6-B498-43B3-948B-1728B52AA6E4}">
                <adec:decorative xmlns:adec="http://schemas.microsoft.com/office/drawing/2017/decorative" val="1"/>
              </a:ext>
            </a:extLst>
          </p:cNvPr>
          <p:cNvSpPr/>
          <p:nvPr/>
        </p:nvSpPr>
        <p:spPr>
          <a:xfrm>
            <a:off x="133400" y="1181000"/>
            <a:ext cx="5968800" cy="5207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9"/>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
        <p:nvSpPr>
          <p:cNvPr id="6" name="Picture Placeholder 5">
            <a:extLst>
              <a:ext uri="{FF2B5EF4-FFF2-40B4-BE49-F238E27FC236}">
                <a16:creationId xmlns:a16="http://schemas.microsoft.com/office/drawing/2014/main" id="{62CDE016-8C4A-EB36-9A5C-D136B85FDC08}"/>
              </a:ext>
            </a:extLst>
          </p:cNvPr>
          <p:cNvSpPr>
            <a:spLocks noGrp="1"/>
          </p:cNvSpPr>
          <p:nvPr>
            <p:ph type="pic" sz="quarter" idx="17" hasCustomPrompt="1"/>
          </p:nvPr>
        </p:nvSpPr>
        <p:spPr>
          <a:xfrm>
            <a:off x="279401" y="1354666"/>
            <a:ext cx="5676900" cy="4301067"/>
          </a:xfrm>
        </p:spPr>
        <p:txBody>
          <a:bodyPr/>
          <a:lstStyle/>
          <a:p>
            <a:r>
              <a:rPr lang="en-US" dirty="0"/>
              <a:t>Add picture</a:t>
            </a:r>
          </a:p>
        </p:txBody>
      </p:sp>
    </p:spTree>
    <p:extLst>
      <p:ext uri="{BB962C8B-B14F-4D97-AF65-F5344CB8AC3E}">
        <p14:creationId xmlns:p14="http://schemas.microsoft.com/office/powerpoint/2010/main" val="2346951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4. Full image + text (right aligned)" preserve="1" userDrawn="1">
  <p:cSld name="14. Full image + text (right aligned)">
    <p:spTree>
      <p:nvGrpSpPr>
        <p:cNvPr id="1" name="Shape 135"/>
        <p:cNvGrpSpPr/>
        <p:nvPr/>
      </p:nvGrpSpPr>
      <p:grpSpPr>
        <a:xfrm>
          <a:off x="0" y="0"/>
          <a:ext cx="0" cy="0"/>
          <a:chOff x="0" y="0"/>
          <a:chExt cx="0" cy="0"/>
        </a:xfrm>
      </p:grpSpPr>
      <p:sp>
        <p:nvSpPr>
          <p:cNvPr id="136" name="Google Shape;136;p19"/>
          <p:cNvSpPr>
            <a:spLocks noGrp="1"/>
          </p:cNvSpPr>
          <p:nvPr>
            <p:ph type="pic" idx="2" hasCustomPrompt="1"/>
          </p:nvPr>
        </p:nvSpPr>
        <p:spPr>
          <a:xfrm>
            <a:off x="8467" y="0"/>
            <a:ext cx="12192000" cy="6858000"/>
          </a:xfrm>
          <a:prstGeom prst="rect">
            <a:avLst/>
          </a:prstGeom>
          <a:noFill/>
          <a:ln>
            <a:noFill/>
          </a:ln>
        </p:spPr>
        <p:txBody>
          <a:bodyPr/>
          <a:lstStyle/>
          <a:p>
            <a:r>
              <a:rPr lang="en-US" dirty="0"/>
              <a:t>Add picture</a:t>
            </a:r>
          </a:p>
        </p:txBody>
      </p:sp>
      <p:sp>
        <p:nvSpPr>
          <p:cNvPr id="2" name="Title 1">
            <a:extLst>
              <a:ext uri="{FF2B5EF4-FFF2-40B4-BE49-F238E27FC236}">
                <a16:creationId xmlns:a16="http://schemas.microsoft.com/office/drawing/2014/main" id="{2F56EC04-3F96-1650-9B58-687F1D98D718}"/>
              </a:ext>
            </a:extLst>
          </p:cNvPr>
          <p:cNvSpPr>
            <a:spLocks noGrp="1"/>
          </p:cNvSpPr>
          <p:nvPr>
            <p:ph type="title" hasCustomPrompt="1"/>
          </p:nvPr>
        </p:nvSpPr>
        <p:spPr>
          <a:xfrm>
            <a:off x="7033334" y="312200"/>
            <a:ext cx="5167133" cy="567267"/>
          </a:xfrm>
          <a:solidFill>
            <a:schemeClr val="tx2"/>
          </a:solidFill>
        </p:spPr>
        <p:txBody>
          <a:bodyPr anchor="ctr">
            <a:normAutofit/>
          </a:bodyPr>
          <a:lstStyle>
            <a:lvl1pPr>
              <a:defRPr sz="3200" b="1" i="0">
                <a:latin typeface="Source Sans Pro Black" panose="020B0503030403020204" pitchFamily="34" charset="0"/>
              </a:defRPr>
            </a:lvl1pPr>
          </a:lstStyle>
          <a:p>
            <a:r>
              <a:rPr lang="en-GB" dirty="0"/>
              <a:t>Add title</a:t>
            </a:r>
            <a:endParaRPr lang="en-US" dirty="0"/>
          </a:p>
        </p:txBody>
      </p:sp>
      <p:sp>
        <p:nvSpPr>
          <p:cNvPr id="5" name="Text Placeholder 4">
            <a:extLst>
              <a:ext uri="{FF2B5EF4-FFF2-40B4-BE49-F238E27FC236}">
                <a16:creationId xmlns:a16="http://schemas.microsoft.com/office/drawing/2014/main" id="{3D43CEFA-56A9-503C-0CA7-96197904382A}"/>
              </a:ext>
            </a:extLst>
          </p:cNvPr>
          <p:cNvSpPr>
            <a:spLocks noGrp="1"/>
          </p:cNvSpPr>
          <p:nvPr>
            <p:ph type="body" sz="quarter" idx="14" hasCustomPrompt="1"/>
          </p:nvPr>
        </p:nvSpPr>
        <p:spPr>
          <a:xfrm>
            <a:off x="7041800" y="879467"/>
            <a:ext cx="5141733" cy="2326216"/>
          </a:xfrm>
          <a:solidFill>
            <a:schemeClr val="accent1"/>
          </a:solidFill>
        </p:spPr>
        <p:txBody>
          <a:bodyPr>
            <a:normAutofit/>
          </a:bodyPr>
          <a:lstStyle>
            <a:lvl1pPr marL="101597" indent="0">
              <a:buNone/>
              <a:defRPr sz="2400"/>
            </a:lvl1pPr>
          </a:lstStyle>
          <a:p>
            <a:pPr lvl="0"/>
            <a:r>
              <a:rPr lang="en-GB" dirty="0"/>
              <a:t>Add text</a:t>
            </a:r>
          </a:p>
        </p:txBody>
      </p:sp>
      <p:sp>
        <p:nvSpPr>
          <p:cNvPr id="139" name="Google Shape;139;p19"/>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67780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5. Full image + text (left aligned) " preserve="1" userDrawn="1">
  <p:cSld name="15. Full image + text (left aligned) ">
    <p:spTree>
      <p:nvGrpSpPr>
        <p:cNvPr id="1" name="Shape 140"/>
        <p:cNvGrpSpPr/>
        <p:nvPr/>
      </p:nvGrpSpPr>
      <p:grpSpPr>
        <a:xfrm>
          <a:off x="0" y="0"/>
          <a:ext cx="0" cy="0"/>
          <a:chOff x="0" y="0"/>
          <a:chExt cx="0" cy="0"/>
        </a:xfrm>
      </p:grpSpPr>
      <p:sp>
        <p:nvSpPr>
          <p:cNvPr id="141" name="Google Shape;141;p20"/>
          <p:cNvSpPr>
            <a:spLocks noGrp="1"/>
          </p:cNvSpPr>
          <p:nvPr>
            <p:ph type="pic" idx="2"/>
          </p:nvPr>
        </p:nvSpPr>
        <p:spPr>
          <a:xfrm>
            <a:off x="0" y="-9167"/>
            <a:ext cx="12192000" cy="6858000"/>
          </a:xfrm>
          <a:prstGeom prst="rect">
            <a:avLst/>
          </a:prstGeom>
          <a:noFill/>
          <a:ln>
            <a:noFill/>
          </a:ln>
        </p:spPr>
      </p:sp>
      <p:sp>
        <p:nvSpPr>
          <p:cNvPr id="4" name="Title 1">
            <a:extLst>
              <a:ext uri="{FF2B5EF4-FFF2-40B4-BE49-F238E27FC236}">
                <a16:creationId xmlns:a16="http://schemas.microsoft.com/office/drawing/2014/main" id="{CCC6EB06-7C37-701B-CC78-A98B53DE7F44}"/>
              </a:ext>
            </a:extLst>
          </p:cNvPr>
          <p:cNvSpPr>
            <a:spLocks noGrp="1"/>
          </p:cNvSpPr>
          <p:nvPr>
            <p:ph type="title" hasCustomPrompt="1"/>
          </p:nvPr>
        </p:nvSpPr>
        <p:spPr>
          <a:xfrm>
            <a:off x="-6700" y="312200"/>
            <a:ext cx="5167133" cy="567267"/>
          </a:xfrm>
          <a:solidFill>
            <a:schemeClr val="tx2"/>
          </a:solidFill>
        </p:spPr>
        <p:txBody>
          <a:bodyPr anchor="ctr">
            <a:normAutofit/>
          </a:bodyPr>
          <a:lstStyle>
            <a:lvl1pPr>
              <a:defRPr sz="3200" b="1" i="0">
                <a:latin typeface="Source Sans Pro Black" panose="020B0503030403020204" pitchFamily="34" charset="0"/>
              </a:defRPr>
            </a:lvl1pPr>
          </a:lstStyle>
          <a:p>
            <a:r>
              <a:rPr lang="en-GB" dirty="0"/>
              <a:t>Add title</a:t>
            </a:r>
            <a:endParaRPr lang="en-US" dirty="0"/>
          </a:p>
        </p:txBody>
      </p:sp>
      <p:sp>
        <p:nvSpPr>
          <p:cNvPr id="3" name="Text Placeholder 4">
            <a:extLst>
              <a:ext uri="{FF2B5EF4-FFF2-40B4-BE49-F238E27FC236}">
                <a16:creationId xmlns:a16="http://schemas.microsoft.com/office/drawing/2014/main" id="{B8482159-A46A-B32B-03AC-D168024182B3}"/>
              </a:ext>
            </a:extLst>
          </p:cNvPr>
          <p:cNvSpPr>
            <a:spLocks noGrp="1"/>
          </p:cNvSpPr>
          <p:nvPr>
            <p:ph type="body" sz="quarter" idx="14" hasCustomPrompt="1"/>
          </p:nvPr>
        </p:nvSpPr>
        <p:spPr>
          <a:xfrm>
            <a:off x="6000" y="879467"/>
            <a:ext cx="5141733" cy="2326216"/>
          </a:xfrm>
          <a:solidFill>
            <a:schemeClr val="accent1"/>
          </a:solidFill>
        </p:spPr>
        <p:txBody>
          <a:bodyPr>
            <a:normAutofit/>
          </a:bodyPr>
          <a:lstStyle>
            <a:lvl1pPr marL="101597" indent="0">
              <a:buNone/>
              <a:defRPr sz="2400"/>
            </a:lvl1pPr>
          </a:lstStyle>
          <a:p>
            <a:pPr lvl="0"/>
            <a:r>
              <a:rPr lang="en-GB" dirty="0"/>
              <a:t>Add text</a:t>
            </a:r>
          </a:p>
        </p:txBody>
      </p:sp>
      <p:sp>
        <p:nvSpPr>
          <p:cNvPr id="144" name="Google Shape;144;p20"/>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34442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6. Video" preserve="1" userDrawn="1">
  <p:cSld name="16. Video">
    <p:bg>
      <p:bgPr>
        <a:solidFill>
          <a:srgbClr val="E1F4F8"/>
        </a:solidFill>
        <a:effectLst/>
      </p:bgPr>
    </p:bg>
    <p:spTree>
      <p:nvGrpSpPr>
        <p:cNvPr id="1" name="Shape 145"/>
        <p:cNvGrpSpPr/>
        <p:nvPr/>
      </p:nvGrpSpPr>
      <p:grpSpPr>
        <a:xfrm>
          <a:off x="0" y="0"/>
          <a:ext cx="0" cy="0"/>
          <a:chOff x="0" y="0"/>
          <a:chExt cx="0" cy="0"/>
        </a:xfrm>
      </p:grpSpPr>
      <p:sp>
        <p:nvSpPr>
          <p:cNvPr id="2" name="Title 1">
            <a:extLst>
              <a:ext uri="{FF2B5EF4-FFF2-40B4-BE49-F238E27FC236}">
                <a16:creationId xmlns:a16="http://schemas.microsoft.com/office/drawing/2014/main" id="{73299203-2751-296C-FD48-FDB995EEB589}"/>
              </a:ext>
            </a:extLst>
          </p:cNvPr>
          <p:cNvSpPr>
            <a:spLocks noGrp="1"/>
          </p:cNvSpPr>
          <p:nvPr>
            <p:ph type="title" hasCustomPrompt="1"/>
          </p:nvPr>
        </p:nvSpPr>
        <p:spPr>
          <a:xfrm>
            <a:off x="118596" y="1479402"/>
            <a:ext cx="2887565" cy="5008183"/>
          </a:xfrm>
        </p:spPr>
        <p:txBody>
          <a:bodyPr>
            <a:normAutofit/>
          </a:bodyPr>
          <a:lstStyle>
            <a:lvl1pPr>
              <a:defRPr sz="3200" b="1" i="0">
                <a:solidFill>
                  <a:schemeClr val="tx2"/>
                </a:solidFill>
                <a:latin typeface="Source Sans Pro Black" panose="020B0503030403020204" pitchFamily="34" charset="0"/>
              </a:defRPr>
            </a:lvl1pPr>
          </a:lstStyle>
          <a:p>
            <a:r>
              <a:rPr lang="en-GB" dirty="0"/>
              <a:t>Add title</a:t>
            </a:r>
            <a:endParaRPr lang="en-US" dirty="0"/>
          </a:p>
        </p:txBody>
      </p:sp>
      <p:sp>
        <p:nvSpPr>
          <p:cNvPr id="147" name="Google Shape;147;p21">
            <a:extLst>
              <a:ext uri="{C183D7F6-B498-43B3-948B-1728B52AA6E4}">
                <adec:decorative xmlns:adec="http://schemas.microsoft.com/office/drawing/2017/decorative" val="1"/>
              </a:ext>
            </a:extLst>
          </p:cNvPr>
          <p:cNvSpPr/>
          <p:nvPr/>
        </p:nvSpPr>
        <p:spPr>
          <a:xfrm>
            <a:off x="3167967" y="369617"/>
            <a:ext cx="8436000" cy="6326800"/>
          </a:xfrm>
          <a:prstGeom prst="rect">
            <a:avLst/>
          </a:prstGeom>
          <a:solidFill>
            <a:srgbClr val="4400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21">
            <a:extLst>
              <a:ext uri="{C183D7F6-B498-43B3-948B-1728B52AA6E4}">
                <adec:decorative xmlns:adec="http://schemas.microsoft.com/office/drawing/2017/decorative" val="1"/>
              </a:ext>
            </a:extLst>
          </p:cNvPr>
          <p:cNvSpPr txBox="1"/>
          <p:nvPr/>
        </p:nvSpPr>
        <p:spPr>
          <a:xfrm>
            <a:off x="0" y="190400"/>
            <a:ext cx="2462400" cy="964391"/>
          </a:xfrm>
          <a:prstGeom prst="rect">
            <a:avLst/>
          </a:prstGeom>
          <a:solidFill>
            <a:srgbClr val="440099"/>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rgbClr val="FFFFFF"/>
              </a:solidFill>
              <a:latin typeface="Source Sans Pro"/>
              <a:ea typeface="Source Sans Pro"/>
              <a:cs typeface="Source Sans Pro"/>
              <a:sym typeface="Source Sans Pro"/>
            </a:endParaRPr>
          </a:p>
        </p:txBody>
      </p:sp>
      <p:pic>
        <p:nvPicPr>
          <p:cNvPr id="149" name="Google Shape;149;p21"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15667" y="381586"/>
            <a:ext cx="1843135" cy="582033"/>
          </a:xfrm>
          <a:prstGeom prst="rect">
            <a:avLst/>
          </a:prstGeom>
          <a:noFill/>
          <a:ln>
            <a:noFill/>
          </a:ln>
        </p:spPr>
      </p:pic>
      <p:sp>
        <p:nvSpPr>
          <p:cNvPr id="5" name="Media Placeholder 4">
            <a:extLst>
              <a:ext uri="{FF2B5EF4-FFF2-40B4-BE49-F238E27FC236}">
                <a16:creationId xmlns:a16="http://schemas.microsoft.com/office/drawing/2014/main" id="{42924DAB-C528-BEB3-BA55-A8E931814966}"/>
              </a:ext>
            </a:extLst>
          </p:cNvPr>
          <p:cNvSpPr>
            <a:spLocks noGrp="1"/>
          </p:cNvSpPr>
          <p:nvPr>
            <p:ph type="media" sz="quarter" idx="13"/>
          </p:nvPr>
        </p:nvSpPr>
        <p:spPr>
          <a:xfrm>
            <a:off x="3310468" y="262467"/>
            <a:ext cx="8437033" cy="6225117"/>
          </a:xfrm>
        </p:spPr>
        <p:txBody>
          <a:bodyPr/>
          <a:lstStyle/>
          <a:p>
            <a:r>
              <a:rPr lang="en-GB"/>
              <a:t>Click icon to add media</a:t>
            </a:r>
          </a:p>
        </p:txBody>
      </p:sp>
      <p:sp>
        <p:nvSpPr>
          <p:cNvPr id="150" name="Google Shape;150;p21"/>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30613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7. Statistics or key points" preserve="1" userDrawn="1">
  <p:cSld name="17. Statistics or key points">
    <p:spTree>
      <p:nvGrpSpPr>
        <p:cNvPr id="1" name="Shape 65"/>
        <p:cNvGrpSpPr/>
        <p:nvPr/>
      </p:nvGrpSpPr>
      <p:grpSpPr>
        <a:xfrm>
          <a:off x="0" y="0"/>
          <a:ext cx="0" cy="0"/>
          <a:chOff x="0" y="0"/>
          <a:chExt cx="0" cy="0"/>
        </a:xfrm>
      </p:grpSpPr>
      <p:sp>
        <p:nvSpPr>
          <p:cNvPr id="66" name="Google Shape;66;p10"/>
          <p:cNvSpPr>
            <a:spLocks noGrp="1"/>
          </p:cNvSpPr>
          <p:nvPr>
            <p:ph type="pic" idx="2"/>
          </p:nvPr>
        </p:nvSpPr>
        <p:spPr>
          <a:xfrm>
            <a:off x="0" y="0"/>
            <a:ext cx="12192000" cy="4792000"/>
          </a:xfrm>
          <a:prstGeom prst="rect">
            <a:avLst/>
          </a:prstGeom>
          <a:noFill/>
          <a:ln>
            <a:noFill/>
          </a:ln>
        </p:spPr>
      </p:sp>
      <p:sp>
        <p:nvSpPr>
          <p:cNvPr id="2" name="Title 1">
            <a:extLst>
              <a:ext uri="{FF2B5EF4-FFF2-40B4-BE49-F238E27FC236}">
                <a16:creationId xmlns:a16="http://schemas.microsoft.com/office/drawing/2014/main" id="{6B133AAC-A50B-0931-731A-E4B53DBF38D2}"/>
              </a:ext>
            </a:extLst>
          </p:cNvPr>
          <p:cNvSpPr>
            <a:spLocks noGrp="1"/>
          </p:cNvSpPr>
          <p:nvPr>
            <p:ph type="title" hasCustomPrompt="1"/>
          </p:nvPr>
        </p:nvSpPr>
        <p:spPr>
          <a:xfrm>
            <a:off x="-2117" y="250400"/>
            <a:ext cx="7844367" cy="978733"/>
          </a:xfrm>
          <a:solidFill>
            <a:schemeClr val="tx2"/>
          </a:solidFill>
        </p:spPr>
        <p:txBody>
          <a:bodyPr>
            <a:noAutofit/>
          </a:bodyPr>
          <a:lstStyle>
            <a:lvl1pPr>
              <a:defRPr sz="4667" b="1" i="0">
                <a:latin typeface="Source Sans Pro Black" panose="020B0503030403020204" pitchFamily="34" charset="0"/>
              </a:defRPr>
            </a:lvl1pPr>
          </a:lstStyle>
          <a:p>
            <a:r>
              <a:rPr lang="en-GB" dirty="0"/>
              <a:t>Add title</a:t>
            </a:r>
            <a:endParaRPr lang="en-US" dirty="0"/>
          </a:p>
        </p:txBody>
      </p:sp>
      <p:sp>
        <p:nvSpPr>
          <p:cNvPr id="5" name="Text Placeholder 4">
            <a:extLst>
              <a:ext uri="{FF2B5EF4-FFF2-40B4-BE49-F238E27FC236}">
                <a16:creationId xmlns:a16="http://schemas.microsoft.com/office/drawing/2014/main" id="{8968760B-3503-D56B-6575-F628A6BEACD3}"/>
              </a:ext>
            </a:extLst>
          </p:cNvPr>
          <p:cNvSpPr>
            <a:spLocks noGrp="1"/>
          </p:cNvSpPr>
          <p:nvPr>
            <p:ph type="body" sz="quarter" idx="14" hasCustomPrompt="1"/>
          </p:nvPr>
        </p:nvSpPr>
        <p:spPr>
          <a:xfrm>
            <a:off x="240867" y="3948534"/>
            <a:ext cx="3679200" cy="2816333"/>
          </a:xfrm>
          <a:solidFill>
            <a:schemeClr val="accent1"/>
          </a:solidFill>
        </p:spPr>
        <p:txBody>
          <a:bodyPr/>
          <a:lstStyle>
            <a:lvl1pPr marL="101597" indent="0">
              <a:buNone/>
              <a:defRPr/>
            </a:lvl1pPr>
          </a:lstStyle>
          <a:p>
            <a:pPr lvl="0"/>
            <a:r>
              <a:rPr lang="en-GB" dirty="0"/>
              <a:t>Add text</a:t>
            </a:r>
          </a:p>
        </p:txBody>
      </p:sp>
      <p:sp>
        <p:nvSpPr>
          <p:cNvPr id="7" name="Text Placeholder 6">
            <a:extLst>
              <a:ext uri="{FF2B5EF4-FFF2-40B4-BE49-F238E27FC236}">
                <a16:creationId xmlns:a16="http://schemas.microsoft.com/office/drawing/2014/main" id="{54F4B204-C301-559A-4362-84C01F1B7359}"/>
              </a:ext>
            </a:extLst>
          </p:cNvPr>
          <p:cNvSpPr>
            <a:spLocks noGrp="1"/>
          </p:cNvSpPr>
          <p:nvPr>
            <p:ph type="body" sz="quarter" idx="15" hasCustomPrompt="1"/>
          </p:nvPr>
        </p:nvSpPr>
        <p:spPr>
          <a:xfrm>
            <a:off x="4062583" y="3948533"/>
            <a:ext cx="2530799" cy="1552400"/>
          </a:xfrm>
          <a:solidFill>
            <a:srgbClr val="A1DED2"/>
          </a:solidFill>
        </p:spPr>
        <p:txBody>
          <a:bodyPr>
            <a:normAutofit/>
          </a:bodyPr>
          <a:lstStyle>
            <a:lvl1pPr marL="101597" indent="0" algn="ctr">
              <a:buNone/>
              <a:defRPr sz="6000" b="1" i="0">
                <a:latin typeface="Source Sans Pro Black" panose="020B0503030403020204" pitchFamily="34" charset="0"/>
              </a:defRPr>
            </a:lvl1pPr>
          </a:lstStyle>
          <a:p>
            <a:pPr lvl="0"/>
            <a:r>
              <a:rPr lang="en-GB" b="1" dirty="0"/>
              <a:t>xx%</a:t>
            </a:r>
            <a:endParaRPr lang="en-GB" dirty="0"/>
          </a:p>
        </p:txBody>
      </p:sp>
      <p:sp>
        <p:nvSpPr>
          <p:cNvPr id="13" name="Text Placeholder 12">
            <a:extLst>
              <a:ext uri="{FF2B5EF4-FFF2-40B4-BE49-F238E27FC236}">
                <a16:creationId xmlns:a16="http://schemas.microsoft.com/office/drawing/2014/main" id="{02B7F941-4385-0707-6AB1-690DBE63C575}"/>
              </a:ext>
            </a:extLst>
          </p:cNvPr>
          <p:cNvSpPr>
            <a:spLocks noGrp="1"/>
          </p:cNvSpPr>
          <p:nvPr>
            <p:ph type="body" sz="quarter" idx="18" hasCustomPrompt="1"/>
          </p:nvPr>
        </p:nvSpPr>
        <p:spPr>
          <a:xfrm>
            <a:off x="4061884" y="5509400"/>
            <a:ext cx="2531533" cy="1255467"/>
          </a:xfrm>
          <a:solidFill>
            <a:srgbClr val="A1DED2"/>
          </a:solidFill>
        </p:spPr>
        <p:txBody>
          <a:bodyPr>
            <a:normAutofit/>
          </a:bodyPr>
          <a:lstStyle>
            <a:lvl1pPr marL="101597" indent="0">
              <a:buNone/>
              <a:defRPr sz="1867"/>
            </a:lvl1pPr>
          </a:lstStyle>
          <a:p>
            <a:pPr lvl="0"/>
            <a:r>
              <a:rPr lang="en-GB" dirty="0"/>
              <a:t>Add text</a:t>
            </a:r>
          </a:p>
        </p:txBody>
      </p:sp>
      <p:sp>
        <p:nvSpPr>
          <p:cNvPr id="8" name="Text Placeholder 6">
            <a:extLst>
              <a:ext uri="{FF2B5EF4-FFF2-40B4-BE49-F238E27FC236}">
                <a16:creationId xmlns:a16="http://schemas.microsoft.com/office/drawing/2014/main" id="{AEB3785F-194F-0195-9178-EA83F1A1CF72}"/>
              </a:ext>
            </a:extLst>
          </p:cNvPr>
          <p:cNvSpPr>
            <a:spLocks noGrp="1"/>
          </p:cNvSpPr>
          <p:nvPr>
            <p:ph type="body" sz="quarter" idx="16" hasCustomPrompt="1"/>
          </p:nvPr>
        </p:nvSpPr>
        <p:spPr>
          <a:xfrm>
            <a:off x="6754983" y="3957000"/>
            <a:ext cx="2530799" cy="1552400"/>
          </a:xfrm>
          <a:solidFill>
            <a:srgbClr val="DAA8E2"/>
          </a:solidFill>
        </p:spPr>
        <p:txBody>
          <a:bodyPr>
            <a:normAutofit/>
          </a:bodyPr>
          <a:lstStyle>
            <a:lvl1pPr marL="101597" indent="0" algn="ctr">
              <a:buNone/>
              <a:defRPr sz="6000" b="1" i="0">
                <a:latin typeface="Source Sans Pro Black" panose="020B0503030403020204" pitchFamily="34" charset="0"/>
              </a:defRPr>
            </a:lvl1pPr>
          </a:lstStyle>
          <a:p>
            <a:pPr lvl="0"/>
            <a:r>
              <a:rPr lang="en-GB" b="1" dirty="0"/>
              <a:t>xx%</a:t>
            </a:r>
            <a:endParaRPr lang="en-GB" dirty="0"/>
          </a:p>
        </p:txBody>
      </p:sp>
      <p:sp>
        <p:nvSpPr>
          <p:cNvPr id="14" name="Text Placeholder 12">
            <a:extLst>
              <a:ext uri="{FF2B5EF4-FFF2-40B4-BE49-F238E27FC236}">
                <a16:creationId xmlns:a16="http://schemas.microsoft.com/office/drawing/2014/main" id="{05D8E3C5-38ED-9592-9AA0-521A9E34C3E0}"/>
              </a:ext>
            </a:extLst>
          </p:cNvPr>
          <p:cNvSpPr>
            <a:spLocks noGrp="1"/>
          </p:cNvSpPr>
          <p:nvPr>
            <p:ph type="body" sz="quarter" idx="19" hasCustomPrompt="1"/>
          </p:nvPr>
        </p:nvSpPr>
        <p:spPr>
          <a:xfrm>
            <a:off x="6754284" y="5517867"/>
            <a:ext cx="2531533" cy="1255467"/>
          </a:xfrm>
          <a:solidFill>
            <a:srgbClr val="DAA8E2"/>
          </a:solidFill>
        </p:spPr>
        <p:txBody>
          <a:bodyPr>
            <a:normAutofit/>
          </a:bodyPr>
          <a:lstStyle>
            <a:lvl1pPr marL="101597" indent="0">
              <a:buNone/>
              <a:defRPr sz="1867"/>
            </a:lvl1pPr>
          </a:lstStyle>
          <a:p>
            <a:pPr lvl="0"/>
            <a:r>
              <a:rPr lang="en-GB" dirty="0"/>
              <a:t>Add text</a:t>
            </a:r>
          </a:p>
        </p:txBody>
      </p:sp>
      <p:sp>
        <p:nvSpPr>
          <p:cNvPr id="9" name="Text Placeholder 6">
            <a:extLst>
              <a:ext uri="{FF2B5EF4-FFF2-40B4-BE49-F238E27FC236}">
                <a16:creationId xmlns:a16="http://schemas.microsoft.com/office/drawing/2014/main" id="{3190B7AB-F6A4-D211-444C-CE1B5540FD4B}"/>
              </a:ext>
            </a:extLst>
          </p:cNvPr>
          <p:cNvSpPr>
            <a:spLocks noGrp="1"/>
          </p:cNvSpPr>
          <p:nvPr>
            <p:ph type="body" sz="quarter" idx="17" hasCustomPrompt="1"/>
          </p:nvPr>
        </p:nvSpPr>
        <p:spPr>
          <a:xfrm>
            <a:off x="9438917" y="3957000"/>
            <a:ext cx="2530799" cy="1552400"/>
          </a:xfrm>
          <a:solidFill>
            <a:srgbClr val="FF9664"/>
          </a:solidFill>
        </p:spPr>
        <p:txBody>
          <a:bodyPr>
            <a:normAutofit/>
          </a:bodyPr>
          <a:lstStyle>
            <a:lvl1pPr marL="101597" indent="0" algn="ctr">
              <a:buNone/>
              <a:defRPr sz="6000" b="1" i="0">
                <a:latin typeface="Source Sans Pro Black" panose="020B0503030403020204" pitchFamily="34" charset="0"/>
              </a:defRPr>
            </a:lvl1pPr>
          </a:lstStyle>
          <a:p>
            <a:pPr lvl="0"/>
            <a:r>
              <a:rPr lang="en-GB" b="1" dirty="0"/>
              <a:t>xx%</a:t>
            </a:r>
            <a:endParaRPr lang="en-GB" dirty="0"/>
          </a:p>
        </p:txBody>
      </p:sp>
      <p:sp>
        <p:nvSpPr>
          <p:cNvPr id="15" name="Text Placeholder 12">
            <a:extLst>
              <a:ext uri="{FF2B5EF4-FFF2-40B4-BE49-F238E27FC236}">
                <a16:creationId xmlns:a16="http://schemas.microsoft.com/office/drawing/2014/main" id="{C210AE4C-756C-7B05-68B6-BB65FAC2F0A0}"/>
              </a:ext>
            </a:extLst>
          </p:cNvPr>
          <p:cNvSpPr>
            <a:spLocks noGrp="1"/>
          </p:cNvSpPr>
          <p:nvPr>
            <p:ph type="body" sz="quarter" idx="20" hasCustomPrompt="1"/>
          </p:nvPr>
        </p:nvSpPr>
        <p:spPr>
          <a:xfrm>
            <a:off x="9438218" y="5517867"/>
            <a:ext cx="2531533" cy="1255467"/>
          </a:xfrm>
          <a:solidFill>
            <a:srgbClr val="FF9664"/>
          </a:solidFill>
        </p:spPr>
        <p:txBody>
          <a:bodyPr>
            <a:normAutofit/>
          </a:bodyPr>
          <a:lstStyle>
            <a:lvl1pPr marL="101597" indent="0">
              <a:buNone/>
              <a:defRPr sz="1867"/>
            </a:lvl1pPr>
          </a:lstStyle>
          <a:p>
            <a:pPr lvl="0"/>
            <a:r>
              <a:rPr lang="en-GB" dirty="0"/>
              <a:t>Add text</a:t>
            </a:r>
          </a:p>
        </p:txBody>
      </p:sp>
      <p:sp>
        <p:nvSpPr>
          <p:cNvPr id="75" name="Google Shape;75;p10"/>
          <p:cNvSpPr txBox="1">
            <a:spLocks noGrp="1"/>
          </p:cNvSpPr>
          <p:nvPr>
            <p:ph type="sldNum" idx="12"/>
          </p:nvPr>
        </p:nvSpPr>
        <p:spPr>
          <a:xfrm>
            <a:off x="11205667" y="-12000"/>
            <a:ext cx="822400" cy="524800"/>
          </a:xfrm>
          <a:prstGeom prst="rect">
            <a:avLst/>
          </a:prstGeom>
        </p:spPr>
        <p:txBody>
          <a:bodyPr spcFirstLastPara="1" wrap="square" lIns="91425" tIns="91425" rIns="91425" bIns="91425" anchor="ctr" anchorCtr="0">
            <a:normAutofit/>
          </a:bodyPr>
          <a:lstStyle>
            <a:lvl1pPr marL="381789" lvl="0" indent="0" rtl="0">
              <a:buNone/>
              <a:defRPr>
                <a:solidFill>
                  <a:schemeClr val="dk1"/>
                </a:solidFill>
              </a:defRPr>
            </a:lvl1pPr>
            <a:lvl2pPr marL="381789" lvl="1" indent="0" rtl="0">
              <a:buNone/>
              <a:defRPr>
                <a:solidFill>
                  <a:schemeClr val="dk1"/>
                </a:solidFill>
              </a:defRPr>
            </a:lvl2pPr>
            <a:lvl3pPr marL="381789" lvl="2" indent="0" rtl="0">
              <a:buNone/>
              <a:defRPr>
                <a:solidFill>
                  <a:schemeClr val="dk1"/>
                </a:solidFill>
              </a:defRPr>
            </a:lvl3pPr>
            <a:lvl4pPr marL="381789" lvl="3" indent="0" rtl="0">
              <a:buNone/>
              <a:defRPr>
                <a:solidFill>
                  <a:schemeClr val="dk1"/>
                </a:solidFill>
              </a:defRPr>
            </a:lvl4pPr>
            <a:lvl5pPr marL="381789" lvl="4" indent="0" rtl="0">
              <a:buNone/>
              <a:defRPr>
                <a:solidFill>
                  <a:schemeClr val="dk1"/>
                </a:solidFill>
              </a:defRPr>
            </a:lvl5pPr>
            <a:lvl6pPr marL="381789" lvl="5" indent="0" rtl="0">
              <a:buNone/>
              <a:defRPr>
                <a:solidFill>
                  <a:schemeClr val="dk1"/>
                </a:solidFill>
              </a:defRPr>
            </a:lvl6pPr>
            <a:lvl7pPr marL="381789" lvl="6" indent="0" rtl="0">
              <a:buNone/>
              <a:defRPr>
                <a:solidFill>
                  <a:schemeClr val="dk1"/>
                </a:solidFill>
              </a:defRPr>
            </a:lvl7pPr>
            <a:lvl8pPr marL="381789" lvl="7" indent="0" rtl="0">
              <a:buNone/>
              <a:defRPr>
                <a:solidFill>
                  <a:schemeClr val="dk1"/>
                </a:solidFill>
              </a:defRPr>
            </a:lvl8pPr>
            <a:lvl9pPr marL="381789" lvl="8" indent="0" rtl="0">
              <a:buNone/>
              <a:defRPr>
                <a:solidFill>
                  <a:schemeClr val="dk1"/>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5740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40FCBC-74E4-FF04-687C-9FF64C4A9767}"/>
              </a:ext>
            </a:extLst>
          </p:cNvPr>
          <p:cNvSpPr>
            <a:spLocks noGrp="1"/>
          </p:cNvSpPr>
          <p:nvPr>
            <p:ph idx="1" hasCustomPrompt="1"/>
          </p:nvPr>
        </p:nvSpPr>
        <p:spPr>
          <a:xfrm>
            <a:off x="343844" y="1253330"/>
            <a:ext cx="11283779" cy="4859429"/>
          </a:xfrm>
        </p:spPr>
        <p:txBody>
          <a:bodyPr>
            <a:normAutofit/>
          </a:bodyPr>
          <a:lstStyle>
            <a:lvl1pPr marL="0" indent="0">
              <a:buNone/>
              <a:defRPr sz="2400">
                <a:solidFill>
                  <a:schemeClr val="tx1"/>
                </a:solidFill>
                <a:latin typeface="Source Sans Pro" panose="020B0503030403020204" pitchFamily="34" charset="0"/>
              </a:defRPr>
            </a:lvl1pPr>
          </a:lstStyle>
          <a:p>
            <a:pPr lvl="0"/>
            <a:r>
              <a:rPr lang="en-GB" dirty="0"/>
              <a:t>Insert text</a:t>
            </a:r>
          </a:p>
        </p:txBody>
      </p:sp>
      <p:sp>
        <p:nvSpPr>
          <p:cNvPr id="4" name="Date Placeholder 3">
            <a:extLst>
              <a:ext uri="{FF2B5EF4-FFF2-40B4-BE49-F238E27FC236}">
                <a16:creationId xmlns:a16="http://schemas.microsoft.com/office/drawing/2014/main" id="{791A66CB-A184-E2C1-46FB-D30A4236C2F3}"/>
              </a:ext>
            </a:extLst>
          </p:cNvPr>
          <p:cNvSpPr>
            <a:spLocks noGrp="1"/>
          </p:cNvSpPr>
          <p:nvPr>
            <p:ph type="dt" sz="half" idx="10"/>
          </p:nvPr>
        </p:nvSpPr>
        <p:spPr/>
        <p:txBody>
          <a:bodyPr/>
          <a:lstStyle/>
          <a:p>
            <a:fld id="{C338DCC9-7F07-5342-B61C-345460B90B12}" type="datetime1">
              <a:rPr lang="en-GB" smtClean="0"/>
              <a:t>20/03/2024</a:t>
            </a:fld>
            <a:endParaRPr lang="en-US"/>
          </a:p>
        </p:txBody>
      </p:sp>
      <p:sp>
        <p:nvSpPr>
          <p:cNvPr id="5" name="Footer Placeholder 4">
            <a:extLst>
              <a:ext uri="{FF2B5EF4-FFF2-40B4-BE49-F238E27FC236}">
                <a16:creationId xmlns:a16="http://schemas.microsoft.com/office/drawing/2014/main" id="{9B2B5F3A-56BC-5DC6-0CB4-8524E9A2C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B86CD-4E2F-7998-9D71-BEA3CB33C854}"/>
              </a:ext>
            </a:extLst>
          </p:cNvPr>
          <p:cNvSpPr>
            <a:spLocks noGrp="1"/>
          </p:cNvSpPr>
          <p:nvPr>
            <p:ph type="sldNum" sz="quarter" idx="12"/>
          </p:nvPr>
        </p:nvSpPr>
        <p:spPr/>
        <p:txBody>
          <a:bodyPr/>
          <a:lstStyle/>
          <a:p>
            <a:fld id="{8FEAFA59-1A5E-4448-B365-E0C6238BD975}" type="slidenum">
              <a:rPr lang="en-US" smtClean="0"/>
              <a:t>‹#›</a:t>
            </a:fld>
            <a:endParaRPr lang="en-US"/>
          </a:p>
        </p:txBody>
      </p:sp>
      <p:sp>
        <p:nvSpPr>
          <p:cNvPr id="7" name="Rectangle 6">
            <a:extLst>
              <a:ext uri="{FF2B5EF4-FFF2-40B4-BE49-F238E27FC236}">
                <a16:creationId xmlns:a16="http://schemas.microsoft.com/office/drawing/2014/main" id="{8298539C-6D96-65DB-3617-869C4851A8E8}"/>
              </a:ext>
            </a:extLst>
          </p:cNvPr>
          <p:cNvSpPr/>
          <p:nvPr userDrawn="1"/>
        </p:nvSpPr>
        <p:spPr>
          <a:xfrm>
            <a:off x="0" y="0"/>
            <a:ext cx="12192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9121085D-5B5B-B1E9-0AE8-527D959F66D5}"/>
              </a:ext>
            </a:extLst>
          </p:cNvPr>
          <p:cNvSpPr>
            <a:spLocks noGrp="1"/>
          </p:cNvSpPr>
          <p:nvPr>
            <p:ph type="body" sz="quarter" idx="13" hasCustomPrompt="1"/>
          </p:nvPr>
        </p:nvSpPr>
        <p:spPr>
          <a:xfrm>
            <a:off x="343844" y="243589"/>
            <a:ext cx="11009956" cy="427221"/>
          </a:xfrm>
        </p:spPr>
        <p:txBody>
          <a:bodyPr>
            <a:normAutofit/>
          </a:bodyPr>
          <a:lstStyle>
            <a:lvl1pPr marL="0" indent="0">
              <a:buNone/>
              <a:defRPr sz="2800" b="1">
                <a:solidFill>
                  <a:schemeClr val="tx2"/>
                </a:solidFill>
                <a:latin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Insert title</a:t>
            </a:r>
          </a:p>
        </p:txBody>
      </p:sp>
    </p:spTree>
    <p:extLst>
      <p:ext uri="{BB962C8B-B14F-4D97-AF65-F5344CB8AC3E}">
        <p14:creationId xmlns:p14="http://schemas.microsoft.com/office/powerpoint/2010/main" val="3858930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8. Big point" preserve="1" userDrawn="1">
  <p:cSld name="18. Big point">
    <p:spTree>
      <p:nvGrpSpPr>
        <p:cNvPr id="1" name="Shape 76"/>
        <p:cNvGrpSpPr/>
        <p:nvPr/>
      </p:nvGrpSpPr>
      <p:grpSpPr>
        <a:xfrm>
          <a:off x="0" y="0"/>
          <a:ext cx="0" cy="0"/>
          <a:chOff x="0" y="0"/>
          <a:chExt cx="0" cy="0"/>
        </a:xfrm>
      </p:grpSpPr>
      <p:sp>
        <p:nvSpPr>
          <p:cNvPr id="77" name="Google Shape;77;p11">
            <a:extLst>
              <a:ext uri="{C183D7F6-B498-43B3-948B-1728B52AA6E4}">
                <adec:decorative xmlns:adec="http://schemas.microsoft.com/office/drawing/2017/decorative" val="1"/>
              </a:ext>
            </a:extLst>
          </p:cNvPr>
          <p:cNvSpPr txBox="1"/>
          <p:nvPr/>
        </p:nvSpPr>
        <p:spPr>
          <a:xfrm>
            <a:off x="-24600" y="0"/>
            <a:ext cx="12241200" cy="964391"/>
          </a:xfrm>
          <a:prstGeom prst="rect">
            <a:avLst/>
          </a:prstGeom>
          <a:solidFill>
            <a:srgbClr val="440099"/>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rgbClr val="FFFFFF"/>
              </a:solidFill>
              <a:latin typeface="Source Sans Pro"/>
              <a:ea typeface="Source Sans Pro"/>
              <a:cs typeface="Source Sans Pro"/>
              <a:sym typeface="Source Sans Pro"/>
            </a:endParaRPr>
          </a:p>
        </p:txBody>
      </p:sp>
      <p:sp>
        <p:nvSpPr>
          <p:cNvPr id="3" name="Title 1">
            <a:extLst>
              <a:ext uri="{FF2B5EF4-FFF2-40B4-BE49-F238E27FC236}">
                <a16:creationId xmlns:a16="http://schemas.microsoft.com/office/drawing/2014/main" id="{B44174D8-78DD-A5E8-C56A-9A81CA3C1C00}"/>
              </a:ext>
            </a:extLst>
          </p:cNvPr>
          <p:cNvSpPr>
            <a:spLocks noGrp="1"/>
          </p:cNvSpPr>
          <p:nvPr>
            <p:ph type="title" hasCustomPrompt="1"/>
          </p:nvPr>
        </p:nvSpPr>
        <p:spPr>
          <a:xfrm>
            <a:off x="170933" y="100400"/>
            <a:ext cx="10928867" cy="763600"/>
          </a:xfrm>
        </p:spPr>
        <p:txBody>
          <a:bodyPr anchor="ctr">
            <a:noAutofit/>
          </a:bodyPr>
          <a:lstStyle>
            <a:lvl1pPr>
              <a:defRPr sz="4667" b="1" i="0">
                <a:latin typeface="Source Sans Pro Black" panose="020B0503030403020204" pitchFamily="34" charset="0"/>
              </a:defRPr>
            </a:lvl1pPr>
          </a:lstStyle>
          <a:p>
            <a:r>
              <a:rPr lang="en-GB" dirty="0"/>
              <a:t>Add title</a:t>
            </a:r>
            <a:endParaRPr lang="en-US" dirty="0"/>
          </a:p>
        </p:txBody>
      </p:sp>
      <p:sp>
        <p:nvSpPr>
          <p:cNvPr id="79" name="Google Shape;79;p11">
            <a:extLst>
              <a:ext uri="{C183D7F6-B498-43B3-948B-1728B52AA6E4}">
                <adec:decorative xmlns:adec="http://schemas.microsoft.com/office/drawing/2017/decorative" val="1"/>
              </a:ext>
            </a:extLst>
          </p:cNvPr>
          <p:cNvSpPr/>
          <p:nvPr/>
        </p:nvSpPr>
        <p:spPr>
          <a:xfrm>
            <a:off x="668600" y="1307333"/>
            <a:ext cx="4206000" cy="4206000"/>
          </a:xfrm>
          <a:prstGeom prst="ellipse">
            <a:avLst/>
          </a:prstGeom>
          <a:solidFill>
            <a:srgbClr val="FF96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Text Placeholder 5">
            <a:extLst>
              <a:ext uri="{FF2B5EF4-FFF2-40B4-BE49-F238E27FC236}">
                <a16:creationId xmlns:a16="http://schemas.microsoft.com/office/drawing/2014/main" id="{EF9B53FD-603A-AED7-C5A0-5EC9F63D8070}"/>
              </a:ext>
            </a:extLst>
          </p:cNvPr>
          <p:cNvSpPr>
            <a:spLocks noGrp="1"/>
          </p:cNvSpPr>
          <p:nvPr>
            <p:ph type="body" sz="quarter" idx="15" hasCustomPrompt="1"/>
          </p:nvPr>
        </p:nvSpPr>
        <p:spPr>
          <a:xfrm>
            <a:off x="668600" y="2006268"/>
            <a:ext cx="4206000" cy="2618833"/>
          </a:xfrm>
        </p:spPr>
        <p:txBody>
          <a:bodyPr>
            <a:normAutofit/>
          </a:bodyPr>
          <a:lstStyle>
            <a:lvl1pPr marL="101597" indent="0" algn="ctr">
              <a:buNone/>
              <a:defRPr sz="12400" b="1" i="0">
                <a:latin typeface="Source Sans Pro Black" panose="020B0503030403020204" pitchFamily="34" charset="0"/>
              </a:defRPr>
            </a:lvl1pPr>
          </a:lstStyle>
          <a:p>
            <a:pPr lvl="0"/>
            <a:r>
              <a:rPr lang="en-GB" dirty="0"/>
              <a:t>xx%</a:t>
            </a:r>
          </a:p>
        </p:txBody>
      </p:sp>
      <p:sp>
        <p:nvSpPr>
          <p:cNvPr id="4" name="Text Placeholder 3">
            <a:extLst>
              <a:ext uri="{FF2B5EF4-FFF2-40B4-BE49-F238E27FC236}">
                <a16:creationId xmlns:a16="http://schemas.microsoft.com/office/drawing/2014/main" id="{216FCD12-1A84-6208-34E5-FD24E18221C6}"/>
              </a:ext>
            </a:extLst>
          </p:cNvPr>
          <p:cNvSpPr>
            <a:spLocks noGrp="1"/>
          </p:cNvSpPr>
          <p:nvPr>
            <p:ph type="body" sz="quarter" idx="14" hasCustomPrompt="1"/>
          </p:nvPr>
        </p:nvSpPr>
        <p:spPr>
          <a:xfrm>
            <a:off x="5588000" y="1502834"/>
            <a:ext cx="6273800" cy="4011084"/>
          </a:xfrm>
        </p:spPr>
        <p:txBody>
          <a:bodyPr/>
          <a:lstStyle>
            <a:lvl1pPr marL="101597" indent="0">
              <a:buNone/>
              <a:defRPr/>
            </a:lvl1pPr>
          </a:lstStyle>
          <a:p>
            <a:pPr lvl="0"/>
            <a:r>
              <a:rPr lang="en-US" dirty="0"/>
              <a:t>Add text</a:t>
            </a:r>
            <a:endParaRPr lang="en-GB" dirty="0"/>
          </a:p>
        </p:txBody>
      </p:sp>
      <p:cxnSp>
        <p:nvCxnSpPr>
          <p:cNvPr id="80" name="Google Shape;80;p11">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pic>
        <p:nvPicPr>
          <p:cNvPr id="81" name="Google Shape;81;p11"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
        <p:nvSpPr>
          <p:cNvPr id="84" name="Google Shape;84;p11"/>
          <p:cNvSpPr txBox="1"/>
          <p:nvPr/>
        </p:nvSpPr>
        <p:spPr>
          <a:xfrm>
            <a:off x="11402501" y="6388800"/>
            <a:ext cx="625600" cy="524800"/>
          </a:xfrm>
          <a:prstGeom prst="rect">
            <a:avLst/>
          </a:prstGeom>
          <a:noFill/>
          <a:ln>
            <a:noFill/>
          </a:ln>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GB" sz="1333">
                <a:solidFill>
                  <a:srgbClr val="440099"/>
                </a:solidFill>
              </a:rPr>
              <a:pPr marL="0" lvl="0" indent="0" algn="r" rtl="0">
                <a:spcBef>
                  <a:spcPts val="0"/>
                </a:spcBef>
                <a:spcAft>
                  <a:spcPts val="0"/>
                </a:spcAft>
                <a:buNone/>
              </a:pPr>
              <a:t>‹#›</a:t>
            </a:fld>
            <a:endParaRPr sz="1333">
              <a:solidFill>
                <a:srgbClr val="440099"/>
              </a:solidFill>
            </a:endParaRPr>
          </a:p>
        </p:txBody>
      </p:sp>
    </p:spTree>
    <p:extLst>
      <p:ext uri="{BB962C8B-B14F-4D97-AF65-F5344CB8AC3E}">
        <p14:creationId xmlns:p14="http://schemas.microsoft.com/office/powerpoint/2010/main" val="971723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9. Big stat" preserve="1" userDrawn="1">
  <p:cSld name="19. Big stat">
    <p:spTree>
      <p:nvGrpSpPr>
        <p:cNvPr id="1" name="Shape 85"/>
        <p:cNvGrpSpPr/>
        <p:nvPr/>
      </p:nvGrpSpPr>
      <p:grpSpPr>
        <a:xfrm>
          <a:off x="0" y="0"/>
          <a:ext cx="0" cy="0"/>
          <a:chOff x="0" y="0"/>
          <a:chExt cx="0" cy="0"/>
        </a:xfrm>
      </p:grpSpPr>
      <p:sp>
        <p:nvSpPr>
          <p:cNvPr id="88" name="Google Shape;88;p12">
            <a:extLst>
              <a:ext uri="{C183D7F6-B498-43B3-948B-1728B52AA6E4}">
                <adec:decorative xmlns:adec="http://schemas.microsoft.com/office/drawing/2017/decorative" val="1"/>
              </a:ext>
            </a:extLst>
          </p:cNvPr>
          <p:cNvSpPr txBox="1"/>
          <p:nvPr/>
        </p:nvSpPr>
        <p:spPr>
          <a:xfrm>
            <a:off x="-24600" y="0"/>
            <a:ext cx="12241200" cy="964391"/>
          </a:xfrm>
          <a:prstGeom prst="rect">
            <a:avLst/>
          </a:prstGeom>
          <a:solidFill>
            <a:srgbClr val="440099"/>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rgbClr val="FFFFFF"/>
              </a:solidFill>
              <a:latin typeface="Source Sans Pro"/>
              <a:ea typeface="Source Sans Pro"/>
              <a:cs typeface="Source Sans Pro"/>
              <a:sym typeface="Source Sans Pro"/>
            </a:endParaRPr>
          </a:p>
        </p:txBody>
      </p:sp>
      <p:sp>
        <p:nvSpPr>
          <p:cNvPr id="4" name="Title 1">
            <a:extLst>
              <a:ext uri="{FF2B5EF4-FFF2-40B4-BE49-F238E27FC236}">
                <a16:creationId xmlns:a16="http://schemas.microsoft.com/office/drawing/2014/main" id="{460215E7-B230-E57E-1907-459EA70B89C5}"/>
              </a:ext>
            </a:extLst>
          </p:cNvPr>
          <p:cNvSpPr>
            <a:spLocks noGrp="1"/>
          </p:cNvSpPr>
          <p:nvPr>
            <p:ph type="title" hasCustomPrompt="1"/>
          </p:nvPr>
        </p:nvSpPr>
        <p:spPr>
          <a:xfrm>
            <a:off x="170933" y="100400"/>
            <a:ext cx="10928867" cy="763600"/>
          </a:xfrm>
        </p:spPr>
        <p:txBody>
          <a:bodyPr anchor="ctr">
            <a:noAutofit/>
          </a:bodyPr>
          <a:lstStyle>
            <a:lvl1pPr>
              <a:defRPr sz="4667" b="1" i="0">
                <a:latin typeface="Source Sans Pro Black" panose="020B0503030403020204" pitchFamily="34" charset="0"/>
              </a:defRPr>
            </a:lvl1pPr>
          </a:lstStyle>
          <a:p>
            <a:r>
              <a:rPr lang="en-GB" dirty="0"/>
              <a:t>Add title</a:t>
            </a:r>
            <a:endParaRPr lang="en-US" dirty="0"/>
          </a:p>
        </p:txBody>
      </p:sp>
      <p:cxnSp>
        <p:nvCxnSpPr>
          <p:cNvPr id="89" name="Google Shape;89;p12"/>
          <p:cNvCxnSpPr/>
          <p:nvPr/>
        </p:nvCxnSpPr>
        <p:spPr>
          <a:xfrm>
            <a:off x="1901300" y="6705600"/>
            <a:ext cx="9501200" cy="0"/>
          </a:xfrm>
          <a:prstGeom prst="straightConnector1">
            <a:avLst/>
          </a:prstGeom>
          <a:noFill/>
          <a:ln w="9525" cap="flat" cmpd="sng">
            <a:solidFill>
              <a:srgbClr val="440099"/>
            </a:solidFill>
            <a:prstDash val="solid"/>
            <a:round/>
            <a:headEnd type="none" w="med" len="med"/>
            <a:tailEnd type="none" w="med" len="med"/>
          </a:ln>
        </p:spPr>
      </p:cxnSp>
      <p:sp>
        <p:nvSpPr>
          <p:cNvPr id="86" name="Google Shape;86;p12">
            <a:extLst>
              <a:ext uri="{C183D7F6-B498-43B3-948B-1728B52AA6E4}">
                <adec:decorative xmlns:adec="http://schemas.microsoft.com/office/drawing/2017/decorative" val="1"/>
              </a:ext>
            </a:extLst>
          </p:cNvPr>
          <p:cNvSpPr/>
          <p:nvPr/>
        </p:nvSpPr>
        <p:spPr>
          <a:xfrm>
            <a:off x="3818200" y="1307333"/>
            <a:ext cx="4206000" cy="4206000"/>
          </a:xfrm>
          <a:prstGeom prst="ellipse">
            <a:avLst/>
          </a:prstGeom>
          <a:solidFill>
            <a:srgbClr val="DAA8E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 name="Text Placeholder 5">
            <a:extLst>
              <a:ext uri="{FF2B5EF4-FFF2-40B4-BE49-F238E27FC236}">
                <a16:creationId xmlns:a16="http://schemas.microsoft.com/office/drawing/2014/main" id="{10763041-7B53-6CBD-0EB7-64BC2AA64F8D}"/>
              </a:ext>
            </a:extLst>
          </p:cNvPr>
          <p:cNvSpPr>
            <a:spLocks noGrp="1"/>
          </p:cNvSpPr>
          <p:nvPr>
            <p:ph type="body" sz="quarter" idx="15" hasCustomPrompt="1"/>
          </p:nvPr>
        </p:nvSpPr>
        <p:spPr>
          <a:xfrm>
            <a:off x="3818200" y="2006268"/>
            <a:ext cx="4206000" cy="2618833"/>
          </a:xfrm>
        </p:spPr>
        <p:txBody>
          <a:bodyPr>
            <a:normAutofit/>
          </a:bodyPr>
          <a:lstStyle>
            <a:lvl1pPr marL="101597" indent="0" algn="ctr">
              <a:buNone/>
              <a:defRPr sz="12400" b="1" i="0">
                <a:latin typeface="Source Sans Pro Black" panose="020B0503030403020204" pitchFamily="34" charset="0"/>
              </a:defRPr>
            </a:lvl1pPr>
          </a:lstStyle>
          <a:p>
            <a:pPr lvl="0"/>
            <a:r>
              <a:rPr lang="en-GB" dirty="0"/>
              <a:t>xx%</a:t>
            </a:r>
          </a:p>
        </p:txBody>
      </p:sp>
      <p:sp>
        <p:nvSpPr>
          <p:cNvPr id="94" name="Google Shape;94;p12"/>
          <p:cNvSpPr txBox="1">
            <a:spLocks noGrp="1"/>
          </p:cNvSpPr>
          <p:nvPr>
            <p:ph type="body" idx="1"/>
          </p:nvPr>
        </p:nvSpPr>
        <p:spPr>
          <a:xfrm>
            <a:off x="366133" y="5461317"/>
            <a:ext cx="11360800" cy="622800"/>
          </a:xfrm>
          <a:prstGeom prst="rect">
            <a:avLst/>
          </a:prstGeom>
        </p:spPr>
        <p:txBody>
          <a:bodyPr spcFirstLastPara="1" wrap="square" lIns="91425" tIns="91425" rIns="91425" bIns="91425" anchor="t" anchorCtr="0">
            <a:normAutofit/>
          </a:bodyPr>
          <a:lstStyle>
            <a:lvl1pPr marL="101597" lvl="0" indent="0" algn="ctr" rtl="0">
              <a:spcBef>
                <a:spcPts val="0"/>
              </a:spcBef>
              <a:spcAft>
                <a:spcPts val="0"/>
              </a:spcAft>
              <a:buClr>
                <a:srgbClr val="2B353E"/>
              </a:buClr>
              <a:buSzPts val="2400"/>
              <a:buNone/>
              <a:defRPr>
                <a:solidFill>
                  <a:srgbClr val="2B353E"/>
                </a:solidFill>
              </a:defRPr>
            </a:lvl1pPr>
            <a:lvl2pPr marL="1219170" lvl="1" indent="-507987" algn="ctr" rtl="0">
              <a:spcBef>
                <a:spcPts val="0"/>
              </a:spcBef>
              <a:spcAft>
                <a:spcPts val="0"/>
              </a:spcAft>
              <a:buSzPts val="2400"/>
              <a:buChar char="○"/>
              <a:defRPr/>
            </a:lvl2pPr>
            <a:lvl3pPr marL="1828754" lvl="2" indent="-507987" algn="ctr" rtl="0">
              <a:spcBef>
                <a:spcPts val="0"/>
              </a:spcBef>
              <a:spcAft>
                <a:spcPts val="0"/>
              </a:spcAft>
              <a:buSzPts val="2400"/>
              <a:buChar char="■"/>
              <a:defRPr/>
            </a:lvl3pPr>
            <a:lvl4pPr marL="2438339" lvl="3" indent="-507987" algn="ctr" rtl="0">
              <a:spcBef>
                <a:spcPts val="0"/>
              </a:spcBef>
              <a:spcAft>
                <a:spcPts val="0"/>
              </a:spcAft>
              <a:buSzPts val="2400"/>
              <a:buChar char="●"/>
              <a:defRPr/>
            </a:lvl4pPr>
            <a:lvl5pPr marL="3047924" lvl="4" indent="-507987" algn="ctr" rtl="0">
              <a:spcBef>
                <a:spcPts val="0"/>
              </a:spcBef>
              <a:spcAft>
                <a:spcPts val="0"/>
              </a:spcAft>
              <a:buSzPts val="2400"/>
              <a:buChar char="○"/>
              <a:defRPr/>
            </a:lvl5pPr>
            <a:lvl6pPr marL="3657509" lvl="5" indent="-507987" algn="ctr" rtl="0">
              <a:spcBef>
                <a:spcPts val="0"/>
              </a:spcBef>
              <a:spcAft>
                <a:spcPts val="0"/>
              </a:spcAft>
              <a:buSzPts val="2400"/>
              <a:buChar char="■"/>
              <a:defRPr/>
            </a:lvl6pPr>
            <a:lvl7pPr marL="4267093" lvl="6" indent="-507987" algn="ctr" rtl="0">
              <a:spcBef>
                <a:spcPts val="0"/>
              </a:spcBef>
              <a:spcAft>
                <a:spcPts val="0"/>
              </a:spcAft>
              <a:buSzPts val="2400"/>
              <a:buChar char="●"/>
              <a:defRPr/>
            </a:lvl7pPr>
            <a:lvl8pPr marL="4876678" lvl="7" indent="-507987" algn="ctr" rtl="0">
              <a:spcBef>
                <a:spcPts val="0"/>
              </a:spcBef>
              <a:spcAft>
                <a:spcPts val="0"/>
              </a:spcAft>
              <a:buSzPts val="2400"/>
              <a:buChar char="○"/>
              <a:defRPr/>
            </a:lvl8pPr>
            <a:lvl9pPr marL="5486263" lvl="8" indent="-507987" algn="ctr" rtl="0">
              <a:spcBef>
                <a:spcPts val="0"/>
              </a:spcBef>
              <a:spcAft>
                <a:spcPts val="0"/>
              </a:spcAft>
              <a:buSzPts val="2400"/>
              <a:buChar char="■"/>
              <a:defRPr/>
            </a:lvl9pPr>
          </a:lstStyle>
          <a:p>
            <a:pPr lvl="0"/>
            <a:r>
              <a:rPr lang="en-GB"/>
              <a:t>Click to edit Master text styles</a:t>
            </a:r>
          </a:p>
        </p:txBody>
      </p:sp>
      <p:pic>
        <p:nvPicPr>
          <p:cNvPr id="90" name="Google Shape;90;p12"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
        <p:nvSpPr>
          <p:cNvPr id="91" name="Google Shape;91;p12"/>
          <p:cNvSpPr txBox="1"/>
          <p:nvPr/>
        </p:nvSpPr>
        <p:spPr>
          <a:xfrm>
            <a:off x="11402501" y="6388800"/>
            <a:ext cx="625600" cy="524800"/>
          </a:xfrm>
          <a:prstGeom prst="rect">
            <a:avLst/>
          </a:prstGeom>
          <a:noFill/>
          <a:ln>
            <a:noFill/>
          </a:ln>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GB" sz="1333">
                <a:solidFill>
                  <a:srgbClr val="440099"/>
                </a:solidFill>
              </a:rPr>
              <a:pPr marL="0" lvl="0" indent="0" algn="r" rtl="0">
                <a:spcBef>
                  <a:spcPts val="0"/>
                </a:spcBef>
                <a:spcAft>
                  <a:spcPts val="0"/>
                </a:spcAft>
                <a:buNone/>
              </a:pPr>
              <a:t>‹#›</a:t>
            </a:fld>
            <a:endParaRPr sz="1333">
              <a:solidFill>
                <a:srgbClr val="440099"/>
              </a:solidFill>
            </a:endParaRPr>
          </a:p>
        </p:txBody>
      </p:sp>
      <p:cxnSp>
        <p:nvCxnSpPr>
          <p:cNvPr id="95" name="Google Shape;95;p12">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sp>
        <p:nvSpPr>
          <p:cNvPr id="87" name="Google Shape;87;p12"/>
          <p:cNvSpPr txBox="1"/>
          <p:nvPr/>
        </p:nvSpPr>
        <p:spPr>
          <a:xfrm>
            <a:off x="415600" y="4202967"/>
            <a:ext cx="11360800" cy="1734400"/>
          </a:xfrm>
          <a:prstGeom prst="rect">
            <a:avLst/>
          </a:prstGeom>
          <a:noFill/>
          <a:ln>
            <a:noFill/>
          </a:ln>
        </p:spPr>
        <p:txBody>
          <a:bodyPr spcFirstLastPara="1" wrap="square" lIns="121900" tIns="121900" rIns="121900" bIns="121900" anchor="t" anchorCtr="0">
            <a:normAutofit/>
          </a:bodyPr>
          <a:lstStyle/>
          <a:p>
            <a:pPr marL="0" lvl="0" indent="0" algn="ctr" rtl="0">
              <a:lnSpc>
                <a:spcPct val="115000"/>
              </a:lnSpc>
              <a:spcBef>
                <a:spcPts val="0"/>
              </a:spcBef>
              <a:spcAft>
                <a:spcPts val="1600"/>
              </a:spcAft>
              <a:buNone/>
            </a:pPr>
            <a:endParaRPr sz="3200">
              <a:solidFill>
                <a:srgbClr val="131E29"/>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235903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0. Title and two columns" preserve="1" userDrawn="1">
  <p:cSld name="20. Title and two columns">
    <p:spTree>
      <p:nvGrpSpPr>
        <p:cNvPr id="1" name="Shape 167"/>
        <p:cNvGrpSpPr/>
        <p:nvPr/>
      </p:nvGrpSpPr>
      <p:grpSpPr>
        <a:xfrm>
          <a:off x="0" y="0"/>
          <a:ext cx="0" cy="0"/>
          <a:chOff x="0" y="0"/>
          <a:chExt cx="0" cy="0"/>
        </a:xfrm>
      </p:grpSpPr>
      <p:sp>
        <p:nvSpPr>
          <p:cNvPr id="6" name="Google Shape;88;p12">
            <a:extLst>
              <a:ext uri="{FF2B5EF4-FFF2-40B4-BE49-F238E27FC236}">
                <a16:creationId xmlns:a16="http://schemas.microsoft.com/office/drawing/2014/main" id="{9DEB9D7A-CADD-B067-7660-0D2685B76CAC}"/>
              </a:ext>
              <a:ext uri="{C183D7F6-B498-43B3-948B-1728B52AA6E4}">
                <adec:decorative xmlns:adec="http://schemas.microsoft.com/office/drawing/2017/decorative" val="1"/>
              </a:ext>
            </a:extLst>
          </p:cNvPr>
          <p:cNvSpPr txBox="1"/>
          <p:nvPr userDrawn="1"/>
        </p:nvSpPr>
        <p:spPr>
          <a:xfrm>
            <a:off x="-24600" y="0"/>
            <a:ext cx="12241200" cy="964391"/>
          </a:xfrm>
          <a:prstGeom prst="rect">
            <a:avLst/>
          </a:prstGeom>
          <a:solidFill>
            <a:srgbClr val="440099"/>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rgbClr val="FFFFFF"/>
              </a:solidFill>
              <a:latin typeface="Source Sans Pro"/>
              <a:ea typeface="Source Sans Pro"/>
              <a:cs typeface="Source Sans Pro"/>
              <a:sym typeface="Source Sans Pro"/>
            </a:endParaRPr>
          </a:p>
        </p:txBody>
      </p:sp>
      <p:sp>
        <p:nvSpPr>
          <p:cNvPr id="3" name="Title 1">
            <a:extLst>
              <a:ext uri="{FF2B5EF4-FFF2-40B4-BE49-F238E27FC236}">
                <a16:creationId xmlns:a16="http://schemas.microsoft.com/office/drawing/2014/main" id="{2A82A5AE-10B1-383B-3C4D-40FC7DCA9FAD}"/>
              </a:ext>
            </a:extLst>
          </p:cNvPr>
          <p:cNvSpPr>
            <a:spLocks noGrp="1"/>
          </p:cNvSpPr>
          <p:nvPr>
            <p:ph type="title" hasCustomPrompt="1"/>
          </p:nvPr>
        </p:nvSpPr>
        <p:spPr>
          <a:xfrm>
            <a:off x="170933" y="100400"/>
            <a:ext cx="10928867" cy="763600"/>
          </a:xfrm>
        </p:spPr>
        <p:txBody>
          <a:bodyPr anchor="ctr">
            <a:noAutofit/>
          </a:bodyPr>
          <a:lstStyle>
            <a:lvl1pPr>
              <a:defRPr sz="4667" b="1" i="0">
                <a:latin typeface="Source Sans Pro Black" panose="020B0503030403020204" pitchFamily="34" charset="0"/>
              </a:defRPr>
            </a:lvl1pPr>
          </a:lstStyle>
          <a:p>
            <a:r>
              <a:rPr lang="en-GB" dirty="0"/>
              <a:t>Add title</a:t>
            </a:r>
            <a:endParaRPr lang="en-US" dirty="0"/>
          </a:p>
        </p:txBody>
      </p:sp>
      <p:sp>
        <p:nvSpPr>
          <p:cNvPr id="4" name="Text Placeholder 3">
            <a:extLst>
              <a:ext uri="{FF2B5EF4-FFF2-40B4-BE49-F238E27FC236}">
                <a16:creationId xmlns:a16="http://schemas.microsoft.com/office/drawing/2014/main" id="{5CD52B2F-784E-617F-BD39-92009EB7029A}"/>
              </a:ext>
            </a:extLst>
          </p:cNvPr>
          <p:cNvSpPr>
            <a:spLocks noGrp="1"/>
          </p:cNvSpPr>
          <p:nvPr>
            <p:ph type="body" sz="quarter" idx="14" hasCustomPrompt="1"/>
          </p:nvPr>
        </p:nvSpPr>
        <p:spPr>
          <a:xfrm>
            <a:off x="398667" y="1333501"/>
            <a:ext cx="5333267" cy="4720167"/>
          </a:xfrm>
        </p:spPr>
        <p:txBody>
          <a:bodyPr/>
          <a:lstStyle>
            <a:lvl1pPr marL="101597" indent="0">
              <a:buNone/>
              <a:defRPr/>
            </a:lvl1pPr>
          </a:lstStyle>
          <a:p>
            <a:pPr lvl="0"/>
            <a:r>
              <a:rPr lang="en-US" dirty="0"/>
              <a:t>Add text</a:t>
            </a:r>
            <a:endParaRPr lang="en-GB" dirty="0"/>
          </a:p>
        </p:txBody>
      </p:sp>
      <p:sp>
        <p:nvSpPr>
          <p:cNvPr id="5" name="Text Placeholder 3">
            <a:extLst>
              <a:ext uri="{FF2B5EF4-FFF2-40B4-BE49-F238E27FC236}">
                <a16:creationId xmlns:a16="http://schemas.microsoft.com/office/drawing/2014/main" id="{FA766E2F-9C15-729D-9882-5E9E4915C8F4}"/>
              </a:ext>
            </a:extLst>
          </p:cNvPr>
          <p:cNvSpPr>
            <a:spLocks noGrp="1"/>
          </p:cNvSpPr>
          <p:nvPr>
            <p:ph type="body" sz="quarter" idx="15" hasCustomPrompt="1"/>
          </p:nvPr>
        </p:nvSpPr>
        <p:spPr>
          <a:xfrm>
            <a:off x="6435400" y="1333501"/>
            <a:ext cx="5333267" cy="4720167"/>
          </a:xfrm>
        </p:spPr>
        <p:txBody>
          <a:bodyPr/>
          <a:lstStyle>
            <a:lvl1pPr marL="101597" indent="0">
              <a:buNone/>
              <a:defRPr/>
            </a:lvl1pPr>
          </a:lstStyle>
          <a:p>
            <a:pPr lvl="0"/>
            <a:r>
              <a:rPr lang="en-US" dirty="0"/>
              <a:t>Add text</a:t>
            </a:r>
            <a:endParaRPr lang="en-GB" dirty="0"/>
          </a:p>
        </p:txBody>
      </p:sp>
      <p:cxnSp>
        <p:nvCxnSpPr>
          <p:cNvPr id="170" name="Google Shape;170;p23">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pic>
        <p:nvPicPr>
          <p:cNvPr id="171" name="Google Shape;171;p23" descr="The University of Sheffield logo"/>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
        <p:nvSpPr>
          <p:cNvPr id="174" name="Google Shape;174;p23"/>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83847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1. Title and three columns" preserve="1" userDrawn="1">
  <p:cSld name="21. Title and three columns">
    <p:spTree>
      <p:nvGrpSpPr>
        <p:cNvPr id="1" name="Shape 175"/>
        <p:cNvGrpSpPr/>
        <p:nvPr/>
      </p:nvGrpSpPr>
      <p:grpSpPr>
        <a:xfrm>
          <a:off x="0" y="0"/>
          <a:ext cx="0" cy="0"/>
          <a:chOff x="0" y="0"/>
          <a:chExt cx="0" cy="0"/>
        </a:xfrm>
      </p:grpSpPr>
      <p:sp>
        <p:nvSpPr>
          <p:cNvPr id="176" name="Google Shape;176;p24">
            <a:extLst>
              <a:ext uri="{C183D7F6-B498-43B3-948B-1728B52AA6E4}">
                <adec:decorative xmlns:adec="http://schemas.microsoft.com/office/drawing/2017/decorative" val="1"/>
              </a:ext>
            </a:extLst>
          </p:cNvPr>
          <p:cNvSpPr txBox="1"/>
          <p:nvPr/>
        </p:nvSpPr>
        <p:spPr>
          <a:xfrm>
            <a:off x="-24600" y="0"/>
            <a:ext cx="12241200" cy="964391"/>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sp>
        <p:nvSpPr>
          <p:cNvPr id="6" name="Title 1">
            <a:extLst>
              <a:ext uri="{FF2B5EF4-FFF2-40B4-BE49-F238E27FC236}">
                <a16:creationId xmlns:a16="http://schemas.microsoft.com/office/drawing/2014/main" id="{58D1F4AB-1E2A-9F8B-9FC4-67EBD7917E63}"/>
              </a:ext>
            </a:extLst>
          </p:cNvPr>
          <p:cNvSpPr>
            <a:spLocks noGrp="1"/>
          </p:cNvSpPr>
          <p:nvPr>
            <p:ph type="title" hasCustomPrompt="1"/>
          </p:nvPr>
        </p:nvSpPr>
        <p:spPr>
          <a:xfrm>
            <a:off x="170933" y="100400"/>
            <a:ext cx="10928867" cy="763600"/>
          </a:xfrm>
        </p:spPr>
        <p:txBody>
          <a:bodyPr anchor="ctr">
            <a:noAutofit/>
          </a:bodyPr>
          <a:lstStyle>
            <a:lvl1pPr>
              <a:defRPr sz="4667" b="1" i="0">
                <a:latin typeface="Source Sans Pro Black" panose="020B0503030403020204" pitchFamily="34" charset="0"/>
              </a:defRPr>
            </a:lvl1pPr>
          </a:lstStyle>
          <a:p>
            <a:r>
              <a:rPr lang="en-GB" dirty="0"/>
              <a:t>Add title</a:t>
            </a:r>
            <a:endParaRPr lang="en-US" dirty="0"/>
          </a:p>
        </p:txBody>
      </p:sp>
      <p:sp>
        <p:nvSpPr>
          <p:cNvPr id="3" name="Text Placeholder 3">
            <a:extLst>
              <a:ext uri="{FF2B5EF4-FFF2-40B4-BE49-F238E27FC236}">
                <a16:creationId xmlns:a16="http://schemas.microsoft.com/office/drawing/2014/main" id="{F215C12D-3A55-D9E5-E6E8-22C4F01C5F55}"/>
              </a:ext>
            </a:extLst>
          </p:cNvPr>
          <p:cNvSpPr>
            <a:spLocks noGrp="1"/>
          </p:cNvSpPr>
          <p:nvPr>
            <p:ph type="body" sz="quarter" idx="14" hasCustomPrompt="1"/>
          </p:nvPr>
        </p:nvSpPr>
        <p:spPr>
          <a:xfrm>
            <a:off x="466400" y="1360299"/>
            <a:ext cx="3254800" cy="4720800"/>
          </a:xfrm>
        </p:spPr>
        <p:txBody>
          <a:bodyPr/>
          <a:lstStyle>
            <a:lvl1pPr marL="101597" indent="0">
              <a:buNone/>
              <a:defRPr/>
            </a:lvl1pPr>
          </a:lstStyle>
          <a:p>
            <a:pPr lvl="0"/>
            <a:r>
              <a:rPr lang="en-US" dirty="0"/>
              <a:t>Add text</a:t>
            </a:r>
            <a:endParaRPr lang="en-GB" dirty="0"/>
          </a:p>
        </p:txBody>
      </p:sp>
      <p:sp>
        <p:nvSpPr>
          <p:cNvPr id="4" name="Text Placeholder 3">
            <a:extLst>
              <a:ext uri="{FF2B5EF4-FFF2-40B4-BE49-F238E27FC236}">
                <a16:creationId xmlns:a16="http://schemas.microsoft.com/office/drawing/2014/main" id="{B2CBBD02-3F6C-48DD-9185-9655FDD73F60}"/>
              </a:ext>
            </a:extLst>
          </p:cNvPr>
          <p:cNvSpPr>
            <a:spLocks noGrp="1"/>
          </p:cNvSpPr>
          <p:nvPr>
            <p:ph type="body" sz="quarter" idx="15" hasCustomPrompt="1"/>
          </p:nvPr>
        </p:nvSpPr>
        <p:spPr>
          <a:xfrm>
            <a:off x="4462667" y="1360299"/>
            <a:ext cx="3254800" cy="4720800"/>
          </a:xfrm>
        </p:spPr>
        <p:txBody>
          <a:bodyPr/>
          <a:lstStyle>
            <a:lvl1pPr marL="101597" indent="0">
              <a:buNone/>
              <a:defRPr/>
            </a:lvl1pPr>
          </a:lstStyle>
          <a:p>
            <a:pPr lvl="0"/>
            <a:r>
              <a:rPr lang="en-US" dirty="0"/>
              <a:t>Add text</a:t>
            </a:r>
            <a:endParaRPr lang="en-GB" dirty="0"/>
          </a:p>
        </p:txBody>
      </p:sp>
      <p:sp>
        <p:nvSpPr>
          <p:cNvPr id="5" name="Text Placeholder 3">
            <a:extLst>
              <a:ext uri="{FF2B5EF4-FFF2-40B4-BE49-F238E27FC236}">
                <a16:creationId xmlns:a16="http://schemas.microsoft.com/office/drawing/2014/main" id="{6E3238B3-AE07-5397-CD24-9BA57200C401}"/>
              </a:ext>
            </a:extLst>
          </p:cNvPr>
          <p:cNvSpPr>
            <a:spLocks noGrp="1"/>
          </p:cNvSpPr>
          <p:nvPr>
            <p:ph type="body" sz="quarter" idx="16" hasCustomPrompt="1"/>
          </p:nvPr>
        </p:nvSpPr>
        <p:spPr>
          <a:xfrm>
            <a:off x="8450467" y="1360299"/>
            <a:ext cx="3254800" cy="4720800"/>
          </a:xfrm>
        </p:spPr>
        <p:txBody>
          <a:bodyPr/>
          <a:lstStyle>
            <a:lvl1pPr marL="101597" indent="0">
              <a:buNone/>
              <a:defRPr/>
            </a:lvl1pPr>
          </a:lstStyle>
          <a:p>
            <a:pPr lvl="0"/>
            <a:r>
              <a:rPr lang="en-US" dirty="0"/>
              <a:t>Add text</a:t>
            </a:r>
            <a:endParaRPr lang="en-GB" dirty="0"/>
          </a:p>
        </p:txBody>
      </p:sp>
      <p:pic>
        <p:nvPicPr>
          <p:cNvPr id="181" name="Google Shape;181;p2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cxnSp>
        <p:nvCxnSpPr>
          <p:cNvPr id="182" name="Google Shape;182;p24">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pic>
        <p:nvPicPr>
          <p:cNvPr id="183" name="Google Shape;183;p24" descr="The University of Sheffield logo"/>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
        <p:nvSpPr>
          <p:cNvPr id="184" name="Google Shape;184;p24"/>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83211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2. Blank" preserve="1">
  <p:cSld name="22. Blank">
    <p:spTree>
      <p:nvGrpSpPr>
        <p:cNvPr id="1" name="Shape 118"/>
        <p:cNvGrpSpPr/>
        <p:nvPr/>
      </p:nvGrpSpPr>
      <p:grpSpPr>
        <a:xfrm>
          <a:off x="0" y="0"/>
          <a:ext cx="0" cy="0"/>
          <a:chOff x="0" y="0"/>
          <a:chExt cx="0" cy="0"/>
        </a:xfrm>
      </p:grpSpPr>
      <p:sp>
        <p:nvSpPr>
          <p:cNvPr id="119" name="Google Shape;119;p16"/>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63254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3. Final slide" preserve="1" userDrawn="1">
  <p:cSld name="23. Final slide">
    <p:spTree>
      <p:nvGrpSpPr>
        <p:cNvPr id="1" name="Shape 127"/>
        <p:cNvGrpSpPr/>
        <p:nvPr/>
      </p:nvGrpSpPr>
      <p:grpSpPr>
        <a:xfrm>
          <a:off x="0" y="0"/>
          <a:ext cx="0" cy="0"/>
          <a:chOff x="0" y="0"/>
          <a:chExt cx="0" cy="0"/>
        </a:xfrm>
      </p:grpSpPr>
      <p:pic>
        <p:nvPicPr>
          <p:cNvPr id="128" name="Google Shape;128;p18"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
        <p:nvSpPr>
          <p:cNvPr id="129" name="Google Shape;129;p18">
            <a:extLst>
              <a:ext uri="{C183D7F6-B498-43B3-948B-1728B52AA6E4}">
                <adec:decorative xmlns:adec="http://schemas.microsoft.com/office/drawing/2017/decorative" val="1"/>
              </a:ext>
            </a:extLst>
          </p:cNvPr>
          <p:cNvSpPr/>
          <p:nvPr/>
        </p:nvSpPr>
        <p:spPr>
          <a:xfrm>
            <a:off x="482400" y="405233"/>
            <a:ext cx="10689200" cy="52196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8">
            <a:extLst>
              <a:ext uri="{C183D7F6-B498-43B3-948B-1728B52AA6E4}">
                <adec:decorative xmlns:adec="http://schemas.microsoft.com/office/drawing/2017/decorative" val="1"/>
              </a:ext>
            </a:extLst>
          </p:cNvPr>
          <p:cNvSpPr/>
          <p:nvPr/>
        </p:nvSpPr>
        <p:spPr>
          <a:xfrm>
            <a:off x="713239" y="684633"/>
            <a:ext cx="10689200" cy="5219600"/>
          </a:xfrm>
          <a:prstGeom prst="rect">
            <a:avLst/>
          </a:prstGeom>
          <a:solidFill>
            <a:srgbClr val="E1F4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 name="Title 2">
            <a:extLst>
              <a:ext uri="{FF2B5EF4-FFF2-40B4-BE49-F238E27FC236}">
                <a16:creationId xmlns:a16="http://schemas.microsoft.com/office/drawing/2014/main" id="{21E40814-2910-535D-ED7C-F6D44A01518D}"/>
              </a:ext>
            </a:extLst>
          </p:cNvPr>
          <p:cNvSpPr>
            <a:spLocks noGrp="1"/>
          </p:cNvSpPr>
          <p:nvPr>
            <p:ph type="title" hasCustomPrompt="1"/>
          </p:nvPr>
        </p:nvSpPr>
        <p:spPr>
          <a:xfrm>
            <a:off x="990600" y="1478380"/>
            <a:ext cx="6218867" cy="2852465"/>
          </a:xfrm>
        </p:spPr>
        <p:txBody>
          <a:bodyPr>
            <a:noAutofit/>
          </a:bodyPr>
          <a:lstStyle>
            <a:lvl1pPr>
              <a:defRPr sz="8000" b="1" i="0">
                <a:solidFill>
                  <a:schemeClr val="tx2"/>
                </a:solidFill>
                <a:latin typeface="Source Sans Pro Black" panose="020B0503030403020204" pitchFamily="34" charset="0"/>
              </a:defRPr>
            </a:lvl1pPr>
          </a:lstStyle>
          <a:p>
            <a:r>
              <a:rPr lang="en-GB" dirty="0"/>
              <a:t>Add title</a:t>
            </a:r>
            <a:endParaRPr lang="en-US" dirty="0"/>
          </a:p>
        </p:txBody>
      </p:sp>
      <p:cxnSp>
        <p:nvCxnSpPr>
          <p:cNvPr id="133" name="Google Shape;133;p18">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sp>
        <p:nvSpPr>
          <p:cNvPr id="4" name="Text Placeholder 3">
            <a:extLst>
              <a:ext uri="{FF2B5EF4-FFF2-40B4-BE49-F238E27FC236}">
                <a16:creationId xmlns:a16="http://schemas.microsoft.com/office/drawing/2014/main" id="{8201B4CE-39F1-B584-CE3F-3551ED191286}"/>
              </a:ext>
            </a:extLst>
          </p:cNvPr>
          <p:cNvSpPr>
            <a:spLocks noGrp="1"/>
          </p:cNvSpPr>
          <p:nvPr>
            <p:ph type="body" sz="quarter" idx="14" hasCustomPrompt="1"/>
          </p:nvPr>
        </p:nvSpPr>
        <p:spPr>
          <a:xfrm>
            <a:off x="990601" y="4521200"/>
            <a:ext cx="9886951" cy="806451"/>
          </a:xfrm>
        </p:spPr>
        <p:txBody>
          <a:bodyPr/>
          <a:lstStyle>
            <a:lvl1pPr marL="101597" indent="0">
              <a:buNone/>
              <a:defRPr>
                <a:solidFill>
                  <a:schemeClr val="tx2"/>
                </a:solidFill>
              </a:defRPr>
            </a:lvl1pPr>
          </a:lstStyle>
          <a:p>
            <a:pPr lvl="0"/>
            <a:r>
              <a:rPr lang="en-GB" dirty="0"/>
              <a:t>Add text</a:t>
            </a:r>
          </a:p>
        </p:txBody>
      </p:sp>
      <p:sp>
        <p:nvSpPr>
          <p:cNvPr id="134" name="Google Shape;134;p18"/>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99762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 Title slide (The Diamond)" preserve="1" userDrawn="1">
  <p:cSld name="1. Title slide (The Diamond)">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pic>
        <p:nvPicPr>
          <p:cNvPr id="15" name="Google Shape;15;p2" descr="The University of Sheffield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0001" y="220367"/>
            <a:ext cx="2779935" cy="843267"/>
          </a:xfrm>
          <a:prstGeom prst="rect">
            <a:avLst/>
          </a:prstGeom>
          <a:noFill/>
          <a:ln>
            <a:noFill/>
          </a:ln>
        </p:spPr>
      </p:pic>
      <p:sp>
        <p:nvSpPr>
          <p:cNvPr id="2" name="Title 1">
            <a:extLst>
              <a:ext uri="{FF2B5EF4-FFF2-40B4-BE49-F238E27FC236}">
                <a16:creationId xmlns:a16="http://schemas.microsoft.com/office/drawing/2014/main" id="{C8AAF5CE-8685-E97C-7139-1A91EB2D7825}"/>
              </a:ext>
            </a:extLst>
          </p:cNvPr>
          <p:cNvSpPr>
            <a:spLocks noGrp="1"/>
          </p:cNvSpPr>
          <p:nvPr>
            <p:ph type="title" hasCustomPrompt="1"/>
          </p:nvPr>
        </p:nvSpPr>
        <p:spPr>
          <a:xfrm>
            <a:off x="220134" y="1604536"/>
            <a:ext cx="9275233" cy="2350429"/>
          </a:xfrm>
        </p:spPr>
        <p:txBody>
          <a:bodyPr>
            <a:noAutofit/>
          </a:bodyPr>
          <a:lstStyle>
            <a:lvl1pPr>
              <a:defRPr sz="6667" b="1" i="0">
                <a:solidFill>
                  <a:schemeClr val="tx2"/>
                </a:solidFill>
                <a:latin typeface="Source Sans Pro Black" panose="020B0503030403020204" pitchFamily="34" charset="0"/>
              </a:defRPr>
            </a:lvl1pPr>
          </a:lstStyle>
          <a:p>
            <a:r>
              <a:rPr lang="en-GB"/>
              <a:t>Add title here</a:t>
            </a:r>
            <a:endParaRPr lang="en-US"/>
          </a:p>
        </p:txBody>
      </p:sp>
      <p:sp>
        <p:nvSpPr>
          <p:cNvPr id="5" name="Text Placeholder 4">
            <a:extLst>
              <a:ext uri="{FF2B5EF4-FFF2-40B4-BE49-F238E27FC236}">
                <a16:creationId xmlns:a16="http://schemas.microsoft.com/office/drawing/2014/main" id="{AF38B7D3-22D2-5A8E-3FE3-F2C01EF6EE98}"/>
              </a:ext>
            </a:extLst>
          </p:cNvPr>
          <p:cNvSpPr>
            <a:spLocks noGrp="1"/>
          </p:cNvSpPr>
          <p:nvPr>
            <p:ph type="body" sz="quarter" idx="11" hasCustomPrompt="1"/>
          </p:nvPr>
        </p:nvSpPr>
        <p:spPr>
          <a:xfrm>
            <a:off x="220133" y="4147949"/>
            <a:ext cx="6256867" cy="1186051"/>
          </a:xfrm>
        </p:spPr>
        <p:txBody>
          <a:bodyPr/>
          <a:lstStyle>
            <a:lvl1pPr marL="101597" indent="0">
              <a:buNone/>
              <a:defRPr sz="2667">
                <a:solidFill>
                  <a:schemeClr val="tx2"/>
                </a:solidFill>
                <a:latin typeface="Source Sans Pro SemiBold" panose="020B0603030403020204" pitchFamily="34" charset="0"/>
              </a:defRPr>
            </a:lvl1pPr>
          </a:lstStyle>
          <a:p>
            <a:pPr lvl="0"/>
            <a:r>
              <a:rPr lang="en-US"/>
              <a:t>Add subtitle here</a:t>
            </a:r>
          </a:p>
        </p:txBody>
      </p:sp>
      <p:sp>
        <p:nvSpPr>
          <p:cNvPr id="7" name="Text Placeholder 6">
            <a:extLst>
              <a:ext uri="{FF2B5EF4-FFF2-40B4-BE49-F238E27FC236}">
                <a16:creationId xmlns:a16="http://schemas.microsoft.com/office/drawing/2014/main" id="{3ABF5F0C-4B0A-3030-ABCF-1EC65E2CFCB2}"/>
              </a:ext>
            </a:extLst>
          </p:cNvPr>
          <p:cNvSpPr>
            <a:spLocks noGrp="1"/>
          </p:cNvSpPr>
          <p:nvPr>
            <p:ph type="body" sz="quarter" idx="12" hasCustomPrompt="1"/>
          </p:nvPr>
        </p:nvSpPr>
        <p:spPr>
          <a:xfrm>
            <a:off x="360001" y="5952067"/>
            <a:ext cx="3787767" cy="789517"/>
          </a:xfrm>
        </p:spPr>
        <p:txBody>
          <a:bodyPr>
            <a:normAutofit/>
          </a:bodyPr>
          <a:lstStyle>
            <a:lvl1pPr marL="101597" indent="0">
              <a:buNone/>
              <a:defRPr sz="2667">
                <a:solidFill>
                  <a:schemeClr val="tx1"/>
                </a:solidFill>
              </a:defRPr>
            </a:lvl1pPr>
            <a:lvl2pPr marL="711182" indent="0">
              <a:buNone/>
              <a:defRPr sz="2667">
                <a:solidFill>
                  <a:schemeClr val="tx1"/>
                </a:solidFill>
              </a:defRPr>
            </a:lvl2pPr>
            <a:lvl3pPr marL="1320767" indent="0">
              <a:buNone/>
              <a:defRPr/>
            </a:lvl3pPr>
            <a:lvl4pPr marL="1930352" indent="0">
              <a:buNone/>
              <a:defRPr/>
            </a:lvl4pPr>
            <a:lvl5pPr marL="2539937" indent="0">
              <a:buNone/>
              <a:defRPr/>
            </a:lvl5pPr>
          </a:lstStyle>
          <a:p>
            <a:pPr lvl="0"/>
            <a:r>
              <a:rPr lang="en-US"/>
              <a:t>Add name</a:t>
            </a:r>
          </a:p>
        </p:txBody>
      </p:sp>
      <p:sp>
        <p:nvSpPr>
          <p:cNvPr id="8" name="Text Placeholder 6">
            <a:extLst>
              <a:ext uri="{FF2B5EF4-FFF2-40B4-BE49-F238E27FC236}">
                <a16:creationId xmlns:a16="http://schemas.microsoft.com/office/drawing/2014/main" id="{C72BE5D7-CD76-B8A1-7779-EF5B490A5C22}"/>
              </a:ext>
            </a:extLst>
          </p:cNvPr>
          <p:cNvSpPr>
            <a:spLocks noGrp="1"/>
          </p:cNvSpPr>
          <p:nvPr>
            <p:ph type="body" sz="quarter" idx="13" hasCustomPrompt="1"/>
          </p:nvPr>
        </p:nvSpPr>
        <p:spPr>
          <a:xfrm>
            <a:off x="4309533" y="5960534"/>
            <a:ext cx="2895600" cy="789517"/>
          </a:xfrm>
        </p:spPr>
        <p:txBody>
          <a:bodyPr>
            <a:normAutofit/>
          </a:bodyPr>
          <a:lstStyle>
            <a:lvl1pPr marL="101597" indent="0">
              <a:buNone/>
              <a:defRPr sz="2667">
                <a:solidFill>
                  <a:schemeClr val="tx1"/>
                </a:solidFill>
              </a:defRPr>
            </a:lvl1pPr>
            <a:lvl2pPr marL="711182" indent="0">
              <a:buNone/>
              <a:defRPr sz="2667">
                <a:solidFill>
                  <a:schemeClr val="tx1"/>
                </a:solidFill>
              </a:defRPr>
            </a:lvl2pPr>
            <a:lvl3pPr marL="1320767" indent="0">
              <a:buNone/>
              <a:defRPr/>
            </a:lvl3pPr>
            <a:lvl4pPr marL="1930352" indent="0">
              <a:buNone/>
              <a:defRPr/>
            </a:lvl4pPr>
            <a:lvl5pPr marL="2539937" indent="0">
              <a:buNone/>
              <a:defRPr/>
            </a:lvl5pPr>
          </a:lstStyle>
          <a:p>
            <a:pPr lvl="0"/>
            <a:r>
              <a:rPr lang="en-US"/>
              <a:t>Add date</a:t>
            </a:r>
          </a:p>
        </p:txBody>
      </p:sp>
    </p:spTree>
    <p:extLst>
      <p:ext uri="{BB962C8B-B14F-4D97-AF65-F5344CB8AC3E}">
        <p14:creationId xmlns:p14="http://schemas.microsoft.com/office/powerpoint/2010/main" val="1875740630"/>
      </p:ext>
    </p:extLst>
  </p:cSld>
  <p:clrMapOvr>
    <a:masterClrMapping/>
  </p:clrMapOvr>
  <p:extLst>
    <p:ext uri="{DCECCB84-F9BA-43D5-87BE-67443E8EF086}">
      <p15:sldGuideLst xmlns:p15="http://schemas.microsoft.com/office/powerpoint/2012/main">
        <p15:guide id="1" pos="170">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 Title slide (Firth Court)" preserve="1" userDrawn="1">
  <p:cSld name="2. Title slide (Firth Cour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6"/>
        <p:cNvGrpSpPr/>
        <p:nvPr/>
      </p:nvGrpSpPr>
      <p:grpSpPr>
        <a:xfrm>
          <a:off x="0" y="0"/>
          <a:ext cx="0" cy="0"/>
          <a:chOff x="0" y="0"/>
          <a:chExt cx="0" cy="0"/>
        </a:xfrm>
      </p:grpSpPr>
      <p:pic>
        <p:nvPicPr>
          <p:cNvPr id="21" name="Google Shape;21;p3" descr="The University of Sheffield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0001" y="220367"/>
            <a:ext cx="2779935" cy="843267"/>
          </a:xfrm>
          <a:prstGeom prst="rect">
            <a:avLst/>
          </a:prstGeom>
          <a:noFill/>
          <a:ln>
            <a:noFill/>
          </a:ln>
        </p:spPr>
      </p:pic>
      <p:sp>
        <p:nvSpPr>
          <p:cNvPr id="2" name="Title 1">
            <a:extLst>
              <a:ext uri="{FF2B5EF4-FFF2-40B4-BE49-F238E27FC236}">
                <a16:creationId xmlns:a16="http://schemas.microsoft.com/office/drawing/2014/main" id="{D7C50476-2DAE-54A9-987A-6F6C68657462}"/>
              </a:ext>
            </a:extLst>
          </p:cNvPr>
          <p:cNvSpPr>
            <a:spLocks noGrp="1"/>
          </p:cNvSpPr>
          <p:nvPr>
            <p:ph type="title" hasCustomPrompt="1"/>
          </p:nvPr>
        </p:nvSpPr>
        <p:spPr>
          <a:xfrm>
            <a:off x="220134" y="1604536"/>
            <a:ext cx="7273487" cy="2350429"/>
          </a:xfrm>
        </p:spPr>
        <p:txBody>
          <a:bodyPr>
            <a:noAutofit/>
          </a:bodyPr>
          <a:lstStyle>
            <a:lvl1pPr>
              <a:defRPr sz="6667" b="1" i="0">
                <a:solidFill>
                  <a:schemeClr val="tx2"/>
                </a:solidFill>
                <a:latin typeface="Source Sans Pro Black" panose="020B0503030403020204" pitchFamily="34" charset="0"/>
              </a:defRPr>
            </a:lvl1pPr>
          </a:lstStyle>
          <a:p>
            <a:r>
              <a:rPr lang="en-GB"/>
              <a:t>Add title here</a:t>
            </a:r>
            <a:endParaRPr lang="en-US"/>
          </a:p>
        </p:txBody>
      </p:sp>
      <p:sp>
        <p:nvSpPr>
          <p:cNvPr id="4" name="Text Placeholder 4">
            <a:extLst>
              <a:ext uri="{FF2B5EF4-FFF2-40B4-BE49-F238E27FC236}">
                <a16:creationId xmlns:a16="http://schemas.microsoft.com/office/drawing/2014/main" id="{A4779CA3-4592-A9C8-A096-0A1F7E913AF3}"/>
              </a:ext>
            </a:extLst>
          </p:cNvPr>
          <p:cNvSpPr>
            <a:spLocks noGrp="1"/>
          </p:cNvSpPr>
          <p:nvPr>
            <p:ph type="body" sz="quarter" idx="11" hasCustomPrompt="1"/>
          </p:nvPr>
        </p:nvSpPr>
        <p:spPr>
          <a:xfrm>
            <a:off x="220133" y="4147949"/>
            <a:ext cx="6256867" cy="1186051"/>
          </a:xfrm>
        </p:spPr>
        <p:txBody>
          <a:bodyPr/>
          <a:lstStyle>
            <a:lvl1pPr marL="101597" indent="0">
              <a:buNone/>
              <a:defRPr sz="2667">
                <a:solidFill>
                  <a:schemeClr val="tx2"/>
                </a:solidFill>
                <a:latin typeface="Source Sans Pro SemiBold" panose="020B0603030403020204" pitchFamily="34" charset="0"/>
              </a:defRPr>
            </a:lvl1pPr>
          </a:lstStyle>
          <a:p>
            <a:pPr lvl="0"/>
            <a:r>
              <a:rPr lang="en-US"/>
              <a:t>Add subtitle here</a:t>
            </a:r>
          </a:p>
        </p:txBody>
      </p:sp>
      <p:sp>
        <p:nvSpPr>
          <p:cNvPr id="5" name="Text Placeholder 6">
            <a:extLst>
              <a:ext uri="{FF2B5EF4-FFF2-40B4-BE49-F238E27FC236}">
                <a16:creationId xmlns:a16="http://schemas.microsoft.com/office/drawing/2014/main" id="{A83969EB-C48F-B1FE-69B1-94FB6B475E7E}"/>
              </a:ext>
            </a:extLst>
          </p:cNvPr>
          <p:cNvSpPr>
            <a:spLocks noGrp="1"/>
          </p:cNvSpPr>
          <p:nvPr>
            <p:ph type="body" sz="quarter" idx="12" hasCustomPrompt="1"/>
          </p:nvPr>
        </p:nvSpPr>
        <p:spPr>
          <a:xfrm>
            <a:off x="360001" y="5952067"/>
            <a:ext cx="3787767" cy="789517"/>
          </a:xfrm>
        </p:spPr>
        <p:txBody>
          <a:bodyPr>
            <a:normAutofit/>
          </a:bodyPr>
          <a:lstStyle>
            <a:lvl1pPr marL="101597" indent="0">
              <a:buNone/>
              <a:defRPr sz="2667">
                <a:solidFill>
                  <a:schemeClr val="tx1"/>
                </a:solidFill>
              </a:defRPr>
            </a:lvl1pPr>
            <a:lvl2pPr marL="711182" indent="0">
              <a:buNone/>
              <a:defRPr sz="2667">
                <a:solidFill>
                  <a:schemeClr val="tx1"/>
                </a:solidFill>
              </a:defRPr>
            </a:lvl2pPr>
            <a:lvl3pPr marL="1320767" indent="0">
              <a:buNone/>
              <a:defRPr/>
            </a:lvl3pPr>
            <a:lvl4pPr marL="1930352" indent="0">
              <a:buNone/>
              <a:defRPr/>
            </a:lvl4pPr>
            <a:lvl5pPr marL="2539937" indent="0">
              <a:buNone/>
              <a:defRPr/>
            </a:lvl5pPr>
          </a:lstStyle>
          <a:p>
            <a:pPr lvl="0"/>
            <a:r>
              <a:rPr lang="en-US"/>
              <a:t>Add name</a:t>
            </a:r>
          </a:p>
        </p:txBody>
      </p:sp>
      <p:sp>
        <p:nvSpPr>
          <p:cNvPr id="6" name="Text Placeholder 6">
            <a:extLst>
              <a:ext uri="{FF2B5EF4-FFF2-40B4-BE49-F238E27FC236}">
                <a16:creationId xmlns:a16="http://schemas.microsoft.com/office/drawing/2014/main" id="{4A71FB3B-2B45-DBB5-A006-62C97FC32D18}"/>
              </a:ext>
            </a:extLst>
          </p:cNvPr>
          <p:cNvSpPr>
            <a:spLocks noGrp="1"/>
          </p:cNvSpPr>
          <p:nvPr>
            <p:ph type="body" sz="quarter" idx="13" hasCustomPrompt="1"/>
          </p:nvPr>
        </p:nvSpPr>
        <p:spPr>
          <a:xfrm>
            <a:off x="4309533" y="5960534"/>
            <a:ext cx="2015067" cy="789517"/>
          </a:xfrm>
        </p:spPr>
        <p:txBody>
          <a:bodyPr>
            <a:normAutofit/>
          </a:bodyPr>
          <a:lstStyle>
            <a:lvl1pPr marL="101597" indent="0">
              <a:buNone/>
              <a:defRPr sz="2667">
                <a:solidFill>
                  <a:schemeClr val="tx1"/>
                </a:solidFill>
              </a:defRPr>
            </a:lvl1pPr>
            <a:lvl2pPr marL="711182" indent="0">
              <a:buNone/>
              <a:defRPr sz="2667">
                <a:solidFill>
                  <a:schemeClr val="tx1"/>
                </a:solidFill>
              </a:defRPr>
            </a:lvl2pPr>
            <a:lvl3pPr marL="1320767" indent="0">
              <a:buNone/>
              <a:defRPr/>
            </a:lvl3pPr>
            <a:lvl4pPr marL="1930352" indent="0">
              <a:buNone/>
              <a:defRPr/>
            </a:lvl4pPr>
            <a:lvl5pPr marL="2539937" indent="0">
              <a:buNone/>
              <a:defRPr/>
            </a:lvl5pPr>
          </a:lstStyle>
          <a:p>
            <a:pPr lvl="0"/>
            <a:r>
              <a:rPr lang="en-US"/>
              <a:t>Add date</a:t>
            </a:r>
          </a:p>
        </p:txBody>
      </p:sp>
    </p:spTree>
    <p:extLst>
      <p:ext uri="{BB962C8B-B14F-4D97-AF65-F5344CB8AC3E}">
        <p14:creationId xmlns:p14="http://schemas.microsoft.com/office/powerpoint/2010/main" val="93750079"/>
      </p:ext>
    </p:extLst>
  </p:cSld>
  <p:clrMapOvr>
    <a:masterClrMapping/>
  </p:clrMapOvr>
  <p:extLst>
    <p:ext uri="{DCECCB84-F9BA-43D5-87BE-67443E8EF086}">
      <p15:sldGuideLst xmlns:p15="http://schemas.microsoft.com/office/powerpoint/2012/main">
        <p15:guide id="1" pos="81">
          <p15:clr>
            <a:srgbClr val="FA7B17"/>
          </p15:clr>
        </p15:guide>
        <p15:guide id="2" orient="horz" pos="1744">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 Title slide (The Arts Tower)" preserve="1" userDrawn="1">
  <p:cSld name="3. Title slide (The Arts Tow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0"/>
        <p:cNvGrpSpPr/>
        <p:nvPr/>
      </p:nvGrpSpPr>
      <p:grpSpPr>
        <a:xfrm>
          <a:off x="0" y="0"/>
          <a:ext cx="0" cy="0"/>
          <a:chOff x="0" y="0"/>
          <a:chExt cx="0" cy="0"/>
        </a:xfrm>
      </p:grpSpPr>
      <p:pic>
        <p:nvPicPr>
          <p:cNvPr id="36" name="Google Shape;36;p5" descr="The University of Sheffield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0001" y="220367"/>
            <a:ext cx="2779935" cy="843267"/>
          </a:xfrm>
          <a:prstGeom prst="rect">
            <a:avLst/>
          </a:prstGeom>
          <a:noFill/>
          <a:ln>
            <a:noFill/>
          </a:ln>
        </p:spPr>
      </p:pic>
      <p:sp>
        <p:nvSpPr>
          <p:cNvPr id="2" name="Title 1">
            <a:extLst>
              <a:ext uri="{FF2B5EF4-FFF2-40B4-BE49-F238E27FC236}">
                <a16:creationId xmlns:a16="http://schemas.microsoft.com/office/drawing/2014/main" id="{890256F7-35C1-996A-C17F-427B8356BCF5}"/>
              </a:ext>
            </a:extLst>
          </p:cNvPr>
          <p:cNvSpPr>
            <a:spLocks noGrp="1"/>
          </p:cNvSpPr>
          <p:nvPr>
            <p:ph type="title" hasCustomPrompt="1"/>
          </p:nvPr>
        </p:nvSpPr>
        <p:spPr>
          <a:xfrm>
            <a:off x="220135" y="1604536"/>
            <a:ext cx="7759184" cy="2350429"/>
          </a:xfrm>
        </p:spPr>
        <p:txBody>
          <a:bodyPr>
            <a:noAutofit/>
          </a:bodyPr>
          <a:lstStyle>
            <a:lvl1pPr>
              <a:defRPr sz="6667" b="1" i="0">
                <a:solidFill>
                  <a:schemeClr val="tx2"/>
                </a:solidFill>
                <a:latin typeface="Source Sans Pro Black" panose="020B0503030403020204" pitchFamily="34" charset="0"/>
              </a:defRPr>
            </a:lvl1pPr>
          </a:lstStyle>
          <a:p>
            <a:r>
              <a:rPr lang="en-GB"/>
              <a:t>Add title here</a:t>
            </a:r>
            <a:endParaRPr lang="en-US"/>
          </a:p>
        </p:txBody>
      </p:sp>
      <p:sp>
        <p:nvSpPr>
          <p:cNvPr id="4" name="Text Placeholder 4">
            <a:extLst>
              <a:ext uri="{FF2B5EF4-FFF2-40B4-BE49-F238E27FC236}">
                <a16:creationId xmlns:a16="http://schemas.microsoft.com/office/drawing/2014/main" id="{A87354AE-A82D-F2B0-4915-FDFB4FB25BC8}"/>
              </a:ext>
            </a:extLst>
          </p:cNvPr>
          <p:cNvSpPr>
            <a:spLocks noGrp="1"/>
          </p:cNvSpPr>
          <p:nvPr>
            <p:ph type="body" sz="quarter" idx="11" hasCustomPrompt="1"/>
          </p:nvPr>
        </p:nvSpPr>
        <p:spPr>
          <a:xfrm>
            <a:off x="220133" y="4147949"/>
            <a:ext cx="6256867" cy="1186051"/>
          </a:xfrm>
        </p:spPr>
        <p:txBody>
          <a:bodyPr/>
          <a:lstStyle>
            <a:lvl1pPr marL="101597" indent="0">
              <a:buNone/>
              <a:defRPr sz="2667">
                <a:solidFill>
                  <a:schemeClr val="tx2"/>
                </a:solidFill>
                <a:latin typeface="Source Sans Pro SemiBold" panose="020B0603030403020204" pitchFamily="34" charset="0"/>
              </a:defRPr>
            </a:lvl1pPr>
          </a:lstStyle>
          <a:p>
            <a:pPr lvl="0"/>
            <a:r>
              <a:rPr lang="en-US"/>
              <a:t>Add subtitle here</a:t>
            </a:r>
          </a:p>
        </p:txBody>
      </p:sp>
      <p:sp>
        <p:nvSpPr>
          <p:cNvPr id="5" name="Text Placeholder 6">
            <a:extLst>
              <a:ext uri="{FF2B5EF4-FFF2-40B4-BE49-F238E27FC236}">
                <a16:creationId xmlns:a16="http://schemas.microsoft.com/office/drawing/2014/main" id="{0C7C7F35-2CE7-DF54-3FA8-DB049B4BA362}"/>
              </a:ext>
            </a:extLst>
          </p:cNvPr>
          <p:cNvSpPr>
            <a:spLocks noGrp="1"/>
          </p:cNvSpPr>
          <p:nvPr>
            <p:ph type="body" sz="quarter" idx="12" hasCustomPrompt="1"/>
          </p:nvPr>
        </p:nvSpPr>
        <p:spPr>
          <a:xfrm>
            <a:off x="360001" y="5952067"/>
            <a:ext cx="3787767" cy="789517"/>
          </a:xfrm>
        </p:spPr>
        <p:txBody>
          <a:bodyPr>
            <a:normAutofit/>
          </a:bodyPr>
          <a:lstStyle>
            <a:lvl1pPr marL="101597" indent="0">
              <a:buNone/>
              <a:defRPr sz="2667">
                <a:solidFill>
                  <a:schemeClr val="tx1"/>
                </a:solidFill>
              </a:defRPr>
            </a:lvl1pPr>
            <a:lvl2pPr marL="711182" indent="0">
              <a:buNone/>
              <a:defRPr sz="2667">
                <a:solidFill>
                  <a:schemeClr val="tx1"/>
                </a:solidFill>
              </a:defRPr>
            </a:lvl2pPr>
            <a:lvl3pPr marL="1320767" indent="0">
              <a:buNone/>
              <a:defRPr/>
            </a:lvl3pPr>
            <a:lvl4pPr marL="1930352" indent="0">
              <a:buNone/>
              <a:defRPr/>
            </a:lvl4pPr>
            <a:lvl5pPr marL="2539937" indent="0">
              <a:buNone/>
              <a:defRPr/>
            </a:lvl5pPr>
          </a:lstStyle>
          <a:p>
            <a:pPr lvl="0"/>
            <a:r>
              <a:rPr lang="en-US"/>
              <a:t>Add name</a:t>
            </a:r>
          </a:p>
        </p:txBody>
      </p:sp>
      <p:sp>
        <p:nvSpPr>
          <p:cNvPr id="6" name="Text Placeholder 6">
            <a:extLst>
              <a:ext uri="{FF2B5EF4-FFF2-40B4-BE49-F238E27FC236}">
                <a16:creationId xmlns:a16="http://schemas.microsoft.com/office/drawing/2014/main" id="{67706E11-160A-E52A-B62F-A3CD5AD5C843}"/>
              </a:ext>
            </a:extLst>
          </p:cNvPr>
          <p:cNvSpPr>
            <a:spLocks noGrp="1"/>
          </p:cNvSpPr>
          <p:nvPr>
            <p:ph type="body" sz="quarter" idx="13" hasCustomPrompt="1"/>
          </p:nvPr>
        </p:nvSpPr>
        <p:spPr>
          <a:xfrm>
            <a:off x="4309533" y="5960534"/>
            <a:ext cx="2895600" cy="789517"/>
          </a:xfrm>
        </p:spPr>
        <p:txBody>
          <a:bodyPr>
            <a:normAutofit/>
          </a:bodyPr>
          <a:lstStyle>
            <a:lvl1pPr marL="101597" indent="0">
              <a:buNone/>
              <a:defRPr sz="2667">
                <a:solidFill>
                  <a:schemeClr val="tx1"/>
                </a:solidFill>
              </a:defRPr>
            </a:lvl1pPr>
            <a:lvl2pPr marL="711182" indent="0">
              <a:buNone/>
              <a:defRPr sz="2667">
                <a:solidFill>
                  <a:schemeClr val="tx1"/>
                </a:solidFill>
              </a:defRPr>
            </a:lvl2pPr>
            <a:lvl3pPr marL="1320767" indent="0">
              <a:buNone/>
              <a:defRPr/>
            </a:lvl3pPr>
            <a:lvl4pPr marL="1930352" indent="0">
              <a:buNone/>
              <a:defRPr/>
            </a:lvl4pPr>
            <a:lvl5pPr marL="2539937" indent="0">
              <a:buNone/>
              <a:defRPr/>
            </a:lvl5pPr>
          </a:lstStyle>
          <a:p>
            <a:pPr lvl="0"/>
            <a:r>
              <a:rPr lang="en-US"/>
              <a:t>Add date</a:t>
            </a:r>
          </a:p>
        </p:txBody>
      </p:sp>
    </p:spTree>
    <p:extLst>
      <p:ext uri="{BB962C8B-B14F-4D97-AF65-F5344CB8AC3E}">
        <p14:creationId xmlns:p14="http://schemas.microsoft.com/office/powerpoint/2010/main" val="3874199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 Overview/Introduction slide" preserve="1" userDrawn="1">
  <p:cSld name="4. Overview/Introduction slide">
    <p:spTree>
      <p:nvGrpSpPr>
        <p:cNvPr id="1" name="Shape 37"/>
        <p:cNvGrpSpPr/>
        <p:nvPr/>
      </p:nvGrpSpPr>
      <p:grpSpPr>
        <a:xfrm>
          <a:off x="0" y="0"/>
          <a:ext cx="0" cy="0"/>
          <a:chOff x="0" y="0"/>
          <a:chExt cx="0" cy="0"/>
        </a:xfrm>
      </p:grpSpPr>
      <p:pic>
        <p:nvPicPr>
          <p:cNvPr id="39" name="Google Shape;39;p6">
            <a:extLst>
              <a:ext uri="{C183D7F6-B498-43B3-948B-1728B52AA6E4}">
                <adec:decorative xmlns:adec="http://schemas.microsoft.com/office/drawing/2017/decorative" val="1"/>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9515" y="81734"/>
            <a:ext cx="11901453" cy="6694535"/>
          </a:xfrm>
          <a:prstGeom prst="rect">
            <a:avLst/>
          </a:prstGeom>
          <a:noFill/>
          <a:ln>
            <a:noFill/>
          </a:ln>
        </p:spPr>
      </p:pic>
      <p:sp>
        <p:nvSpPr>
          <p:cNvPr id="2" name="Title 1">
            <a:extLst>
              <a:ext uri="{FF2B5EF4-FFF2-40B4-BE49-F238E27FC236}">
                <a16:creationId xmlns:a16="http://schemas.microsoft.com/office/drawing/2014/main" id="{20C2008B-E28E-A0A1-4F85-E72D2E7E1F91}"/>
              </a:ext>
            </a:extLst>
          </p:cNvPr>
          <p:cNvSpPr>
            <a:spLocks noGrp="1"/>
          </p:cNvSpPr>
          <p:nvPr>
            <p:ph type="title" hasCustomPrompt="1"/>
          </p:nvPr>
        </p:nvSpPr>
        <p:spPr>
          <a:xfrm>
            <a:off x="7518401" y="150133"/>
            <a:ext cx="4083049" cy="763600"/>
          </a:xfrm>
        </p:spPr>
        <p:txBody>
          <a:bodyPr>
            <a:noAutofit/>
          </a:bodyPr>
          <a:lstStyle>
            <a:lvl1pPr>
              <a:defRPr sz="4400" b="1" i="0">
                <a:solidFill>
                  <a:schemeClr val="tx2"/>
                </a:solidFill>
                <a:latin typeface="Source Sans Pro Black" panose="020B0503030403020204" pitchFamily="34" charset="0"/>
              </a:defRPr>
            </a:lvl1pPr>
          </a:lstStyle>
          <a:p>
            <a:r>
              <a:rPr lang="en-GB"/>
              <a:t>Add title</a:t>
            </a:r>
            <a:endParaRPr lang="en-US"/>
          </a:p>
        </p:txBody>
      </p:sp>
      <p:sp>
        <p:nvSpPr>
          <p:cNvPr id="5" name="Text Placeholder 4">
            <a:extLst>
              <a:ext uri="{FF2B5EF4-FFF2-40B4-BE49-F238E27FC236}">
                <a16:creationId xmlns:a16="http://schemas.microsoft.com/office/drawing/2014/main" id="{2DABD3D8-3E8F-5D97-92FF-460B44F1A22C}"/>
              </a:ext>
            </a:extLst>
          </p:cNvPr>
          <p:cNvSpPr>
            <a:spLocks noGrp="1"/>
          </p:cNvSpPr>
          <p:nvPr>
            <p:ph type="body" sz="quarter" idx="14" hasCustomPrompt="1"/>
          </p:nvPr>
        </p:nvSpPr>
        <p:spPr>
          <a:xfrm>
            <a:off x="7518400" y="982134"/>
            <a:ext cx="4083051" cy="4716001"/>
          </a:xfrm>
        </p:spPr>
        <p:txBody>
          <a:bodyPr>
            <a:normAutofit/>
          </a:bodyPr>
          <a:lstStyle>
            <a:lvl1pPr>
              <a:buSzPct val="80000"/>
              <a:defRPr sz="2400"/>
            </a:lvl1pPr>
            <a:lvl2pPr>
              <a:defRPr sz="2400"/>
            </a:lvl2pPr>
            <a:lvl3pPr>
              <a:defRPr sz="2400"/>
            </a:lvl3pPr>
            <a:lvl4pPr>
              <a:defRPr sz="2400"/>
            </a:lvl4pPr>
            <a:lvl5pPr>
              <a:defRPr sz="2400"/>
            </a:lvl5pPr>
          </a:lstStyle>
          <a:p>
            <a:pPr lvl="0"/>
            <a:r>
              <a:rPr lang="en-US"/>
              <a:t>Add text</a:t>
            </a:r>
            <a:endParaRPr lang="en-GB"/>
          </a:p>
        </p:txBody>
      </p:sp>
      <p:pic>
        <p:nvPicPr>
          <p:cNvPr id="41" name="Google Shape;41;p6" descr="The University of Sheffield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40367" y="5926701"/>
            <a:ext cx="1822965" cy="574833"/>
          </a:xfrm>
          <a:prstGeom prst="rect">
            <a:avLst/>
          </a:prstGeom>
          <a:noFill/>
          <a:ln>
            <a:noFill/>
          </a:ln>
        </p:spPr>
      </p:pic>
      <p:sp>
        <p:nvSpPr>
          <p:cNvPr id="42" name="Google Shape;42;p6"/>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2134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40FCBC-74E4-FF04-687C-9FF64C4A9767}"/>
              </a:ext>
            </a:extLst>
          </p:cNvPr>
          <p:cNvSpPr>
            <a:spLocks noGrp="1"/>
          </p:cNvSpPr>
          <p:nvPr>
            <p:ph idx="1" hasCustomPrompt="1"/>
          </p:nvPr>
        </p:nvSpPr>
        <p:spPr>
          <a:xfrm>
            <a:off x="343845" y="1253330"/>
            <a:ext cx="5487112" cy="4859429"/>
          </a:xfrm>
        </p:spPr>
        <p:txBody>
          <a:bodyPr>
            <a:normAutofit/>
          </a:bodyPr>
          <a:lstStyle>
            <a:lvl1pPr marL="0" indent="0">
              <a:buNone/>
              <a:defRPr sz="2400">
                <a:solidFill>
                  <a:schemeClr val="tx1"/>
                </a:solidFill>
                <a:latin typeface="Source Sans Pro" panose="020B0503030403020204" pitchFamily="34" charset="0"/>
              </a:defRPr>
            </a:lvl1pPr>
          </a:lstStyle>
          <a:p>
            <a:pPr lvl="0"/>
            <a:r>
              <a:rPr lang="en-GB" dirty="0"/>
              <a:t>Insert text</a:t>
            </a:r>
          </a:p>
        </p:txBody>
      </p:sp>
      <p:sp>
        <p:nvSpPr>
          <p:cNvPr id="4" name="Date Placeholder 3">
            <a:extLst>
              <a:ext uri="{FF2B5EF4-FFF2-40B4-BE49-F238E27FC236}">
                <a16:creationId xmlns:a16="http://schemas.microsoft.com/office/drawing/2014/main" id="{791A66CB-A184-E2C1-46FB-D30A4236C2F3}"/>
              </a:ext>
            </a:extLst>
          </p:cNvPr>
          <p:cNvSpPr>
            <a:spLocks noGrp="1"/>
          </p:cNvSpPr>
          <p:nvPr>
            <p:ph type="dt" sz="half" idx="10"/>
          </p:nvPr>
        </p:nvSpPr>
        <p:spPr/>
        <p:txBody>
          <a:bodyPr/>
          <a:lstStyle/>
          <a:p>
            <a:fld id="{580D6630-3E41-9F47-A2B2-0100248A62D0}" type="datetime1">
              <a:rPr lang="en-GB" smtClean="0"/>
              <a:t>20/03/2024</a:t>
            </a:fld>
            <a:endParaRPr lang="en-US"/>
          </a:p>
        </p:txBody>
      </p:sp>
      <p:sp>
        <p:nvSpPr>
          <p:cNvPr id="5" name="Footer Placeholder 4">
            <a:extLst>
              <a:ext uri="{FF2B5EF4-FFF2-40B4-BE49-F238E27FC236}">
                <a16:creationId xmlns:a16="http://schemas.microsoft.com/office/drawing/2014/main" id="{9B2B5F3A-56BC-5DC6-0CB4-8524E9A2C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B86CD-4E2F-7998-9D71-BEA3CB33C854}"/>
              </a:ext>
            </a:extLst>
          </p:cNvPr>
          <p:cNvSpPr>
            <a:spLocks noGrp="1"/>
          </p:cNvSpPr>
          <p:nvPr>
            <p:ph type="sldNum" sz="quarter" idx="12"/>
          </p:nvPr>
        </p:nvSpPr>
        <p:spPr/>
        <p:txBody>
          <a:bodyPr/>
          <a:lstStyle/>
          <a:p>
            <a:fld id="{8FEAFA59-1A5E-4448-B365-E0C6238BD975}" type="slidenum">
              <a:rPr lang="en-US" smtClean="0"/>
              <a:t>‹#›</a:t>
            </a:fld>
            <a:endParaRPr lang="en-US"/>
          </a:p>
        </p:txBody>
      </p:sp>
      <p:sp>
        <p:nvSpPr>
          <p:cNvPr id="7" name="Rectangle 6">
            <a:extLst>
              <a:ext uri="{FF2B5EF4-FFF2-40B4-BE49-F238E27FC236}">
                <a16:creationId xmlns:a16="http://schemas.microsoft.com/office/drawing/2014/main" id="{8298539C-6D96-65DB-3617-869C4851A8E8}"/>
              </a:ext>
            </a:extLst>
          </p:cNvPr>
          <p:cNvSpPr/>
          <p:nvPr userDrawn="1"/>
        </p:nvSpPr>
        <p:spPr>
          <a:xfrm>
            <a:off x="0" y="0"/>
            <a:ext cx="12192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9121085D-5B5B-B1E9-0AE8-527D959F66D5}"/>
              </a:ext>
            </a:extLst>
          </p:cNvPr>
          <p:cNvSpPr>
            <a:spLocks noGrp="1"/>
          </p:cNvSpPr>
          <p:nvPr>
            <p:ph type="body" sz="quarter" idx="13" hasCustomPrompt="1"/>
          </p:nvPr>
        </p:nvSpPr>
        <p:spPr>
          <a:xfrm>
            <a:off x="343844" y="243589"/>
            <a:ext cx="11009956" cy="427221"/>
          </a:xfrm>
        </p:spPr>
        <p:txBody>
          <a:bodyPr>
            <a:normAutofit/>
          </a:bodyPr>
          <a:lstStyle>
            <a:lvl1pPr marL="0" indent="0">
              <a:buNone/>
              <a:defRPr sz="2800" b="1">
                <a:solidFill>
                  <a:schemeClr val="tx2"/>
                </a:solidFill>
                <a:latin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Insert title</a:t>
            </a:r>
          </a:p>
        </p:txBody>
      </p:sp>
      <p:sp>
        <p:nvSpPr>
          <p:cNvPr id="8" name="Content Placeholder 2">
            <a:extLst>
              <a:ext uri="{FF2B5EF4-FFF2-40B4-BE49-F238E27FC236}">
                <a16:creationId xmlns:a16="http://schemas.microsoft.com/office/drawing/2014/main" id="{FF56F4E8-20C2-D306-8701-7748C2D50AD0}"/>
              </a:ext>
            </a:extLst>
          </p:cNvPr>
          <p:cNvSpPr>
            <a:spLocks noGrp="1"/>
          </p:cNvSpPr>
          <p:nvPr>
            <p:ph idx="14" hasCustomPrompt="1"/>
          </p:nvPr>
        </p:nvSpPr>
        <p:spPr>
          <a:xfrm>
            <a:off x="6361043" y="1253331"/>
            <a:ext cx="5487112" cy="4859428"/>
          </a:xfrm>
        </p:spPr>
        <p:txBody>
          <a:bodyPr>
            <a:normAutofit/>
          </a:bodyPr>
          <a:lstStyle>
            <a:lvl1pPr marL="0" indent="0">
              <a:buNone/>
              <a:defRPr sz="2400">
                <a:solidFill>
                  <a:schemeClr val="tx1"/>
                </a:solidFill>
                <a:latin typeface="Source Sans Pro" panose="020B0503030403020204" pitchFamily="34" charset="0"/>
              </a:defRPr>
            </a:lvl1pPr>
          </a:lstStyle>
          <a:p>
            <a:pPr lvl="0"/>
            <a:r>
              <a:rPr lang="en-GB" dirty="0"/>
              <a:t>Insert text</a:t>
            </a:r>
          </a:p>
        </p:txBody>
      </p:sp>
    </p:spTree>
    <p:extLst>
      <p:ext uri="{BB962C8B-B14F-4D97-AF65-F5344CB8AC3E}">
        <p14:creationId xmlns:p14="http://schemas.microsoft.com/office/powerpoint/2010/main" val="527979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5. Section header (light)" preserve="1" userDrawn="1">
  <p:cSld name="5. Section header (light)">
    <p:bg>
      <p:bgPr>
        <a:solidFill>
          <a:srgbClr val="A1DED2"/>
        </a:solidFill>
        <a:effectLst/>
      </p:bgPr>
    </p:bg>
    <p:spTree>
      <p:nvGrpSpPr>
        <p:cNvPr id="1" name="Shape 43"/>
        <p:cNvGrpSpPr/>
        <p:nvPr/>
      </p:nvGrpSpPr>
      <p:grpSpPr>
        <a:xfrm>
          <a:off x="0" y="0"/>
          <a:ext cx="0" cy="0"/>
          <a:chOff x="0" y="0"/>
          <a:chExt cx="0" cy="0"/>
        </a:xfrm>
      </p:grpSpPr>
      <p:sp>
        <p:nvSpPr>
          <p:cNvPr id="45" name="Google Shape;45;p7">
            <a:extLst>
              <a:ext uri="{C183D7F6-B498-43B3-948B-1728B52AA6E4}">
                <adec:decorative xmlns:adec="http://schemas.microsoft.com/office/drawing/2017/decorative" val="1"/>
              </a:ext>
            </a:extLst>
          </p:cNvPr>
          <p:cNvSpPr txBox="1"/>
          <p:nvPr/>
        </p:nvSpPr>
        <p:spPr>
          <a:xfrm>
            <a:off x="170933" y="5308033"/>
            <a:ext cx="11582400" cy="964391"/>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sp>
        <p:nvSpPr>
          <p:cNvPr id="46" name="Google Shape;46;p7">
            <a:extLst>
              <a:ext uri="{C183D7F6-B498-43B3-948B-1728B52AA6E4}">
                <adec:decorative xmlns:adec="http://schemas.microsoft.com/office/drawing/2017/decorative" val="1"/>
              </a:ext>
            </a:extLst>
          </p:cNvPr>
          <p:cNvSpPr/>
          <p:nvPr/>
        </p:nvSpPr>
        <p:spPr>
          <a:xfrm>
            <a:off x="6656600" y="158965"/>
            <a:ext cx="4980400" cy="6331200"/>
          </a:xfrm>
          <a:prstGeom prst="rect">
            <a:avLst/>
          </a:prstGeom>
          <a:solidFill>
            <a:srgbClr val="E1F4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 name="Title 2">
            <a:extLst>
              <a:ext uri="{FF2B5EF4-FFF2-40B4-BE49-F238E27FC236}">
                <a16:creationId xmlns:a16="http://schemas.microsoft.com/office/drawing/2014/main" id="{606DC372-114F-9F0D-C4D0-77B6F5B490D6}"/>
              </a:ext>
            </a:extLst>
          </p:cNvPr>
          <p:cNvSpPr>
            <a:spLocks noGrp="1"/>
          </p:cNvSpPr>
          <p:nvPr>
            <p:ph type="title" hasCustomPrompt="1"/>
          </p:nvPr>
        </p:nvSpPr>
        <p:spPr>
          <a:xfrm>
            <a:off x="170933" y="566101"/>
            <a:ext cx="6411000" cy="4334799"/>
          </a:xfrm>
        </p:spPr>
        <p:txBody>
          <a:bodyPr>
            <a:noAutofit/>
          </a:bodyPr>
          <a:lstStyle>
            <a:lvl1pPr>
              <a:defRPr sz="8666" b="1" i="0">
                <a:solidFill>
                  <a:schemeClr val="tx2"/>
                </a:solidFill>
                <a:latin typeface="Source Sans Pro Black" panose="020B0503030403020204" pitchFamily="34" charset="0"/>
              </a:defRPr>
            </a:lvl1pPr>
          </a:lstStyle>
          <a:p>
            <a:r>
              <a:rPr lang="en-GB"/>
              <a:t>Add title here</a:t>
            </a:r>
            <a:endParaRPr lang="en-US"/>
          </a:p>
        </p:txBody>
      </p:sp>
      <p:sp>
        <p:nvSpPr>
          <p:cNvPr id="47" name="Google Shape;47;p7"/>
          <p:cNvSpPr>
            <a:spLocks noGrp="1"/>
          </p:cNvSpPr>
          <p:nvPr>
            <p:ph type="pic" idx="2" hasCustomPrompt="1"/>
          </p:nvPr>
        </p:nvSpPr>
        <p:spPr>
          <a:xfrm>
            <a:off x="6852100" y="354533"/>
            <a:ext cx="4980400" cy="6331200"/>
          </a:xfrm>
          <a:prstGeom prst="rect">
            <a:avLst/>
          </a:prstGeom>
          <a:noFill/>
          <a:ln>
            <a:noFill/>
          </a:ln>
        </p:spPr>
        <p:txBody>
          <a:bodyPr/>
          <a:lstStyle/>
          <a:p>
            <a:r>
              <a:rPr lang="en-US"/>
              <a:t>Add picture</a:t>
            </a:r>
          </a:p>
        </p:txBody>
      </p:sp>
      <p:pic>
        <p:nvPicPr>
          <p:cNvPr id="48" name="Google Shape;48;p7"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386601" y="5499220"/>
            <a:ext cx="1843135" cy="582033"/>
          </a:xfrm>
          <a:prstGeom prst="rect">
            <a:avLst/>
          </a:prstGeom>
          <a:noFill/>
          <a:ln>
            <a:noFill/>
          </a:ln>
        </p:spPr>
      </p:pic>
      <p:sp>
        <p:nvSpPr>
          <p:cNvPr id="49" name="Google Shape;49;p7"/>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32594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8. Section header horizontal (light)" preserve="1" userDrawn="1">
  <p:cSld name="8. Section header horizontal (light)">
    <p:bg>
      <p:bgPr>
        <a:solidFill>
          <a:srgbClr val="A1DED2"/>
        </a:solidFill>
        <a:effectLst/>
      </p:bgPr>
    </p:bg>
    <p:spTree>
      <p:nvGrpSpPr>
        <p:cNvPr id="1" name="Shape 23"/>
        <p:cNvGrpSpPr/>
        <p:nvPr/>
      </p:nvGrpSpPr>
      <p:grpSpPr>
        <a:xfrm>
          <a:off x="0" y="0"/>
          <a:ext cx="0" cy="0"/>
          <a:chOff x="0" y="0"/>
          <a:chExt cx="0" cy="0"/>
        </a:xfrm>
      </p:grpSpPr>
      <p:sp>
        <p:nvSpPr>
          <p:cNvPr id="25" name="Google Shape;25;p4">
            <a:extLst>
              <a:ext uri="{C183D7F6-B498-43B3-948B-1728B52AA6E4}">
                <adec:decorative xmlns:adec="http://schemas.microsoft.com/office/drawing/2017/decorative" val="1"/>
              </a:ext>
            </a:extLst>
          </p:cNvPr>
          <p:cNvSpPr/>
          <p:nvPr/>
        </p:nvSpPr>
        <p:spPr>
          <a:xfrm>
            <a:off x="4889615" y="1014943"/>
            <a:ext cx="6806800" cy="4565200"/>
          </a:xfrm>
          <a:prstGeom prst="rect">
            <a:avLst/>
          </a:prstGeom>
          <a:solidFill>
            <a:srgbClr val="E1F4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 name="Title 2">
            <a:extLst>
              <a:ext uri="{FF2B5EF4-FFF2-40B4-BE49-F238E27FC236}">
                <a16:creationId xmlns:a16="http://schemas.microsoft.com/office/drawing/2014/main" id="{C76DD05E-1C7C-8965-2607-C3F34298581A}"/>
              </a:ext>
            </a:extLst>
          </p:cNvPr>
          <p:cNvSpPr>
            <a:spLocks noGrp="1"/>
          </p:cNvSpPr>
          <p:nvPr>
            <p:ph type="title" hasCustomPrompt="1"/>
          </p:nvPr>
        </p:nvSpPr>
        <p:spPr>
          <a:xfrm>
            <a:off x="109467" y="1256401"/>
            <a:ext cx="4705867" cy="4334799"/>
          </a:xfrm>
        </p:spPr>
        <p:txBody>
          <a:bodyPr>
            <a:noAutofit/>
          </a:bodyPr>
          <a:lstStyle>
            <a:lvl1pPr>
              <a:defRPr sz="8666" b="1" i="0">
                <a:solidFill>
                  <a:schemeClr val="tx2"/>
                </a:solidFill>
                <a:latin typeface="Source Sans Pro Black" panose="020B0503030403020204" pitchFamily="34" charset="0"/>
              </a:defRPr>
            </a:lvl1pPr>
          </a:lstStyle>
          <a:p>
            <a:r>
              <a:rPr lang="en-GB"/>
              <a:t>Add title here</a:t>
            </a:r>
            <a:endParaRPr lang="en-US"/>
          </a:p>
        </p:txBody>
      </p:sp>
      <p:sp>
        <p:nvSpPr>
          <p:cNvPr id="26" name="Google Shape;26;p4"/>
          <p:cNvSpPr>
            <a:spLocks noGrp="1"/>
          </p:cNvSpPr>
          <p:nvPr>
            <p:ph type="pic" idx="2" hasCustomPrompt="1"/>
          </p:nvPr>
        </p:nvSpPr>
        <p:spPr>
          <a:xfrm>
            <a:off x="5101151" y="1256400"/>
            <a:ext cx="6806800" cy="4565200"/>
          </a:xfrm>
          <a:prstGeom prst="rect">
            <a:avLst/>
          </a:prstGeom>
          <a:noFill/>
          <a:ln>
            <a:noFill/>
          </a:ln>
        </p:spPr>
        <p:txBody>
          <a:bodyPr/>
          <a:lstStyle/>
          <a:p>
            <a:r>
              <a:rPr lang="en-US"/>
              <a:t>Add picture</a:t>
            </a:r>
          </a:p>
        </p:txBody>
      </p:sp>
      <p:sp>
        <p:nvSpPr>
          <p:cNvPr id="27" name="Google Shape;27;p4">
            <a:extLst>
              <a:ext uri="{C183D7F6-B498-43B3-948B-1728B52AA6E4}">
                <adec:decorative xmlns:adec="http://schemas.microsoft.com/office/drawing/2017/decorative" val="1"/>
              </a:ext>
            </a:extLst>
          </p:cNvPr>
          <p:cNvSpPr txBox="1"/>
          <p:nvPr/>
        </p:nvSpPr>
        <p:spPr>
          <a:xfrm>
            <a:off x="0" y="190400"/>
            <a:ext cx="2462400" cy="964391"/>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pic>
        <p:nvPicPr>
          <p:cNvPr id="28" name="Google Shape;28;p4"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15667" y="381586"/>
            <a:ext cx="1843135" cy="582033"/>
          </a:xfrm>
          <a:prstGeom prst="rect">
            <a:avLst/>
          </a:prstGeom>
          <a:noFill/>
          <a:ln>
            <a:noFill/>
          </a:ln>
        </p:spPr>
      </p:pic>
      <p:sp>
        <p:nvSpPr>
          <p:cNvPr id="29" name="Google Shape;29;p4"/>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29422038"/>
      </p:ext>
    </p:extLst>
  </p:cSld>
  <p:clrMapOvr>
    <a:masterClrMapping/>
  </p:clrMapOvr>
  <p:extLst>
    <p:ext uri="{DCECCB84-F9BA-43D5-87BE-67443E8EF086}">
      <p15:sldGuideLst xmlns:p15="http://schemas.microsoft.com/office/powerpoint/2012/main">
        <p15:guide id="1" pos="81">
          <p15:clr>
            <a:srgbClr val="FA7B17"/>
          </p15:clr>
        </p15:guide>
        <p15:guide id="2" orient="horz" pos="1744">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6. Section header (dark)" preserve="1" userDrawn="1">
  <p:cSld name="6. Section header (dark)">
    <p:bg>
      <p:bgPr>
        <a:solidFill>
          <a:schemeClr val="lt2"/>
        </a:solidFill>
        <a:effectLst/>
      </p:bgPr>
    </p:bg>
    <p:spTree>
      <p:nvGrpSpPr>
        <p:cNvPr id="1" name="Shape 97"/>
        <p:cNvGrpSpPr/>
        <p:nvPr/>
      </p:nvGrpSpPr>
      <p:grpSpPr>
        <a:xfrm>
          <a:off x="0" y="0"/>
          <a:ext cx="0" cy="0"/>
          <a:chOff x="0" y="0"/>
          <a:chExt cx="0" cy="0"/>
        </a:xfrm>
      </p:grpSpPr>
      <p:sp>
        <p:nvSpPr>
          <p:cNvPr id="99" name="Google Shape;99;p13">
            <a:extLst>
              <a:ext uri="{C183D7F6-B498-43B3-948B-1728B52AA6E4}">
                <adec:decorative xmlns:adec="http://schemas.microsoft.com/office/drawing/2017/decorative" val="1"/>
              </a:ext>
            </a:extLst>
          </p:cNvPr>
          <p:cNvSpPr txBox="1"/>
          <p:nvPr/>
        </p:nvSpPr>
        <p:spPr>
          <a:xfrm>
            <a:off x="170933" y="5308033"/>
            <a:ext cx="11582400" cy="964391"/>
          </a:xfrm>
          <a:prstGeom prst="rect">
            <a:avLst/>
          </a:prstGeom>
          <a:solidFill>
            <a:srgbClr val="A1DED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sp>
        <p:nvSpPr>
          <p:cNvPr id="100" name="Google Shape;100;p13">
            <a:extLst>
              <a:ext uri="{C183D7F6-B498-43B3-948B-1728B52AA6E4}">
                <adec:decorative xmlns:adec="http://schemas.microsoft.com/office/drawing/2017/decorative" val="1"/>
              </a:ext>
            </a:extLst>
          </p:cNvPr>
          <p:cNvSpPr/>
          <p:nvPr/>
        </p:nvSpPr>
        <p:spPr>
          <a:xfrm>
            <a:off x="6656600" y="158965"/>
            <a:ext cx="4980400" cy="6331200"/>
          </a:xfrm>
          <a:prstGeom prst="rect">
            <a:avLst/>
          </a:prstGeom>
          <a:solidFill>
            <a:srgbClr val="E1F4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 name="Title 2">
            <a:extLst>
              <a:ext uri="{FF2B5EF4-FFF2-40B4-BE49-F238E27FC236}">
                <a16:creationId xmlns:a16="http://schemas.microsoft.com/office/drawing/2014/main" id="{45B5458A-83EB-BC2E-44BB-3E657BA3384B}"/>
              </a:ext>
            </a:extLst>
          </p:cNvPr>
          <p:cNvSpPr>
            <a:spLocks noGrp="1"/>
          </p:cNvSpPr>
          <p:nvPr>
            <p:ph type="title" hasCustomPrompt="1"/>
          </p:nvPr>
        </p:nvSpPr>
        <p:spPr>
          <a:xfrm>
            <a:off x="170933" y="566101"/>
            <a:ext cx="6411000" cy="4334799"/>
          </a:xfrm>
        </p:spPr>
        <p:txBody>
          <a:bodyPr>
            <a:noAutofit/>
          </a:bodyPr>
          <a:lstStyle>
            <a:lvl1pPr>
              <a:defRPr sz="8666" b="1" i="0">
                <a:solidFill>
                  <a:srgbClr val="E1F4F8"/>
                </a:solidFill>
                <a:latin typeface="Source Sans Pro Black" panose="020B0503030403020204" pitchFamily="34" charset="0"/>
              </a:defRPr>
            </a:lvl1pPr>
          </a:lstStyle>
          <a:p>
            <a:r>
              <a:rPr lang="en-GB"/>
              <a:t>Add title here</a:t>
            </a:r>
            <a:endParaRPr lang="en-US"/>
          </a:p>
        </p:txBody>
      </p:sp>
      <p:sp>
        <p:nvSpPr>
          <p:cNvPr id="101" name="Google Shape;101;p13"/>
          <p:cNvSpPr>
            <a:spLocks noGrp="1"/>
          </p:cNvSpPr>
          <p:nvPr>
            <p:ph type="pic" idx="2" hasCustomPrompt="1"/>
          </p:nvPr>
        </p:nvSpPr>
        <p:spPr>
          <a:xfrm>
            <a:off x="6852100" y="354533"/>
            <a:ext cx="4980400" cy="6331200"/>
          </a:xfrm>
          <a:prstGeom prst="rect">
            <a:avLst/>
          </a:prstGeom>
          <a:noFill/>
          <a:ln>
            <a:noFill/>
          </a:ln>
        </p:spPr>
        <p:txBody>
          <a:bodyPr/>
          <a:lstStyle/>
          <a:p>
            <a:r>
              <a:rPr lang="en-US"/>
              <a:t>Add picture</a:t>
            </a:r>
          </a:p>
        </p:txBody>
      </p:sp>
      <p:pic>
        <p:nvPicPr>
          <p:cNvPr id="102" name="Google Shape;102;p13"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388800" y="5500800"/>
            <a:ext cx="1921480" cy="580800"/>
          </a:xfrm>
          <a:prstGeom prst="rect">
            <a:avLst/>
          </a:prstGeom>
          <a:noFill/>
          <a:ln>
            <a:noFill/>
          </a:ln>
        </p:spPr>
      </p:pic>
      <p:sp>
        <p:nvSpPr>
          <p:cNvPr id="103" name="Google Shape;103;p13"/>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99454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7. Section header horizontal (dark)" preserve="1" userDrawn="1">
  <p:cSld name="7. Section header horizontal (dark)">
    <p:bg>
      <p:bgPr>
        <a:solidFill>
          <a:schemeClr val="lt2"/>
        </a:solidFill>
        <a:effectLst/>
      </p:bgPr>
    </p:bg>
    <p:spTree>
      <p:nvGrpSpPr>
        <p:cNvPr id="1" name="Shape 111"/>
        <p:cNvGrpSpPr/>
        <p:nvPr/>
      </p:nvGrpSpPr>
      <p:grpSpPr>
        <a:xfrm>
          <a:off x="0" y="0"/>
          <a:ext cx="0" cy="0"/>
          <a:chOff x="0" y="0"/>
          <a:chExt cx="0" cy="0"/>
        </a:xfrm>
      </p:grpSpPr>
      <p:sp>
        <p:nvSpPr>
          <p:cNvPr id="113" name="Google Shape;113;p15">
            <a:extLst>
              <a:ext uri="{C183D7F6-B498-43B3-948B-1728B52AA6E4}">
                <adec:decorative xmlns:adec="http://schemas.microsoft.com/office/drawing/2017/decorative" val="1"/>
              </a:ext>
            </a:extLst>
          </p:cNvPr>
          <p:cNvSpPr txBox="1"/>
          <p:nvPr/>
        </p:nvSpPr>
        <p:spPr>
          <a:xfrm>
            <a:off x="0" y="192000"/>
            <a:ext cx="2460400" cy="964800"/>
          </a:xfrm>
          <a:prstGeom prst="rect">
            <a:avLst/>
          </a:prstGeom>
          <a:solidFill>
            <a:srgbClr val="A1DED2"/>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pic>
        <p:nvPicPr>
          <p:cNvPr id="114" name="Google Shape;114;p15"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17867" y="384767"/>
            <a:ext cx="1921480" cy="580800"/>
          </a:xfrm>
          <a:prstGeom prst="rect">
            <a:avLst/>
          </a:prstGeom>
          <a:noFill/>
          <a:ln>
            <a:noFill/>
          </a:ln>
        </p:spPr>
      </p:pic>
      <p:sp>
        <p:nvSpPr>
          <p:cNvPr id="3" name="Title 2">
            <a:extLst>
              <a:ext uri="{FF2B5EF4-FFF2-40B4-BE49-F238E27FC236}">
                <a16:creationId xmlns:a16="http://schemas.microsoft.com/office/drawing/2014/main" id="{316B56F3-93F3-CC35-E0B8-D2C9B5FE5CD6}"/>
              </a:ext>
            </a:extLst>
          </p:cNvPr>
          <p:cNvSpPr>
            <a:spLocks noGrp="1"/>
          </p:cNvSpPr>
          <p:nvPr>
            <p:ph type="title" hasCustomPrompt="1"/>
          </p:nvPr>
        </p:nvSpPr>
        <p:spPr>
          <a:xfrm>
            <a:off x="131284" y="1349568"/>
            <a:ext cx="4656307" cy="4472033"/>
          </a:xfrm>
        </p:spPr>
        <p:txBody>
          <a:bodyPr>
            <a:noAutofit/>
          </a:bodyPr>
          <a:lstStyle>
            <a:lvl1pPr>
              <a:defRPr sz="8666" b="1" i="0">
                <a:solidFill>
                  <a:srgbClr val="E1F4F8"/>
                </a:solidFill>
                <a:latin typeface="Source Sans Pro Black" panose="020B0503030403020204" pitchFamily="34" charset="0"/>
              </a:defRPr>
            </a:lvl1pPr>
          </a:lstStyle>
          <a:p>
            <a:r>
              <a:rPr lang="en-GB"/>
              <a:t>Add title here</a:t>
            </a:r>
            <a:endParaRPr lang="en-US"/>
          </a:p>
        </p:txBody>
      </p:sp>
      <p:sp>
        <p:nvSpPr>
          <p:cNvPr id="115" name="Google Shape;115;p15">
            <a:extLst>
              <a:ext uri="{C183D7F6-B498-43B3-948B-1728B52AA6E4}">
                <adec:decorative xmlns:adec="http://schemas.microsoft.com/office/drawing/2017/decorative" val="1"/>
              </a:ext>
            </a:extLst>
          </p:cNvPr>
          <p:cNvSpPr/>
          <p:nvPr/>
        </p:nvSpPr>
        <p:spPr>
          <a:xfrm>
            <a:off x="4889615" y="1014943"/>
            <a:ext cx="6806800" cy="4565200"/>
          </a:xfrm>
          <a:prstGeom prst="rect">
            <a:avLst/>
          </a:prstGeom>
          <a:solidFill>
            <a:srgbClr val="E1F4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5"/>
          <p:cNvSpPr>
            <a:spLocks noGrp="1"/>
          </p:cNvSpPr>
          <p:nvPr>
            <p:ph type="pic" idx="2" hasCustomPrompt="1"/>
          </p:nvPr>
        </p:nvSpPr>
        <p:spPr>
          <a:xfrm>
            <a:off x="5109617" y="1256400"/>
            <a:ext cx="6806800" cy="4565200"/>
          </a:xfrm>
          <a:prstGeom prst="rect">
            <a:avLst/>
          </a:prstGeom>
          <a:noFill/>
          <a:ln>
            <a:noFill/>
          </a:ln>
        </p:spPr>
        <p:txBody>
          <a:bodyPr/>
          <a:lstStyle/>
          <a:p>
            <a:r>
              <a:rPr lang="en-US"/>
              <a:t>Add picture</a:t>
            </a:r>
          </a:p>
        </p:txBody>
      </p:sp>
      <p:sp>
        <p:nvSpPr>
          <p:cNvPr id="117" name="Google Shape;117;p15"/>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984885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9. Meet the team" preserve="1" userDrawn="1">
  <p:cSld name="9. Meet the team">
    <p:spTree>
      <p:nvGrpSpPr>
        <p:cNvPr id="1" name="Shape 151"/>
        <p:cNvGrpSpPr/>
        <p:nvPr/>
      </p:nvGrpSpPr>
      <p:grpSpPr>
        <a:xfrm>
          <a:off x="0" y="0"/>
          <a:ext cx="0" cy="0"/>
          <a:chOff x="0" y="0"/>
          <a:chExt cx="0" cy="0"/>
        </a:xfrm>
      </p:grpSpPr>
      <p:sp>
        <p:nvSpPr>
          <p:cNvPr id="152" name="Google Shape;152;p22">
            <a:extLst>
              <a:ext uri="{C183D7F6-B498-43B3-948B-1728B52AA6E4}">
                <adec:decorative xmlns:adec="http://schemas.microsoft.com/office/drawing/2017/decorative" val="1"/>
              </a:ext>
            </a:extLst>
          </p:cNvPr>
          <p:cNvSpPr txBox="1"/>
          <p:nvPr/>
        </p:nvSpPr>
        <p:spPr>
          <a:xfrm>
            <a:off x="-24600" y="0"/>
            <a:ext cx="12241200" cy="964391"/>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sp>
        <p:nvSpPr>
          <p:cNvPr id="156" name="Google Shape;156;p22"/>
          <p:cNvSpPr txBox="1">
            <a:spLocks noGrp="1"/>
          </p:cNvSpPr>
          <p:nvPr>
            <p:ph type="title"/>
          </p:nvPr>
        </p:nvSpPr>
        <p:spPr>
          <a:xfrm>
            <a:off x="170933" y="0"/>
            <a:ext cx="10928400" cy="964400"/>
          </a:xfrm>
          <a:prstGeom prst="rect">
            <a:avLst/>
          </a:prstGeom>
        </p:spPr>
        <p:txBody>
          <a:bodyPr spcFirstLastPara="1" wrap="square" lIns="91425" tIns="91425" rIns="91425" bIns="91425" anchor="ctr" anchorCtr="0">
            <a:normAutofit/>
          </a:bodyPr>
          <a:lstStyle>
            <a:lvl1pPr lvl="0" rtl="0">
              <a:spcBef>
                <a:spcPts val="0"/>
              </a:spcBef>
              <a:spcAft>
                <a:spcPts val="0"/>
              </a:spcAft>
              <a:buSzPts val="3500"/>
              <a:buNone/>
              <a:defRPr sz="4667" b="1" i="0">
                <a:latin typeface="Source Sans Pro Black" panose="020B0503030403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Click to edit Master title style</a:t>
            </a:r>
            <a:endParaRPr/>
          </a:p>
        </p:txBody>
      </p:sp>
      <p:sp>
        <p:nvSpPr>
          <p:cNvPr id="153" name="Google Shape;153;p22">
            <a:extLst>
              <a:ext uri="{C183D7F6-B498-43B3-948B-1728B52AA6E4}">
                <adec:decorative xmlns:adec="http://schemas.microsoft.com/office/drawing/2017/decorative" val="1"/>
              </a:ext>
            </a:extLst>
          </p:cNvPr>
          <p:cNvSpPr/>
          <p:nvPr/>
        </p:nvSpPr>
        <p:spPr>
          <a:xfrm>
            <a:off x="1396800" y="2762984"/>
            <a:ext cx="9398400" cy="722400"/>
          </a:xfrm>
          <a:prstGeom prst="rect">
            <a:avLst/>
          </a:prstGeom>
          <a:solidFill>
            <a:srgbClr val="A1DED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54" name="Google Shape;154;p22">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sp>
        <p:nvSpPr>
          <p:cNvPr id="157" name="Google Shape;157;p22"/>
          <p:cNvSpPr>
            <a:spLocks noGrp="1"/>
          </p:cNvSpPr>
          <p:nvPr>
            <p:ph type="pic" idx="2"/>
          </p:nvPr>
        </p:nvSpPr>
        <p:spPr>
          <a:xfrm>
            <a:off x="1663600" y="1841400"/>
            <a:ext cx="2565600" cy="2565600"/>
          </a:xfrm>
          <a:prstGeom prst="ellipse">
            <a:avLst/>
          </a:prstGeom>
          <a:noFill/>
          <a:ln>
            <a:noFill/>
          </a:ln>
        </p:spPr>
      </p:sp>
      <p:sp>
        <p:nvSpPr>
          <p:cNvPr id="3" name="Text Placeholder 2">
            <a:extLst>
              <a:ext uri="{FF2B5EF4-FFF2-40B4-BE49-F238E27FC236}">
                <a16:creationId xmlns:a16="http://schemas.microsoft.com/office/drawing/2014/main" id="{FD3873FF-E047-E11C-6765-FBBC8EE4F68B}"/>
              </a:ext>
            </a:extLst>
          </p:cNvPr>
          <p:cNvSpPr>
            <a:spLocks noGrp="1"/>
          </p:cNvSpPr>
          <p:nvPr>
            <p:ph type="body" sz="quarter" idx="13" hasCustomPrompt="1"/>
          </p:nvPr>
        </p:nvSpPr>
        <p:spPr>
          <a:xfrm>
            <a:off x="1405467" y="4604975"/>
            <a:ext cx="3086100" cy="722400"/>
          </a:xfrm>
        </p:spPr>
        <p:txBody>
          <a:bodyPr/>
          <a:lstStyle>
            <a:lvl1pPr marL="101597" indent="0" algn="ctr">
              <a:buNone/>
              <a:defRPr sz="2667" b="1" i="0">
                <a:latin typeface="Source Sans Pro Semibold" panose="020B0503030403020204" pitchFamily="34" charset="0"/>
              </a:defRPr>
            </a:lvl1pPr>
          </a:lstStyle>
          <a:p>
            <a:pPr lvl="0"/>
            <a:r>
              <a:rPr lang="en-GB"/>
              <a:t>Add Name</a:t>
            </a:r>
          </a:p>
        </p:txBody>
      </p:sp>
      <p:sp>
        <p:nvSpPr>
          <p:cNvPr id="9" name="Text Placeholder 2">
            <a:extLst>
              <a:ext uri="{FF2B5EF4-FFF2-40B4-BE49-F238E27FC236}">
                <a16:creationId xmlns:a16="http://schemas.microsoft.com/office/drawing/2014/main" id="{0D644DF0-C66F-6D20-35C4-51DD98160F02}"/>
              </a:ext>
            </a:extLst>
          </p:cNvPr>
          <p:cNvSpPr>
            <a:spLocks noGrp="1"/>
          </p:cNvSpPr>
          <p:nvPr>
            <p:ph type="body" sz="quarter" idx="16" hasCustomPrompt="1"/>
          </p:nvPr>
        </p:nvSpPr>
        <p:spPr>
          <a:xfrm>
            <a:off x="1405467" y="5416650"/>
            <a:ext cx="3086100" cy="542767"/>
          </a:xfrm>
        </p:spPr>
        <p:txBody>
          <a:bodyPr>
            <a:noAutofit/>
          </a:bodyPr>
          <a:lstStyle>
            <a:lvl1pPr marL="101597" indent="0" algn="ctr">
              <a:buNone/>
              <a:defRPr sz="2667">
                <a:latin typeface="Source Sans Pro" panose="020B0503030403020204" pitchFamily="34" charset="0"/>
              </a:defRPr>
            </a:lvl1pPr>
          </a:lstStyle>
          <a:p>
            <a:pPr lvl="0"/>
            <a:r>
              <a:rPr lang="en-GB"/>
              <a:t>Add role</a:t>
            </a:r>
          </a:p>
        </p:txBody>
      </p:sp>
      <p:sp>
        <p:nvSpPr>
          <p:cNvPr id="160" name="Google Shape;160;p22"/>
          <p:cNvSpPr>
            <a:spLocks noGrp="1"/>
          </p:cNvSpPr>
          <p:nvPr>
            <p:ph type="pic" idx="4"/>
          </p:nvPr>
        </p:nvSpPr>
        <p:spPr>
          <a:xfrm>
            <a:off x="4813200" y="1841400"/>
            <a:ext cx="2565600" cy="2565600"/>
          </a:xfrm>
          <a:prstGeom prst="ellipse">
            <a:avLst/>
          </a:prstGeom>
          <a:noFill/>
          <a:ln>
            <a:noFill/>
          </a:ln>
        </p:spPr>
      </p:sp>
      <p:sp>
        <p:nvSpPr>
          <p:cNvPr id="4" name="Text Placeholder 2">
            <a:extLst>
              <a:ext uri="{FF2B5EF4-FFF2-40B4-BE49-F238E27FC236}">
                <a16:creationId xmlns:a16="http://schemas.microsoft.com/office/drawing/2014/main" id="{D35EEC6B-E86D-71A7-BCDD-A8667B4BF086}"/>
              </a:ext>
            </a:extLst>
          </p:cNvPr>
          <p:cNvSpPr>
            <a:spLocks noGrp="1"/>
          </p:cNvSpPr>
          <p:nvPr>
            <p:ph type="body" sz="quarter" idx="14" hasCustomPrompt="1"/>
          </p:nvPr>
        </p:nvSpPr>
        <p:spPr>
          <a:xfrm>
            <a:off x="4555067" y="4604976"/>
            <a:ext cx="3086100" cy="722400"/>
          </a:xfrm>
        </p:spPr>
        <p:txBody>
          <a:bodyPr>
            <a:noAutofit/>
          </a:bodyPr>
          <a:lstStyle>
            <a:lvl1pPr marL="101597" indent="0" algn="ctr">
              <a:buNone/>
              <a:defRPr sz="2667" b="1" i="0">
                <a:latin typeface="Source Sans Pro Semibold" panose="020B0503030403020204" pitchFamily="34" charset="0"/>
              </a:defRPr>
            </a:lvl1pPr>
          </a:lstStyle>
          <a:p>
            <a:pPr lvl="0"/>
            <a:r>
              <a:rPr lang="en-GB"/>
              <a:t>Add Name</a:t>
            </a:r>
          </a:p>
        </p:txBody>
      </p:sp>
      <p:sp>
        <p:nvSpPr>
          <p:cNvPr id="10" name="Text Placeholder 2">
            <a:extLst>
              <a:ext uri="{FF2B5EF4-FFF2-40B4-BE49-F238E27FC236}">
                <a16:creationId xmlns:a16="http://schemas.microsoft.com/office/drawing/2014/main" id="{EE92A95C-BFD0-5975-C6FB-C3C038E82B96}"/>
              </a:ext>
            </a:extLst>
          </p:cNvPr>
          <p:cNvSpPr>
            <a:spLocks noGrp="1"/>
          </p:cNvSpPr>
          <p:nvPr>
            <p:ph type="body" sz="quarter" idx="17" hasCustomPrompt="1"/>
          </p:nvPr>
        </p:nvSpPr>
        <p:spPr>
          <a:xfrm>
            <a:off x="4555067" y="5416651"/>
            <a:ext cx="3086100" cy="542765"/>
          </a:xfrm>
        </p:spPr>
        <p:txBody>
          <a:bodyPr>
            <a:noAutofit/>
          </a:bodyPr>
          <a:lstStyle>
            <a:lvl1pPr marL="101597" indent="0" algn="ctr">
              <a:buNone/>
              <a:defRPr sz="2667">
                <a:latin typeface="Source Sans Pro" panose="020B0503030403020204" pitchFamily="34" charset="0"/>
              </a:defRPr>
            </a:lvl1pPr>
          </a:lstStyle>
          <a:p>
            <a:pPr lvl="0"/>
            <a:r>
              <a:rPr lang="en-GB"/>
              <a:t>Add role</a:t>
            </a:r>
          </a:p>
        </p:txBody>
      </p:sp>
      <p:sp>
        <p:nvSpPr>
          <p:cNvPr id="163" name="Google Shape;163;p22"/>
          <p:cNvSpPr>
            <a:spLocks noGrp="1"/>
          </p:cNvSpPr>
          <p:nvPr>
            <p:ph type="pic" idx="7"/>
          </p:nvPr>
        </p:nvSpPr>
        <p:spPr>
          <a:xfrm>
            <a:off x="7962800" y="1841400"/>
            <a:ext cx="2565600" cy="2565600"/>
          </a:xfrm>
          <a:prstGeom prst="ellipse">
            <a:avLst/>
          </a:prstGeom>
          <a:noFill/>
          <a:ln>
            <a:noFill/>
          </a:ln>
        </p:spPr>
      </p:sp>
      <p:sp>
        <p:nvSpPr>
          <p:cNvPr id="5" name="Text Placeholder 2">
            <a:extLst>
              <a:ext uri="{FF2B5EF4-FFF2-40B4-BE49-F238E27FC236}">
                <a16:creationId xmlns:a16="http://schemas.microsoft.com/office/drawing/2014/main" id="{6F279A5A-7C6F-0783-7967-03C33B784E26}"/>
              </a:ext>
            </a:extLst>
          </p:cNvPr>
          <p:cNvSpPr>
            <a:spLocks noGrp="1"/>
          </p:cNvSpPr>
          <p:nvPr>
            <p:ph type="body" sz="quarter" idx="15" hasCustomPrompt="1"/>
          </p:nvPr>
        </p:nvSpPr>
        <p:spPr>
          <a:xfrm>
            <a:off x="7713134" y="4604975"/>
            <a:ext cx="3086100" cy="722400"/>
          </a:xfrm>
        </p:spPr>
        <p:txBody>
          <a:bodyPr>
            <a:noAutofit/>
          </a:bodyPr>
          <a:lstStyle>
            <a:lvl1pPr marL="101597" indent="0" algn="ctr">
              <a:buNone/>
              <a:defRPr sz="2667" b="1" i="0">
                <a:latin typeface="Source Sans Pro Semibold" panose="020B0503030403020204" pitchFamily="34" charset="0"/>
              </a:defRPr>
            </a:lvl1pPr>
          </a:lstStyle>
          <a:p>
            <a:pPr lvl="0"/>
            <a:r>
              <a:rPr lang="en-GB"/>
              <a:t>Add Name</a:t>
            </a:r>
          </a:p>
        </p:txBody>
      </p:sp>
      <p:sp>
        <p:nvSpPr>
          <p:cNvPr id="11" name="Text Placeholder 2">
            <a:extLst>
              <a:ext uri="{FF2B5EF4-FFF2-40B4-BE49-F238E27FC236}">
                <a16:creationId xmlns:a16="http://schemas.microsoft.com/office/drawing/2014/main" id="{C3A21074-44E0-AAE5-1E6A-1963BD30D17E}"/>
              </a:ext>
            </a:extLst>
          </p:cNvPr>
          <p:cNvSpPr>
            <a:spLocks noGrp="1"/>
          </p:cNvSpPr>
          <p:nvPr>
            <p:ph type="body" sz="quarter" idx="18" hasCustomPrompt="1"/>
          </p:nvPr>
        </p:nvSpPr>
        <p:spPr>
          <a:xfrm>
            <a:off x="7713134" y="5416649"/>
            <a:ext cx="3086100" cy="542767"/>
          </a:xfrm>
        </p:spPr>
        <p:txBody>
          <a:bodyPr>
            <a:noAutofit/>
          </a:bodyPr>
          <a:lstStyle>
            <a:lvl1pPr marL="101597" indent="0" algn="ctr">
              <a:buNone/>
              <a:defRPr sz="2667">
                <a:latin typeface="Source Sans Pro" panose="020B0503030403020204" pitchFamily="34" charset="0"/>
              </a:defRPr>
            </a:lvl1pPr>
          </a:lstStyle>
          <a:p>
            <a:pPr lvl="0"/>
            <a:r>
              <a:rPr lang="en-GB"/>
              <a:t>Add role</a:t>
            </a:r>
          </a:p>
        </p:txBody>
      </p:sp>
      <p:sp>
        <p:nvSpPr>
          <p:cNvPr id="166" name="Google Shape;166;p22"/>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pic>
        <p:nvPicPr>
          <p:cNvPr id="155" name="Google Shape;155;p22"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Tree>
    <p:extLst>
      <p:ext uri="{BB962C8B-B14F-4D97-AF65-F5344CB8AC3E}">
        <p14:creationId xmlns:p14="http://schemas.microsoft.com/office/powerpoint/2010/main" val="1262882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0. Title only " preserve="1" userDrawn="1">
  <p:cSld name="10. Title only ">
    <p:spTree>
      <p:nvGrpSpPr>
        <p:cNvPr id="1" name="Shape 50"/>
        <p:cNvGrpSpPr/>
        <p:nvPr/>
      </p:nvGrpSpPr>
      <p:grpSpPr>
        <a:xfrm>
          <a:off x="0" y="0"/>
          <a:ext cx="0" cy="0"/>
          <a:chOff x="0" y="0"/>
          <a:chExt cx="0" cy="0"/>
        </a:xfrm>
      </p:grpSpPr>
      <p:sp>
        <p:nvSpPr>
          <p:cNvPr id="51" name="Google Shape;51;p8">
            <a:extLst>
              <a:ext uri="{C183D7F6-B498-43B3-948B-1728B52AA6E4}">
                <adec:decorative xmlns:adec="http://schemas.microsoft.com/office/drawing/2017/decorative" val="1"/>
              </a:ext>
            </a:extLst>
          </p:cNvPr>
          <p:cNvSpPr txBox="1"/>
          <p:nvPr userDrawn="1"/>
        </p:nvSpPr>
        <p:spPr>
          <a:xfrm>
            <a:off x="-24600" y="0"/>
            <a:ext cx="12241200" cy="964391"/>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sp>
        <p:nvSpPr>
          <p:cNvPr id="2" name="Title 1">
            <a:extLst>
              <a:ext uri="{FF2B5EF4-FFF2-40B4-BE49-F238E27FC236}">
                <a16:creationId xmlns:a16="http://schemas.microsoft.com/office/drawing/2014/main" id="{25934613-6459-0E69-0E87-7EDE0F2DC156}"/>
              </a:ext>
            </a:extLst>
          </p:cNvPr>
          <p:cNvSpPr>
            <a:spLocks noGrp="1"/>
          </p:cNvSpPr>
          <p:nvPr>
            <p:ph type="title" hasCustomPrompt="1"/>
          </p:nvPr>
        </p:nvSpPr>
        <p:spPr>
          <a:xfrm>
            <a:off x="170933" y="100400"/>
            <a:ext cx="10928867" cy="763600"/>
          </a:xfrm>
        </p:spPr>
        <p:txBody>
          <a:bodyPr anchor="ctr">
            <a:noAutofit/>
          </a:bodyPr>
          <a:lstStyle>
            <a:lvl1pPr>
              <a:defRPr sz="4667" b="1" i="0">
                <a:latin typeface="Source Sans Pro Black" panose="020B0503030403020204" pitchFamily="34" charset="0"/>
              </a:defRPr>
            </a:lvl1pPr>
          </a:lstStyle>
          <a:p>
            <a:r>
              <a:rPr lang="en-GB"/>
              <a:t>Add title</a:t>
            </a:r>
            <a:endParaRPr lang="en-US"/>
          </a:p>
        </p:txBody>
      </p:sp>
      <p:cxnSp>
        <p:nvCxnSpPr>
          <p:cNvPr id="52" name="Google Shape;52;p8">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pic>
        <p:nvPicPr>
          <p:cNvPr id="53" name="Google Shape;53;p8"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
        <p:nvSpPr>
          <p:cNvPr id="55" name="Google Shape;55;p8"/>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93762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1. Title and body" preserve="1" userDrawn="1">
  <p:cSld name="11. Title and body">
    <p:spTree>
      <p:nvGrpSpPr>
        <p:cNvPr id="1" name="Shape 120"/>
        <p:cNvGrpSpPr/>
        <p:nvPr/>
      </p:nvGrpSpPr>
      <p:grpSpPr>
        <a:xfrm>
          <a:off x="0" y="0"/>
          <a:ext cx="0" cy="0"/>
          <a:chOff x="0" y="0"/>
          <a:chExt cx="0" cy="0"/>
        </a:xfrm>
      </p:grpSpPr>
      <p:sp>
        <p:nvSpPr>
          <p:cNvPr id="121" name="Google Shape;121;p17">
            <a:extLst>
              <a:ext uri="{C183D7F6-B498-43B3-948B-1728B52AA6E4}">
                <adec:decorative xmlns:adec="http://schemas.microsoft.com/office/drawing/2017/decorative" val="1"/>
              </a:ext>
            </a:extLst>
          </p:cNvPr>
          <p:cNvSpPr txBox="1"/>
          <p:nvPr/>
        </p:nvSpPr>
        <p:spPr>
          <a:xfrm>
            <a:off x="-24600" y="0"/>
            <a:ext cx="12241200" cy="964391"/>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sp>
        <p:nvSpPr>
          <p:cNvPr id="3" name="Title 1">
            <a:extLst>
              <a:ext uri="{FF2B5EF4-FFF2-40B4-BE49-F238E27FC236}">
                <a16:creationId xmlns:a16="http://schemas.microsoft.com/office/drawing/2014/main" id="{0F0AEC03-5D0F-6E70-6AE0-CDCC6E626910}"/>
              </a:ext>
            </a:extLst>
          </p:cNvPr>
          <p:cNvSpPr>
            <a:spLocks noGrp="1"/>
          </p:cNvSpPr>
          <p:nvPr>
            <p:ph type="title" hasCustomPrompt="1"/>
          </p:nvPr>
        </p:nvSpPr>
        <p:spPr>
          <a:xfrm>
            <a:off x="170933" y="100400"/>
            <a:ext cx="10928867" cy="763600"/>
          </a:xfrm>
        </p:spPr>
        <p:txBody>
          <a:bodyPr anchor="ctr">
            <a:noAutofit/>
          </a:bodyPr>
          <a:lstStyle>
            <a:lvl1pPr>
              <a:defRPr sz="4667" b="1" i="0">
                <a:latin typeface="Source Sans Pro Black" panose="020B0503030403020204" pitchFamily="34" charset="0"/>
              </a:defRPr>
            </a:lvl1pPr>
          </a:lstStyle>
          <a:p>
            <a:r>
              <a:rPr lang="en-GB"/>
              <a:t>Add title</a:t>
            </a:r>
            <a:endParaRPr lang="en-US"/>
          </a:p>
        </p:txBody>
      </p:sp>
      <p:sp>
        <p:nvSpPr>
          <p:cNvPr id="4" name="Text Placeholder 3">
            <a:extLst>
              <a:ext uri="{FF2B5EF4-FFF2-40B4-BE49-F238E27FC236}">
                <a16:creationId xmlns:a16="http://schemas.microsoft.com/office/drawing/2014/main" id="{CA355768-5B10-3D4F-8D58-EB902AF53863}"/>
              </a:ext>
            </a:extLst>
          </p:cNvPr>
          <p:cNvSpPr>
            <a:spLocks noGrp="1"/>
          </p:cNvSpPr>
          <p:nvPr>
            <p:ph type="body" sz="quarter" idx="14" hasCustomPrompt="1"/>
          </p:nvPr>
        </p:nvSpPr>
        <p:spPr>
          <a:xfrm>
            <a:off x="170933" y="1151467"/>
            <a:ext cx="11758600" cy="4842933"/>
          </a:xfrm>
        </p:spPr>
        <p:txBody>
          <a:bodyPr/>
          <a:lstStyle>
            <a:lvl1pPr marL="101597" indent="0">
              <a:buNone/>
              <a:defRPr/>
            </a:lvl1pPr>
          </a:lstStyle>
          <a:p>
            <a:pPr lvl="0"/>
            <a:r>
              <a:rPr lang="en-GB"/>
              <a:t>Add text</a:t>
            </a:r>
          </a:p>
        </p:txBody>
      </p:sp>
      <p:cxnSp>
        <p:nvCxnSpPr>
          <p:cNvPr id="124" name="Google Shape;124;p17">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pic>
        <p:nvPicPr>
          <p:cNvPr id="125" name="Google Shape;125;p17"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
        <p:nvSpPr>
          <p:cNvPr id="126" name="Google Shape;126;p17"/>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88043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2. Text and image" preserve="1" userDrawn="1">
  <p:cSld name="12. Text and image">
    <p:spTree>
      <p:nvGrpSpPr>
        <p:cNvPr id="1" name="Shape 104"/>
        <p:cNvGrpSpPr/>
        <p:nvPr/>
      </p:nvGrpSpPr>
      <p:grpSpPr>
        <a:xfrm>
          <a:off x="0" y="0"/>
          <a:ext cx="0" cy="0"/>
          <a:chOff x="0" y="0"/>
          <a:chExt cx="0" cy="0"/>
        </a:xfrm>
      </p:grpSpPr>
      <p:sp>
        <p:nvSpPr>
          <p:cNvPr id="4" name="Title 3">
            <a:extLst>
              <a:ext uri="{FF2B5EF4-FFF2-40B4-BE49-F238E27FC236}">
                <a16:creationId xmlns:a16="http://schemas.microsoft.com/office/drawing/2014/main" id="{FABD84F6-3868-E63D-88B1-2DA851BCA5E9}"/>
              </a:ext>
              <a:ext uri="{C183D7F6-B498-43B3-948B-1728B52AA6E4}">
                <adec:decorative xmlns:adec="http://schemas.microsoft.com/office/drawing/2017/decorative" val="1"/>
              </a:ext>
            </a:extLst>
          </p:cNvPr>
          <p:cNvSpPr>
            <a:spLocks noGrp="1"/>
          </p:cNvSpPr>
          <p:nvPr>
            <p:ph type="title" hasCustomPrompt="1"/>
          </p:nvPr>
        </p:nvSpPr>
        <p:spPr>
          <a:xfrm>
            <a:off x="188400" y="340067"/>
            <a:ext cx="6875200" cy="1004533"/>
          </a:xfrm>
          <a:solidFill>
            <a:schemeClr val="tx2"/>
          </a:solidFill>
        </p:spPr>
        <p:txBody>
          <a:bodyPr anchor="ctr">
            <a:normAutofit/>
          </a:bodyPr>
          <a:lstStyle>
            <a:lvl1pPr>
              <a:defRPr sz="3200" b="1" i="0">
                <a:latin typeface="Source Sans Pro Black" panose="020B0503030403020204" pitchFamily="34" charset="0"/>
              </a:defRPr>
            </a:lvl1pPr>
          </a:lstStyle>
          <a:p>
            <a:r>
              <a:rPr lang="en-GB"/>
              <a:t>Add title</a:t>
            </a:r>
            <a:endParaRPr lang="en-US"/>
          </a:p>
        </p:txBody>
      </p:sp>
      <p:sp>
        <p:nvSpPr>
          <p:cNvPr id="3" name="Text Placeholder 3">
            <a:extLst>
              <a:ext uri="{FF2B5EF4-FFF2-40B4-BE49-F238E27FC236}">
                <a16:creationId xmlns:a16="http://schemas.microsoft.com/office/drawing/2014/main" id="{106A9C36-8B06-B052-FF09-51ADA302EAD2}"/>
              </a:ext>
            </a:extLst>
          </p:cNvPr>
          <p:cNvSpPr>
            <a:spLocks noGrp="1"/>
          </p:cNvSpPr>
          <p:nvPr>
            <p:ph type="body" sz="quarter" idx="15" hasCustomPrompt="1"/>
          </p:nvPr>
        </p:nvSpPr>
        <p:spPr>
          <a:xfrm>
            <a:off x="170933" y="1439334"/>
            <a:ext cx="6204467" cy="4284133"/>
          </a:xfrm>
        </p:spPr>
        <p:txBody>
          <a:bodyPr>
            <a:normAutofit/>
          </a:bodyPr>
          <a:lstStyle>
            <a:lvl1pPr marL="101597" indent="0">
              <a:buNone/>
              <a:defRPr sz="2667"/>
            </a:lvl1pPr>
          </a:lstStyle>
          <a:p>
            <a:pPr lvl="0"/>
            <a:r>
              <a:rPr lang="en-GB"/>
              <a:t>Add text</a:t>
            </a:r>
          </a:p>
        </p:txBody>
      </p:sp>
      <p:sp>
        <p:nvSpPr>
          <p:cNvPr id="105" name="Google Shape;105;p14">
            <a:extLst>
              <a:ext uri="{C183D7F6-B498-43B3-948B-1728B52AA6E4}">
                <adec:decorative xmlns:adec="http://schemas.microsoft.com/office/drawing/2017/decorative" val="1"/>
              </a:ext>
            </a:extLst>
          </p:cNvPr>
          <p:cNvSpPr/>
          <p:nvPr/>
        </p:nvSpPr>
        <p:spPr>
          <a:xfrm>
            <a:off x="188400" y="1344600"/>
            <a:ext cx="10112400" cy="4835600"/>
          </a:xfrm>
          <a:prstGeom prst="rect">
            <a:avLst/>
          </a:prstGeom>
          <a:solidFill>
            <a:srgbClr val="E1F4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14"/>
          <p:cNvSpPr>
            <a:spLocks noGrp="1"/>
          </p:cNvSpPr>
          <p:nvPr>
            <p:ph type="pic" idx="2" hasCustomPrompt="1"/>
          </p:nvPr>
        </p:nvSpPr>
        <p:spPr>
          <a:xfrm>
            <a:off x="6638267" y="119033"/>
            <a:ext cx="5429600" cy="6629200"/>
          </a:xfrm>
          <a:prstGeom prst="rect">
            <a:avLst/>
          </a:prstGeom>
          <a:noFill/>
          <a:ln>
            <a:noFill/>
          </a:ln>
        </p:spPr>
        <p:txBody>
          <a:bodyPr/>
          <a:lstStyle/>
          <a:p>
            <a:r>
              <a:rPr lang="en-US"/>
              <a:t>Add picture</a:t>
            </a:r>
          </a:p>
        </p:txBody>
      </p:sp>
      <p:sp>
        <p:nvSpPr>
          <p:cNvPr id="109" name="Google Shape;109;p14"/>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666786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3. Image and quote" preserve="1" userDrawn="1">
  <p:cSld name="13. Image and quote">
    <p:spTree>
      <p:nvGrpSpPr>
        <p:cNvPr id="1" name="Shape 56"/>
        <p:cNvGrpSpPr/>
        <p:nvPr/>
      </p:nvGrpSpPr>
      <p:grpSpPr>
        <a:xfrm>
          <a:off x="0" y="0"/>
          <a:ext cx="0" cy="0"/>
          <a:chOff x="0" y="0"/>
          <a:chExt cx="0" cy="0"/>
        </a:xfrm>
      </p:grpSpPr>
      <p:sp>
        <p:nvSpPr>
          <p:cNvPr id="60" name="Google Shape;60;p9">
            <a:extLst>
              <a:ext uri="{C183D7F6-B498-43B3-948B-1728B52AA6E4}">
                <adec:decorative xmlns:adec="http://schemas.microsoft.com/office/drawing/2017/decorative" val="1"/>
              </a:ext>
            </a:extLst>
          </p:cNvPr>
          <p:cNvSpPr txBox="1"/>
          <p:nvPr/>
        </p:nvSpPr>
        <p:spPr>
          <a:xfrm>
            <a:off x="0" y="0"/>
            <a:ext cx="12241200" cy="964391"/>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sp>
        <p:nvSpPr>
          <p:cNvPr id="4" name="Title 1">
            <a:extLst>
              <a:ext uri="{FF2B5EF4-FFF2-40B4-BE49-F238E27FC236}">
                <a16:creationId xmlns:a16="http://schemas.microsoft.com/office/drawing/2014/main" id="{1A8735C9-D0EC-E153-1C38-8E56342F4D84}"/>
              </a:ext>
            </a:extLst>
          </p:cNvPr>
          <p:cNvSpPr>
            <a:spLocks noGrp="1"/>
          </p:cNvSpPr>
          <p:nvPr>
            <p:ph type="title" hasCustomPrompt="1"/>
          </p:nvPr>
        </p:nvSpPr>
        <p:spPr>
          <a:xfrm>
            <a:off x="170933" y="100400"/>
            <a:ext cx="10928867" cy="763600"/>
          </a:xfrm>
        </p:spPr>
        <p:txBody>
          <a:bodyPr anchor="ctr">
            <a:noAutofit/>
          </a:bodyPr>
          <a:lstStyle>
            <a:lvl1pPr>
              <a:defRPr sz="4667" b="1" i="0">
                <a:latin typeface="Source Sans Pro Black" panose="020B0503030403020204" pitchFamily="34" charset="0"/>
              </a:defRPr>
            </a:lvl1pPr>
          </a:lstStyle>
          <a:p>
            <a:r>
              <a:rPr lang="en-GB"/>
              <a:t>Add title</a:t>
            </a:r>
            <a:endParaRPr lang="en-US"/>
          </a:p>
        </p:txBody>
      </p:sp>
      <p:sp>
        <p:nvSpPr>
          <p:cNvPr id="58" name="Google Shape;58;p9"/>
          <p:cNvSpPr>
            <a:spLocks noGrp="1"/>
          </p:cNvSpPr>
          <p:nvPr>
            <p:ph type="pic" idx="2"/>
          </p:nvPr>
        </p:nvSpPr>
        <p:spPr>
          <a:xfrm>
            <a:off x="279400" y="1354433"/>
            <a:ext cx="5676800" cy="4394400"/>
          </a:xfrm>
          <a:prstGeom prst="rect">
            <a:avLst/>
          </a:prstGeom>
          <a:noFill/>
          <a:ln>
            <a:noFill/>
          </a:ln>
        </p:spPr>
      </p:sp>
      <p:sp>
        <p:nvSpPr>
          <p:cNvPr id="3" name="Text Placeholder 3">
            <a:extLst>
              <a:ext uri="{FF2B5EF4-FFF2-40B4-BE49-F238E27FC236}">
                <a16:creationId xmlns:a16="http://schemas.microsoft.com/office/drawing/2014/main" id="{791ECA3E-8AD1-9FE4-8749-8873FF94B2B9}"/>
              </a:ext>
            </a:extLst>
          </p:cNvPr>
          <p:cNvSpPr>
            <a:spLocks noGrp="1"/>
          </p:cNvSpPr>
          <p:nvPr>
            <p:ph type="body" sz="quarter" idx="16" hasCustomPrompt="1"/>
          </p:nvPr>
        </p:nvSpPr>
        <p:spPr>
          <a:xfrm>
            <a:off x="279400" y="5655733"/>
            <a:ext cx="5693733" cy="727385"/>
          </a:xfrm>
        </p:spPr>
        <p:txBody>
          <a:bodyPr>
            <a:normAutofit/>
          </a:bodyPr>
          <a:lstStyle>
            <a:lvl1pPr marL="101597" indent="0">
              <a:buNone/>
              <a:defRPr sz="3200"/>
            </a:lvl1pPr>
          </a:lstStyle>
          <a:p>
            <a:pPr lvl="0"/>
            <a:r>
              <a:rPr lang="en-GB"/>
              <a:t>Add title</a:t>
            </a:r>
          </a:p>
        </p:txBody>
      </p:sp>
      <p:sp>
        <p:nvSpPr>
          <p:cNvPr id="2" name="Text Placeholder 3">
            <a:extLst>
              <a:ext uri="{FF2B5EF4-FFF2-40B4-BE49-F238E27FC236}">
                <a16:creationId xmlns:a16="http://schemas.microsoft.com/office/drawing/2014/main" id="{4B31BFE2-3CD6-5390-35E8-2DB090479820}"/>
              </a:ext>
            </a:extLst>
          </p:cNvPr>
          <p:cNvSpPr>
            <a:spLocks noGrp="1"/>
          </p:cNvSpPr>
          <p:nvPr>
            <p:ph type="body" sz="quarter" idx="15" hasCustomPrompt="1"/>
          </p:nvPr>
        </p:nvSpPr>
        <p:spPr>
          <a:xfrm>
            <a:off x="6096000" y="1612166"/>
            <a:ext cx="5932101" cy="4593900"/>
          </a:xfrm>
        </p:spPr>
        <p:txBody>
          <a:bodyPr>
            <a:normAutofit/>
          </a:bodyPr>
          <a:lstStyle>
            <a:lvl1pPr marL="101597" indent="0">
              <a:buNone/>
              <a:defRPr sz="3200"/>
            </a:lvl1pPr>
          </a:lstStyle>
          <a:p>
            <a:pPr lvl="0"/>
            <a:r>
              <a:rPr lang="en-GB"/>
              <a:t>Add text</a:t>
            </a:r>
          </a:p>
        </p:txBody>
      </p:sp>
      <p:sp>
        <p:nvSpPr>
          <p:cNvPr id="59" name="Google Shape;59;p9">
            <a:extLst>
              <a:ext uri="{C183D7F6-B498-43B3-948B-1728B52AA6E4}">
                <adec:decorative xmlns:adec="http://schemas.microsoft.com/office/drawing/2017/decorative" val="1"/>
              </a:ext>
            </a:extLst>
          </p:cNvPr>
          <p:cNvSpPr/>
          <p:nvPr/>
        </p:nvSpPr>
        <p:spPr>
          <a:xfrm>
            <a:off x="5956200" y="1456900"/>
            <a:ext cx="6072000" cy="5062400"/>
          </a:xfrm>
          <a:prstGeom prst="rect">
            <a:avLst/>
          </a:prstGeom>
          <a:solidFill>
            <a:srgbClr val="E1F4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9">
            <a:extLst>
              <a:ext uri="{C183D7F6-B498-43B3-948B-1728B52AA6E4}">
                <adec:decorative xmlns:adec="http://schemas.microsoft.com/office/drawing/2017/decorative" val="1"/>
              </a:ext>
            </a:extLst>
          </p:cNvPr>
          <p:cNvSpPr/>
          <p:nvPr/>
        </p:nvSpPr>
        <p:spPr>
          <a:xfrm>
            <a:off x="133400" y="1181000"/>
            <a:ext cx="5968800" cy="5207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9"/>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
        <p:nvSpPr>
          <p:cNvPr id="6" name="Picture Placeholder 5">
            <a:extLst>
              <a:ext uri="{FF2B5EF4-FFF2-40B4-BE49-F238E27FC236}">
                <a16:creationId xmlns:a16="http://schemas.microsoft.com/office/drawing/2014/main" id="{62CDE016-8C4A-EB36-9A5C-D136B85FDC08}"/>
              </a:ext>
            </a:extLst>
          </p:cNvPr>
          <p:cNvSpPr>
            <a:spLocks noGrp="1"/>
          </p:cNvSpPr>
          <p:nvPr>
            <p:ph type="pic" sz="quarter" idx="17" hasCustomPrompt="1"/>
          </p:nvPr>
        </p:nvSpPr>
        <p:spPr>
          <a:xfrm>
            <a:off x="279401" y="1354666"/>
            <a:ext cx="5676900" cy="4301067"/>
          </a:xfrm>
        </p:spPr>
        <p:txBody>
          <a:bodyPr/>
          <a:lstStyle/>
          <a:p>
            <a:r>
              <a:rPr lang="en-US"/>
              <a:t>Add picture</a:t>
            </a:r>
          </a:p>
        </p:txBody>
      </p:sp>
    </p:spTree>
    <p:extLst>
      <p:ext uri="{BB962C8B-B14F-4D97-AF65-F5344CB8AC3E}">
        <p14:creationId xmlns:p14="http://schemas.microsoft.com/office/powerpoint/2010/main" val="25323662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4. Full image + text (right aligned)" preserve="1" userDrawn="1">
  <p:cSld name="14. Full image + text (right aligned)">
    <p:spTree>
      <p:nvGrpSpPr>
        <p:cNvPr id="1" name="Shape 135"/>
        <p:cNvGrpSpPr/>
        <p:nvPr/>
      </p:nvGrpSpPr>
      <p:grpSpPr>
        <a:xfrm>
          <a:off x="0" y="0"/>
          <a:ext cx="0" cy="0"/>
          <a:chOff x="0" y="0"/>
          <a:chExt cx="0" cy="0"/>
        </a:xfrm>
      </p:grpSpPr>
      <p:sp>
        <p:nvSpPr>
          <p:cNvPr id="136" name="Google Shape;136;p19"/>
          <p:cNvSpPr>
            <a:spLocks noGrp="1"/>
          </p:cNvSpPr>
          <p:nvPr>
            <p:ph type="pic" idx="2" hasCustomPrompt="1"/>
          </p:nvPr>
        </p:nvSpPr>
        <p:spPr>
          <a:xfrm>
            <a:off x="8467" y="0"/>
            <a:ext cx="12192000" cy="6858000"/>
          </a:xfrm>
          <a:prstGeom prst="rect">
            <a:avLst/>
          </a:prstGeom>
          <a:noFill/>
          <a:ln>
            <a:noFill/>
          </a:ln>
        </p:spPr>
        <p:txBody>
          <a:bodyPr/>
          <a:lstStyle/>
          <a:p>
            <a:r>
              <a:rPr lang="en-US"/>
              <a:t>Add picture</a:t>
            </a:r>
          </a:p>
        </p:txBody>
      </p:sp>
      <p:sp>
        <p:nvSpPr>
          <p:cNvPr id="2" name="Title 1">
            <a:extLst>
              <a:ext uri="{FF2B5EF4-FFF2-40B4-BE49-F238E27FC236}">
                <a16:creationId xmlns:a16="http://schemas.microsoft.com/office/drawing/2014/main" id="{2F56EC04-3F96-1650-9B58-687F1D98D718}"/>
              </a:ext>
            </a:extLst>
          </p:cNvPr>
          <p:cNvSpPr>
            <a:spLocks noGrp="1"/>
          </p:cNvSpPr>
          <p:nvPr>
            <p:ph type="title" hasCustomPrompt="1"/>
          </p:nvPr>
        </p:nvSpPr>
        <p:spPr>
          <a:xfrm>
            <a:off x="7033334" y="312200"/>
            <a:ext cx="5167133" cy="567267"/>
          </a:xfrm>
          <a:solidFill>
            <a:schemeClr val="tx2"/>
          </a:solidFill>
        </p:spPr>
        <p:txBody>
          <a:bodyPr anchor="ctr">
            <a:normAutofit/>
          </a:bodyPr>
          <a:lstStyle>
            <a:lvl1pPr>
              <a:defRPr sz="3200" b="1" i="0">
                <a:latin typeface="Source Sans Pro Black" panose="020B0503030403020204" pitchFamily="34" charset="0"/>
              </a:defRPr>
            </a:lvl1pPr>
          </a:lstStyle>
          <a:p>
            <a:r>
              <a:rPr lang="en-GB"/>
              <a:t>Add title</a:t>
            </a:r>
            <a:endParaRPr lang="en-US"/>
          </a:p>
        </p:txBody>
      </p:sp>
      <p:sp>
        <p:nvSpPr>
          <p:cNvPr id="5" name="Text Placeholder 4">
            <a:extLst>
              <a:ext uri="{FF2B5EF4-FFF2-40B4-BE49-F238E27FC236}">
                <a16:creationId xmlns:a16="http://schemas.microsoft.com/office/drawing/2014/main" id="{3D43CEFA-56A9-503C-0CA7-96197904382A}"/>
              </a:ext>
            </a:extLst>
          </p:cNvPr>
          <p:cNvSpPr>
            <a:spLocks noGrp="1"/>
          </p:cNvSpPr>
          <p:nvPr>
            <p:ph type="body" sz="quarter" idx="14" hasCustomPrompt="1"/>
          </p:nvPr>
        </p:nvSpPr>
        <p:spPr>
          <a:xfrm>
            <a:off x="7041800" y="879467"/>
            <a:ext cx="5141733" cy="2326216"/>
          </a:xfrm>
          <a:solidFill>
            <a:schemeClr val="accent1"/>
          </a:solidFill>
        </p:spPr>
        <p:txBody>
          <a:bodyPr>
            <a:normAutofit/>
          </a:bodyPr>
          <a:lstStyle>
            <a:lvl1pPr marL="101597" indent="0">
              <a:buNone/>
              <a:defRPr sz="2400"/>
            </a:lvl1pPr>
          </a:lstStyle>
          <a:p>
            <a:pPr lvl="0"/>
            <a:r>
              <a:rPr lang="en-GB"/>
              <a:t>Add text</a:t>
            </a:r>
          </a:p>
        </p:txBody>
      </p:sp>
      <p:sp>
        <p:nvSpPr>
          <p:cNvPr id="139" name="Google Shape;139;p19"/>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70064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A42BAD-E11D-E03F-8DD7-EFE5D56FAF2E}"/>
              </a:ext>
            </a:extLst>
          </p:cNvPr>
          <p:cNvSpPr>
            <a:spLocks noGrp="1"/>
          </p:cNvSpPr>
          <p:nvPr>
            <p:ph type="dt" sz="half" idx="10"/>
          </p:nvPr>
        </p:nvSpPr>
        <p:spPr/>
        <p:txBody>
          <a:bodyPr/>
          <a:lstStyle/>
          <a:p>
            <a:fld id="{B319DD8B-4B82-E34F-8778-82A129EA8A3D}" type="datetime1">
              <a:rPr lang="en-GB" smtClean="0"/>
              <a:t>20/03/2024</a:t>
            </a:fld>
            <a:endParaRPr lang="en-US"/>
          </a:p>
        </p:txBody>
      </p:sp>
      <p:sp>
        <p:nvSpPr>
          <p:cNvPr id="5" name="Footer Placeholder 4">
            <a:extLst>
              <a:ext uri="{FF2B5EF4-FFF2-40B4-BE49-F238E27FC236}">
                <a16:creationId xmlns:a16="http://schemas.microsoft.com/office/drawing/2014/main" id="{CFAD8792-42A4-C118-8092-AC240E4C7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C7256-4BE4-9904-A949-6FAE919F1728}"/>
              </a:ext>
            </a:extLst>
          </p:cNvPr>
          <p:cNvSpPr>
            <a:spLocks noGrp="1"/>
          </p:cNvSpPr>
          <p:nvPr>
            <p:ph type="sldNum" sz="quarter" idx="12"/>
          </p:nvPr>
        </p:nvSpPr>
        <p:spPr/>
        <p:txBody>
          <a:bodyPr/>
          <a:lstStyle/>
          <a:p>
            <a:fld id="{8FEAFA59-1A5E-4448-B365-E0C6238BD975}" type="slidenum">
              <a:rPr lang="en-US" smtClean="0"/>
              <a:t>‹#›</a:t>
            </a:fld>
            <a:endParaRPr lang="en-US"/>
          </a:p>
        </p:txBody>
      </p:sp>
      <p:sp>
        <p:nvSpPr>
          <p:cNvPr id="9" name="Rectangle 8">
            <a:extLst>
              <a:ext uri="{FF2B5EF4-FFF2-40B4-BE49-F238E27FC236}">
                <a16:creationId xmlns:a16="http://schemas.microsoft.com/office/drawing/2014/main" id="{1D8EA9B8-0526-170A-4EE2-44998BC20D75}"/>
              </a:ext>
            </a:extLst>
          </p:cNvPr>
          <p:cNvSpPr/>
          <p:nvPr userDrawn="1"/>
        </p:nvSpPr>
        <p:spPr>
          <a:xfrm>
            <a:off x="0" y="0"/>
            <a:ext cx="12192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8">
            <a:extLst>
              <a:ext uri="{FF2B5EF4-FFF2-40B4-BE49-F238E27FC236}">
                <a16:creationId xmlns:a16="http://schemas.microsoft.com/office/drawing/2014/main" id="{D41FB2C9-9E1E-20B1-7686-D5DC07965E0C}"/>
              </a:ext>
            </a:extLst>
          </p:cNvPr>
          <p:cNvSpPr>
            <a:spLocks noGrp="1"/>
          </p:cNvSpPr>
          <p:nvPr>
            <p:ph type="body" sz="quarter" idx="13" hasCustomPrompt="1"/>
          </p:nvPr>
        </p:nvSpPr>
        <p:spPr>
          <a:xfrm>
            <a:off x="343844" y="243589"/>
            <a:ext cx="11009956" cy="427221"/>
          </a:xfrm>
        </p:spPr>
        <p:txBody>
          <a:bodyPr>
            <a:normAutofit/>
          </a:bodyPr>
          <a:lstStyle>
            <a:lvl1pPr marL="0" indent="0">
              <a:buNone/>
              <a:defRPr sz="2800" b="1">
                <a:solidFill>
                  <a:schemeClr val="tx2"/>
                </a:solidFill>
                <a:latin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Insert title</a:t>
            </a:r>
          </a:p>
        </p:txBody>
      </p:sp>
      <p:sp>
        <p:nvSpPr>
          <p:cNvPr id="7" name="Content Placeholder 2">
            <a:extLst>
              <a:ext uri="{FF2B5EF4-FFF2-40B4-BE49-F238E27FC236}">
                <a16:creationId xmlns:a16="http://schemas.microsoft.com/office/drawing/2014/main" id="{309A3E41-0597-3192-3DBA-0B4D20DC9691}"/>
              </a:ext>
            </a:extLst>
          </p:cNvPr>
          <p:cNvSpPr>
            <a:spLocks noGrp="1"/>
          </p:cNvSpPr>
          <p:nvPr>
            <p:ph idx="1" hasCustomPrompt="1"/>
          </p:nvPr>
        </p:nvSpPr>
        <p:spPr>
          <a:xfrm>
            <a:off x="343845" y="1253330"/>
            <a:ext cx="3694755" cy="4859429"/>
          </a:xfrm>
        </p:spPr>
        <p:txBody>
          <a:bodyPr>
            <a:normAutofit/>
          </a:bodyPr>
          <a:lstStyle>
            <a:lvl1pPr marL="0" indent="0">
              <a:buNone/>
              <a:defRPr sz="2400">
                <a:solidFill>
                  <a:schemeClr val="tx1"/>
                </a:solidFill>
                <a:latin typeface="Source Sans Pro" panose="020B0503030403020204" pitchFamily="34" charset="0"/>
              </a:defRPr>
            </a:lvl1pPr>
          </a:lstStyle>
          <a:p>
            <a:pPr lvl="0"/>
            <a:r>
              <a:rPr lang="en-GB" dirty="0"/>
              <a:t>Insert text</a:t>
            </a:r>
          </a:p>
        </p:txBody>
      </p:sp>
      <p:sp>
        <p:nvSpPr>
          <p:cNvPr id="12" name="Content Placeholder 2">
            <a:extLst>
              <a:ext uri="{FF2B5EF4-FFF2-40B4-BE49-F238E27FC236}">
                <a16:creationId xmlns:a16="http://schemas.microsoft.com/office/drawing/2014/main" id="{BD397389-C582-415D-B041-FC57E22FB5E3}"/>
              </a:ext>
            </a:extLst>
          </p:cNvPr>
          <p:cNvSpPr>
            <a:spLocks noGrp="1"/>
          </p:cNvSpPr>
          <p:nvPr>
            <p:ph idx="14" hasCustomPrompt="1"/>
          </p:nvPr>
        </p:nvSpPr>
        <p:spPr>
          <a:xfrm>
            <a:off x="4239333" y="1253330"/>
            <a:ext cx="3694755" cy="4859429"/>
          </a:xfrm>
        </p:spPr>
        <p:txBody>
          <a:bodyPr>
            <a:normAutofit/>
          </a:bodyPr>
          <a:lstStyle>
            <a:lvl1pPr marL="0" indent="0">
              <a:buNone/>
              <a:defRPr sz="2400">
                <a:solidFill>
                  <a:schemeClr val="tx1"/>
                </a:solidFill>
                <a:latin typeface="Source Sans Pro" panose="020B0503030403020204" pitchFamily="34" charset="0"/>
              </a:defRPr>
            </a:lvl1pPr>
          </a:lstStyle>
          <a:p>
            <a:pPr lvl="0"/>
            <a:r>
              <a:rPr lang="en-GB" dirty="0"/>
              <a:t>Insert text</a:t>
            </a:r>
          </a:p>
        </p:txBody>
      </p:sp>
      <p:sp>
        <p:nvSpPr>
          <p:cNvPr id="13" name="Content Placeholder 2">
            <a:extLst>
              <a:ext uri="{FF2B5EF4-FFF2-40B4-BE49-F238E27FC236}">
                <a16:creationId xmlns:a16="http://schemas.microsoft.com/office/drawing/2014/main" id="{9A29CC15-89B1-D103-CD8A-BF80C0D89DCB}"/>
              </a:ext>
            </a:extLst>
          </p:cNvPr>
          <p:cNvSpPr>
            <a:spLocks noGrp="1"/>
          </p:cNvSpPr>
          <p:nvPr>
            <p:ph idx="15" hasCustomPrompt="1"/>
          </p:nvPr>
        </p:nvSpPr>
        <p:spPr>
          <a:xfrm>
            <a:off x="8134822" y="1253330"/>
            <a:ext cx="3694755" cy="4859429"/>
          </a:xfrm>
        </p:spPr>
        <p:txBody>
          <a:bodyPr>
            <a:normAutofit/>
          </a:bodyPr>
          <a:lstStyle>
            <a:lvl1pPr marL="0" indent="0">
              <a:buNone/>
              <a:defRPr sz="2400">
                <a:solidFill>
                  <a:schemeClr val="tx1"/>
                </a:solidFill>
                <a:latin typeface="Source Sans Pro" panose="020B0503030403020204" pitchFamily="34" charset="0"/>
              </a:defRPr>
            </a:lvl1pPr>
          </a:lstStyle>
          <a:p>
            <a:pPr lvl="0"/>
            <a:r>
              <a:rPr lang="en-GB" dirty="0"/>
              <a:t>Insert text</a:t>
            </a:r>
          </a:p>
        </p:txBody>
      </p:sp>
    </p:spTree>
    <p:extLst>
      <p:ext uri="{BB962C8B-B14F-4D97-AF65-F5344CB8AC3E}">
        <p14:creationId xmlns:p14="http://schemas.microsoft.com/office/powerpoint/2010/main" val="37123658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5. Full image + text (left aligned) " preserve="1" userDrawn="1">
  <p:cSld name="15. Full image + text (left aligned) ">
    <p:spTree>
      <p:nvGrpSpPr>
        <p:cNvPr id="1" name="Shape 140"/>
        <p:cNvGrpSpPr/>
        <p:nvPr/>
      </p:nvGrpSpPr>
      <p:grpSpPr>
        <a:xfrm>
          <a:off x="0" y="0"/>
          <a:ext cx="0" cy="0"/>
          <a:chOff x="0" y="0"/>
          <a:chExt cx="0" cy="0"/>
        </a:xfrm>
      </p:grpSpPr>
      <p:sp>
        <p:nvSpPr>
          <p:cNvPr id="141" name="Google Shape;141;p20"/>
          <p:cNvSpPr>
            <a:spLocks noGrp="1"/>
          </p:cNvSpPr>
          <p:nvPr>
            <p:ph type="pic" idx="2"/>
          </p:nvPr>
        </p:nvSpPr>
        <p:spPr>
          <a:xfrm>
            <a:off x="0" y="-9167"/>
            <a:ext cx="12192000" cy="6858000"/>
          </a:xfrm>
          <a:prstGeom prst="rect">
            <a:avLst/>
          </a:prstGeom>
          <a:noFill/>
          <a:ln>
            <a:noFill/>
          </a:ln>
        </p:spPr>
      </p:sp>
      <p:sp>
        <p:nvSpPr>
          <p:cNvPr id="4" name="Title 1">
            <a:extLst>
              <a:ext uri="{FF2B5EF4-FFF2-40B4-BE49-F238E27FC236}">
                <a16:creationId xmlns:a16="http://schemas.microsoft.com/office/drawing/2014/main" id="{CCC6EB06-7C37-701B-CC78-A98B53DE7F44}"/>
              </a:ext>
            </a:extLst>
          </p:cNvPr>
          <p:cNvSpPr>
            <a:spLocks noGrp="1"/>
          </p:cNvSpPr>
          <p:nvPr>
            <p:ph type="title" hasCustomPrompt="1"/>
          </p:nvPr>
        </p:nvSpPr>
        <p:spPr>
          <a:xfrm>
            <a:off x="-6700" y="312200"/>
            <a:ext cx="5167133" cy="567267"/>
          </a:xfrm>
          <a:solidFill>
            <a:schemeClr val="tx2"/>
          </a:solidFill>
        </p:spPr>
        <p:txBody>
          <a:bodyPr anchor="ctr">
            <a:normAutofit/>
          </a:bodyPr>
          <a:lstStyle>
            <a:lvl1pPr>
              <a:defRPr sz="3200" b="1" i="0">
                <a:latin typeface="Source Sans Pro Black" panose="020B0503030403020204" pitchFamily="34" charset="0"/>
              </a:defRPr>
            </a:lvl1pPr>
          </a:lstStyle>
          <a:p>
            <a:r>
              <a:rPr lang="en-GB"/>
              <a:t>Add title</a:t>
            </a:r>
            <a:endParaRPr lang="en-US"/>
          </a:p>
        </p:txBody>
      </p:sp>
      <p:sp>
        <p:nvSpPr>
          <p:cNvPr id="3" name="Text Placeholder 4">
            <a:extLst>
              <a:ext uri="{FF2B5EF4-FFF2-40B4-BE49-F238E27FC236}">
                <a16:creationId xmlns:a16="http://schemas.microsoft.com/office/drawing/2014/main" id="{B8482159-A46A-B32B-03AC-D168024182B3}"/>
              </a:ext>
            </a:extLst>
          </p:cNvPr>
          <p:cNvSpPr>
            <a:spLocks noGrp="1"/>
          </p:cNvSpPr>
          <p:nvPr>
            <p:ph type="body" sz="quarter" idx="14" hasCustomPrompt="1"/>
          </p:nvPr>
        </p:nvSpPr>
        <p:spPr>
          <a:xfrm>
            <a:off x="6000" y="879467"/>
            <a:ext cx="5141733" cy="2326216"/>
          </a:xfrm>
          <a:solidFill>
            <a:schemeClr val="accent1"/>
          </a:solidFill>
        </p:spPr>
        <p:txBody>
          <a:bodyPr>
            <a:normAutofit/>
          </a:bodyPr>
          <a:lstStyle>
            <a:lvl1pPr marL="101597" indent="0">
              <a:buNone/>
              <a:defRPr sz="2400"/>
            </a:lvl1pPr>
          </a:lstStyle>
          <a:p>
            <a:pPr lvl="0"/>
            <a:r>
              <a:rPr lang="en-GB"/>
              <a:t>Add text</a:t>
            </a:r>
          </a:p>
        </p:txBody>
      </p:sp>
      <p:sp>
        <p:nvSpPr>
          <p:cNvPr id="144" name="Google Shape;144;p20"/>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319698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6. Video" preserve="1" userDrawn="1">
  <p:cSld name="16. Video">
    <p:bg>
      <p:bgPr>
        <a:solidFill>
          <a:srgbClr val="E1F4F8"/>
        </a:solidFill>
        <a:effectLst/>
      </p:bgPr>
    </p:bg>
    <p:spTree>
      <p:nvGrpSpPr>
        <p:cNvPr id="1" name="Shape 145"/>
        <p:cNvGrpSpPr/>
        <p:nvPr/>
      </p:nvGrpSpPr>
      <p:grpSpPr>
        <a:xfrm>
          <a:off x="0" y="0"/>
          <a:ext cx="0" cy="0"/>
          <a:chOff x="0" y="0"/>
          <a:chExt cx="0" cy="0"/>
        </a:xfrm>
      </p:grpSpPr>
      <p:sp>
        <p:nvSpPr>
          <p:cNvPr id="2" name="Title 1">
            <a:extLst>
              <a:ext uri="{FF2B5EF4-FFF2-40B4-BE49-F238E27FC236}">
                <a16:creationId xmlns:a16="http://schemas.microsoft.com/office/drawing/2014/main" id="{73299203-2751-296C-FD48-FDB995EEB589}"/>
              </a:ext>
            </a:extLst>
          </p:cNvPr>
          <p:cNvSpPr>
            <a:spLocks noGrp="1"/>
          </p:cNvSpPr>
          <p:nvPr>
            <p:ph type="title" hasCustomPrompt="1"/>
          </p:nvPr>
        </p:nvSpPr>
        <p:spPr>
          <a:xfrm>
            <a:off x="118596" y="1479402"/>
            <a:ext cx="2887565" cy="5008183"/>
          </a:xfrm>
        </p:spPr>
        <p:txBody>
          <a:bodyPr>
            <a:normAutofit/>
          </a:bodyPr>
          <a:lstStyle>
            <a:lvl1pPr>
              <a:defRPr sz="3200" b="1" i="0">
                <a:solidFill>
                  <a:schemeClr val="tx2"/>
                </a:solidFill>
                <a:latin typeface="Source Sans Pro Black" panose="020B0503030403020204" pitchFamily="34" charset="0"/>
              </a:defRPr>
            </a:lvl1pPr>
          </a:lstStyle>
          <a:p>
            <a:r>
              <a:rPr lang="en-GB"/>
              <a:t>Add title</a:t>
            </a:r>
            <a:endParaRPr lang="en-US"/>
          </a:p>
        </p:txBody>
      </p:sp>
      <p:sp>
        <p:nvSpPr>
          <p:cNvPr id="147" name="Google Shape;147;p21">
            <a:extLst>
              <a:ext uri="{C183D7F6-B498-43B3-948B-1728B52AA6E4}">
                <adec:decorative xmlns:adec="http://schemas.microsoft.com/office/drawing/2017/decorative" val="1"/>
              </a:ext>
            </a:extLst>
          </p:cNvPr>
          <p:cNvSpPr/>
          <p:nvPr/>
        </p:nvSpPr>
        <p:spPr>
          <a:xfrm>
            <a:off x="3167967" y="369617"/>
            <a:ext cx="8436000" cy="6326800"/>
          </a:xfrm>
          <a:prstGeom prst="rect">
            <a:avLst/>
          </a:prstGeom>
          <a:solidFill>
            <a:srgbClr val="4400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21">
            <a:extLst>
              <a:ext uri="{C183D7F6-B498-43B3-948B-1728B52AA6E4}">
                <adec:decorative xmlns:adec="http://schemas.microsoft.com/office/drawing/2017/decorative" val="1"/>
              </a:ext>
            </a:extLst>
          </p:cNvPr>
          <p:cNvSpPr txBox="1"/>
          <p:nvPr/>
        </p:nvSpPr>
        <p:spPr>
          <a:xfrm>
            <a:off x="0" y="190400"/>
            <a:ext cx="2462400" cy="964391"/>
          </a:xfrm>
          <a:prstGeom prst="rect">
            <a:avLst/>
          </a:prstGeom>
          <a:solidFill>
            <a:srgbClr val="440099"/>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rgbClr val="FFFFFF"/>
              </a:solidFill>
              <a:latin typeface="Source Sans Pro"/>
              <a:ea typeface="Source Sans Pro"/>
              <a:cs typeface="Source Sans Pro"/>
              <a:sym typeface="Source Sans Pro"/>
            </a:endParaRPr>
          </a:p>
        </p:txBody>
      </p:sp>
      <p:pic>
        <p:nvPicPr>
          <p:cNvPr id="149" name="Google Shape;149;p21"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15667" y="381586"/>
            <a:ext cx="1843135" cy="582033"/>
          </a:xfrm>
          <a:prstGeom prst="rect">
            <a:avLst/>
          </a:prstGeom>
          <a:noFill/>
          <a:ln>
            <a:noFill/>
          </a:ln>
        </p:spPr>
      </p:pic>
      <p:sp>
        <p:nvSpPr>
          <p:cNvPr id="5" name="Media Placeholder 4">
            <a:extLst>
              <a:ext uri="{FF2B5EF4-FFF2-40B4-BE49-F238E27FC236}">
                <a16:creationId xmlns:a16="http://schemas.microsoft.com/office/drawing/2014/main" id="{42924DAB-C528-BEB3-BA55-A8E931814966}"/>
              </a:ext>
            </a:extLst>
          </p:cNvPr>
          <p:cNvSpPr>
            <a:spLocks noGrp="1"/>
          </p:cNvSpPr>
          <p:nvPr>
            <p:ph type="media" sz="quarter" idx="13"/>
          </p:nvPr>
        </p:nvSpPr>
        <p:spPr>
          <a:xfrm>
            <a:off x="3310468" y="262467"/>
            <a:ext cx="8437033" cy="6225117"/>
          </a:xfrm>
        </p:spPr>
        <p:txBody>
          <a:bodyPr/>
          <a:lstStyle/>
          <a:p>
            <a:r>
              <a:rPr lang="en-GB"/>
              <a:t>Click icon to add media</a:t>
            </a:r>
          </a:p>
        </p:txBody>
      </p:sp>
      <p:sp>
        <p:nvSpPr>
          <p:cNvPr id="150" name="Google Shape;150;p21"/>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983924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7. Statistics or key points" preserve="1" userDrawn="1">
  <p:cSld name="17. Statistics or key points">
    <p:spTree>
      <p:nvGrpSpPr>
        <p:cNvPr id="1" name="Shape 65"/>
        <p:cNvGrpSpPr/>
        <p:nvPr/>
      </p:nvGrpSpPr>
      <p:grpSpPr>
        <a:xfrm>
          <a:off x="0" y="0"/>
          <a:ext cx="0" cy="0"/>
          <a:chOff x="0" y="0"/>
          <a:chExt cx="0" cy="0"/>
        </a:xfrm>
      </p:grpSpPr>
      <p:sp>
        <p:nvSpPr>
          <p:cNvPr id="66" name="Google Shape;66;p10"/>
          <p:cNvSpPr>
            <a:spLocks noGrp="1"/>
          </p:cNvSpPr>
          <p:nvPr>
            <p:ph type="pic" idx="2"/>
          </p:nvPr>
        </p:nvSpPr>
        <p:spPr>
          <a:xfrm>
            <a:off x="0" y="0"/>
            <a:ext cx="12192000" cy="4792000"/>
          </a:xfrm>
          <a:prstGeom prst="rect">
            <a:avLst/>
          </a:prstGeom>
          <a:noFill/>
          <a:ln>
            <a:noFill/>
          </a:ln>
        </p:spPr>
      </p:sp>
      <p:sp>
        <p:nvSpPr>
          <p:cNvPr id="2" name="Title 1">
            <a:extLst>
              <a:ext uri="{FF2B5EF4-FFF2-40B4-BE49-F238E27FC236}">
                <a16:creationId xmlns:a16="http://schemas.microsoft.com/office/drawing/2014/main" id="{6B133AAC-A50B-0931-731A-E4B53DBF38D2}"/>
              </a:ext>
            </a:extLst>
          </p:cNvPr>
          <p:cNvSpPr>
            <a:spLocks noGrp="1"/>
          </p:cNvSpPr>
          <p:nvPr>
            <p:ph type="title" hasCustomPrompt="1"/>
          </p:nvPr>
        </p:nvSpPr>
        <p:spPr>
          <a:xfrm>
            <a:off x="-2117" y="250400"/>
            <a:ext cx="7844367" cy="978733"/>
          </a:xfrm>
          <a:solidFill>
            <a:schemeClr val="tx2"/>
          </a:solidFill>
        </p:spPr>
        <p:txBody>
          <a:bodyPr>
            <a:noAutofit/>
          </a:bodyPr>
          <a:lstStyle>
            <a:lvl1pPr>
              <a:defRPr sz="4667" b="1" i="0">
                <a:latin typeface="Source Sans Pro Black" panose="020B0503030403020204" pitchFamily="34" charset="0"/>
              </a:defRPr>
            </a:lvl1pPr>
          </a:lstStyle>
          <a:p>
            <a:r>
              <a:rPr lang="en-GB"/>
              <a:t>Add title</a:t>
            </a:r>
            <a:endParaRPr lang="en-US"/>
          </a:p>
        </p:txBody>
      </p:sp>
      <p:sp>
        <p:nvSpPr>
          <p:cNvPr id="5" name="Text Placeholder 4">
            <a:extLst>
              <a:ext uri="{FF2B5EF4-FFF2-40B4-BE49-F238E27FC236}">
                <a16:creationId xmlns:a16="http://schemas.microsoft.com/office/drawing/2014/main" id="{8968760B-3503-D56B-6575-F628A6BEACD3}"/>
              </a:ext>
            </a:extLst>
          </p:cNvPr>
          <p:cNvSpPr>
            <a:spLocks noGrp="1"/>
          </p:cNvSpPr>
          <p:nvPr>
            <p:ph type="body" sz="quarter" idx="14" hasCustomPrompt="1"/>
          </p:nvPr>
        </p:nvSpPr>
        <p:spPr>
          <a:xfrm>
            <a:off x="240867" y="3948534"/>
            <a:ext cx="3679200" cy="2816333"/>
          </a:xfrm>
          <a:solidFill>
            <a:schemeClr val="accent1"/>
          </a:solidFill>
        </p:spPr>
        <p:txBody>
          <a:bodyPr/>
          <a:lstStyle>
            <a:lvl1pPr marL="101597" indent="0">
              <a:buNone/>
              <a:defRPr/>
            </a:lvl1pPr>
          </a:lstStyle>
          <a:p>
            <a:pPr lvl="0"/>
            <a:r>
              <a:rPr lang="en-GB"/>
              <a:t>Add text</a:t>
            </a:r>
          </a:p>
        </p:txBody>
      </p:sp>
      <p:sp>
        <p:nvSpPr>
          <p:cNvPr id="7" name="Text Placeholder 6">
            <a:extLst>
              <a:ext uri="{FF2B5EF4-FFF2-40B4-BE49-F238E27FC236}">
                <a16:creationId xmlns:a16="http://schemas.microsoft.com/office/drawing/2014/main" id="{54F4B204-C301-559A-4362-84C01F1B7359}"/>
              </a:ext>
            </a:extLst>
          </p:cNvPr>
          <p:cNvSpPr>
            <a:spLocks noGrp="1"/>
          </p:cNvSpPr>
          <p:nvPr>
            <p:ph type="body" sz="quarter" idx="15" hasCustomPrompt="1"/>
          </p:nvPr>
        </p:nvSpPr>
        <p:spPr>
          <a:xfrm>
            <a:off x="4062583" y="3948533"/>
            <a:ext cx="2530799" cy="1552400"/>
          </a:xfrm>
          <a:solidFill>
            <a:srgbClr val="A1DED2"/>
          </a:solidFill>
        </p:spPr>
        <p:txBody>
          <a:bodyPr>
            <a:normAutofit/>
          </a:bodyPr>
          <a:lstStyle>
            <a:lvl1pPr marL="101597" indent="0" algn="ctr">
              <a:buNone/>
              <a:defRPr sz="6000" b="1" i="0">
                <a:latin typeface="Source Sans Pro Black" panose="020B0503030403020204" pitchFamily="34" charset="0"/>
              </a:defRPr>
            </a:lvl1pPr>
          </a:lstStyle>
          <a:p>
            <a:pPr lvl="0"/>
            <a:r>
              <a:rPr lang="en-GB" b="1"/>
              <a:t>xx%</a:t>
            </a:r>
            <a:endParaRPr lang="en-GB"/>
          </a:p>
        </p:txBody>
      </p:sp>
      <p:sp>
        <p:nvSpPr>
          <p:cNvPr id="13" name="Text Placeholder 12">
            <a:extLst>
              <a:ext uri="{FF2B5EF4-FFF2-40B4-BE49-F238E27FC236}">
                <a16:creationId xmlns:a16="http://schemas.microsoft.com/office/drawing/2014/main" id="{02B7F941-4385-0707-6AB1-690DBE63C575}"/>
              </a:ext>
            </a:extLst>
          </p:cNvPr>
          <p:cNvSpPr>
            <a:spLocks noGrp="1"/>
          </p:cNvSpPr>
          <p:nvPr>
            <p:ph type="body" sz="quarter" idx="18" hasCustomPrompt="1"/>
          </p:nvPr>
        </p:nvSpPr>
        <p:spPr>
          <a:xfrm>
            <a:off x="4061884" y="5509400"/>
            <a:ext cx="2531533" cy="1255467"/>
          </a:xfrm>
          <a:solidFill>
            <a:srgbClr val="A1DED2"/>
          </a:solidFill>
        </p:spPr>
        <p:txBody>
          <a:bodyPr>
            <a:normAutofit/>
          </a:bodyPr>
          <a:lstStyle>
            <a:lvl1pPr marL="101597" indent="0">
              <a:buNone/>
              <a:defRPr sz="1867"/>
            </a:lvl1pPr>
          </a:lstStyle>
          <a:p>
            <a:pPr lvl="0"/>
            <a:r>
              <a:rPr lang="en-GB"/>
              <a:t>Add text</a:t>
            </a:r>
          </a:p>
        </p:txBody>
      </p:sp>
      <p:sp>
        <p:nvSpPr>
          <p:cNvPr id="8" name="Text Placeholder 6">
            <a:extLst>
              <a:ext uri="{FF2B5EF4-FFF2-40B4-BE49-F238E27FC236}">
                <a16:creationId xmlns:a16="http://schemas.microsoft.com/office/drawing/2014/main" id="{AEB3785F-194F-0195-9178-EA83F1A1CF72}"/>
              </a:ext>
            </a:extLst>
          </p:cNvPr>
          <p:cNvSpPr>
            <a:spLocks noGrp="1"/>
          </p:cNvSpPr>
          <p:nvPr>
            <p:ph type="body" sz="quarter" idx="16" hasCustomPrompt="1"/>
          </p:nvPr>
        </p:nvSpPr>
        <p:spPr>
          <a:xfrm>
            <a:off x="6754983" y="3957000"/>
            <a:ext cx="2530799" cy="1552400"/>
          </a:xfrm>
          <a:solidFill>
            <a:srgbClr val="DAA8E2"/>
          </a:solidFill>
        </p:spPr>
        <p:txBody>
          <a:bodyPr>
            <a:normAutofit/>
          </a:bodyPr>
          <a:lstStyle>
            <a:lvl1pPr marL="101597" indent="0" algn="ctr">
              <a:buNone/>
              <a:defRPr sz="6000" b="1" i="0">
                <a:latin typeface="Source Sans Pro Black" panose="020B0503030403020204" pitchFamily="34" charset="0"/>
              </a:defRPr>
            </a:lvl1pPr>
          </a:lstStyle>
          <a:p>
            <a:pPr lvl="0"/>
            <a:r>
              <a:rPr lang="en-GB" b="1"/>
              <a:t>xx%</a:t>
            </a:r>
            <a:endParaRPr lang="en-GB"/>
          </a:p>
        </p:txBody>
      </p:sp>
      <p:sp>
        <p:nvSpPr>
          <p:cNvPr id="14" name="Text Placeholder 12">
            <a:extLst>
              <a:ext uri="{FF2B5EF4-FFF2-40B4-BE49-F238E27FC236}">
                <a16:creationId xmlns:a16="http://schemas.microsoft.com/office/drawing/2014/main" id="{05D8E3C5-38ED-9592-9AA0-521A9E34C3E0}"/>
              </a:ext>
            </a:extLst>
          </p:cNvPr>
          <p:cNvSpPr>
            <a:spLocks noGrp="1"/>
          </p:cNvSpPr>
          <p:nvPr>
            <p:ph type="body" sz="quarter" idx="19" hasCustomPrompt="1"/>
          </p:nvPr>
        </p:nvSpPr>
        <p:spPr>
          <a:xfrm>
            <a:off x="6754284" y="5517867"/>
            <a:ext cx="2531533" cy="1255467"/>
          </a:xfrm>
          <a:solidFill>
            <a:srgbClr val="DAA8E2"/>
          </a:solidFill>
        </p:spPr>
        <p:txBody>
          <a:bodyPr>
            <a:normAutofit/>
          </a:bodyPr>
          <a:lstStyle>
            <a:lvl1pPr marL="101597" indent="0">
              <a:buNone/>
              <a:defRPr sz="1867"/>
            </a:lvl1pPr>
          </a:lstStyle>
          <a:p>
            <a:pPr lvl="0"/>
            <a:r>
              <a:rPr lang="en-GB"/>
              <a:t>Add text</a:t>
            </a:r>
          </a:p>
        </p:txBody>
      </p:sp>
      <p:sp>
        <p:nvSpPr>
          <p:cNvPr id="9" name="Text Placeholder 6">
            <a:extLst>
              <a:ext uri="{FF2B5EF4-FFF2-40B4-BE49-F238E27FC236}">
                <a16:creationId xmlns:a16="http://schemas.microsoft.com/office/drawing/2014/main" id="{3190B7AB-F6A4-D211-444C-CE1B5540FD4B}"/>
              </a:ext>
            </a:extLst>
          </p:cNvPr>
          <p:cNvSpPr>
            <a:spLocks noGrp="1"/>
          </p:cNvSpPr>
          <p:nvPr>
            <p:ph type="body" sz="quarter" idx="17" hasCustomPrompt="1"/>
          </p:nvPr>
        </p:nvSpPr>
        <p:spPr>
          <a:xfrm>
            <a:off x="9438917" y="3957000"/>
            <a:ext cx="2530799" cy="1552400"/>
          </a:xfrm>
          <a:solidFill>
            <a:srgbClr val="FF9664"/>
          </a:solidFill>
        </p:spPr>
        <p:txBody>
          <a:bodyPr>
            <a:normAutofit/>
          </a:bodyPr>
          <a:lstStyle>
            <a:lvl1pPr marL="101597" indent="0" algn="ctr">
              <a:buNone/>
              <a:defRPr sz="6000" b="1" i="0">
                <a:latin typeface="Source Sans Pro Black" panose="020B0503030403020204" pitchFamily="34" charset="0"/>
              </a:defRPr>
            </a:lvl1pPr>
          </a:lstStyle>
          <a:p>
            <a:pPr lvl="0"/>
            <a:r>
              <a:rPr lang="en-GB" b="1"/>
              <a:t>xx%</a:t>
            </a:r>
            <a:endParaRPr lang="en-GB"/>
          </a:p>
        </p:txBody>
      </p:sp>
      <p:sp>
        <p:nvSpPr>
          <p:cNvPr id="15" name="Text Placeholder 12">
            <a:extLst>
              <a:ext uri="{FF2B5EF4-FFF2-40B4-BE49-F238E27FC236}">
                <a16:creationId xmlns:a16="http://schemas.microsoft.com/office/drawing/2014/main" id="{C210AE4C-756C-7B05-68B6-BB65FAC2F0A0}"/>
              </a:ext>
            </a:extLst>
          </p:cNvPr>
          <p:cNvSpPr>
            <a:spLocks noGrp="1"/>
          </p:cNvSpPr>
          <p:nvPr>
            <p:ph type="body" sz="quarter" idx="20" hasCustomPrompt="1"/>
          </p:nvPr>
        </p:nvSpPr>
        <p:spPr>
          <a:xfrm>
            <a:off x="9438218" y="5517867"/>
            <a:ext cx="2531533" cy="1255467"/>
          </a:xfrm>
          <a:solidFill>
            <a:srgbClr val="FF9664"/>
          </a:solidFill>
        </p:spPr>
        <p:txBody>
          <a:bodyPr>
            <a:normAutofit/>
          </a:bodyPr>
          <a:lstStyle>
            <a:lvl1pPr marL="101597" indent="0">
              <a:buNone/>
              <a:defRPr sz="1867"/>
            </a:lvl1pPr>
          </a:lstStyle>
          <a:p>
            <a:pPr lvl="0"/>
            <a:r>
              <a:rPr lang="en-GB"/>
              <a:t>Add text</a:t>
            </a:r>
          </a:p>
        </p:txBody>
      </p:sp>
      <p:sp>
        <p:nvSpPr>
          <p:cNvPr id="75" name="Google Shape;75;p10"/>
          <p:cNvSpPr txBox="1">
            <a:spLocks noGrp="1"/>
          </p:cNvSpPr>
          <p:nvPr>
            <p:ph type="sldNum" idx="12"/>
          </p:nvPr>
        </p:nvSpPr>
        <p:spPr>
          <a:xfrm>
            <a:off x="11205667" y="-12000"/>
            <a:ext cx="822400" cy="524800"/>
          </a:xfrm>
          <a:prstGeom prst="rect">
            <a:avLst/>
          </a:prstGeom>
        </p:spPr>
        <p:txBody>
          <a:bodyPr spcFirstLastPara="1" wrap="square" lIns="91425" tIns="91425" rIns="91425" bIns="91425" anchor="ctr" anchorCtr="0">
            <a:normAutofit/>
          </a:bodyPr>
          <a:lstStyle>
            <a:lvl1pPr marL="381789" lvl="0" indent="0" rtl="0">
              <a:buNone/>
              <a:defRPr>
                <a:solidFill>
                  <a:schemeClr val="dk1"/>
                </a:solidFill>
              </a:defRPr>
            </a:lvl1pPr>
            <a:lvl2pPr marL="381789" lvl="1" indent="0" rtl="0">
              <a:buNone/>
              <a:defRPr>
                <a:solidFill>
                  <a:schemeClr val="dk1"/>
                </a:solidFill>
              </a:defRPr>
            </a:lvl2pPr>
            <a:lvl3pPr marL="381789" lvl="2" indent="0" rtl="0">
              <a:buNone/>
              <a:defRPr>
                <a:solidFill>
                  <a:schemeClr val="dk1"/>
                </a:solidFill>
              </a:defRPr>
            </a:lvl3pPr>
            <a:lvl4pPr marL="381789" lvl="3" indent="0" rtl="0">
              <a:buNone/>
              <a:defRPr>
                <a:solidFill>
                  <a:schemeClr val="dk1"/>
                </a:solidFill>
              </a:defRPr>
            </a:lvl4pPr>
            <a:lvl5pPr marL="381789" lvl="4" indent="0" rtl="0">
              <a:buNone/>
              <a:defRPr>
                <a:solidFill>
                  <a:schemeClr val="dk1"/>
                </a:solidFill>
              </a:defRPr>
            </a:lvl5pPr>
            <a:lvl6pPr marL="381789" lvl="5" indent="0" rtl="0">
              <a:buNone/>
              <a:defRPr>
                <a:solidFill>
                  <a:schemeClr val="dk1"/>
                </a:solidFill>
              </a:defRPr>
            </a:lvl6pPr>
            <a:lvl7pPr marL="381789" lvl="6" indent="0" rtl="0">
              <a:buNone/>
              <a:defRPr>
                <a:solidFill>
                  <a:schemeClr val="dk1"/>
                </a:solidFill>
              </a:defRPr>
            </a:lvl7pPr>
            <a:lvl8pPr marL="381789" lvl="7" indent="0" rtl="0">
              <a:buNone/>
              <a:defRPr>
                <a:solidFill>
                  <a:schemeClr val="dk1"/>
                </a:solidFill>
              </a:defRPr>
            </a:lvl8pPr>
            <a:lvl9pPr marL="381789" lvl="8" indent="0" rtl="0">
              <a:buNone/>
              <a:defRPr>
                <a:solidFill>
                  <a:schemeClr val="dk1"/>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099950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8. Big point" preserve="1" userDrawn="1">
  <p:cSld name="18. Big point">
    <p:spTree>
      <p:nvGrpSpPr>
        <p:cNvPr id="1" name="Shape 76"/>
        <p:cNvGrpSpPr/>
        <p:nvPr/>
      </p:nvGrpSpPr>
      <p:grpSpPr>
        <a:xfrm>
          <a:off x="0" y="0"/>
          <a:ext cx="0" cy="0"/>
          <a:chOff x="0" y="0"/>
          <a:chExt cx="0" cy="0"/>
        </a:xfrm>
      </p:grpSpPr>
      <p:sp>
        <p:nvSpPr>
          <p:cNvPr id="77" name="Google Shape;77;p11">
            <a:extLst>
              <a:ext uri="{C183D7F6-B498-43B3-948B-1728B52AA6E4}">
                <adec:decorative xmlns:adec="http://schemas.microsoft.com/office/drawing/2017/decorative" val="1"/>
              </a:ext>
            </a:extLst>
          </p:cNvPr>
          <p:cNvSpPr txBox="1"/>
          <p:nvPr/>
        </p:nvSpPr>
        <p:spPr>
          <a:xfrm>
            <a:off x="-24600" y="0"/>
            <a:ext cx="12241200" cy="964391"/>
          </a:xfrm>
          <a:prstGeom prst="rect">
            <a:avLst/>
          </a:prstGeom>
          <a:solidFill>
            <a:srgbClr val="440099"/>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rgbClr val="FFFFFF"/>
              </a:solidFill>
              <a:latin typeface="Source Sans Pro"/>
              <a:ea typeface="Source Sans Pro"/>
              <a:cs typeface="Source Sans Pro"/>
              <a:sym typeface="Source Sans Pro"/>
            </a:endParaRPr>
          </a:p>
        </p:txBody>
      </p:sp>
      <p:sp>
        <p:nvSpPr>
          <p:cNvPr id="3" name="Title 1">
            <a:extLst>
              <a:ext uri="{FF2B5EF4-FFF2-40B4-BE49-F238E27FC236}">
                <a16:creationId xmlns:a16="http://schemas.microsoft.com/office/drawing/2014/main" id="{B44174D8-78DD-A5E8-C56A-9A81CA3C1C00}"/>
              </a:ext>
            </a:extLst>
          </p:cNvPr>
          <p:cNvSpPr>
            <a:spLocks noGrp="1"/>
          </p:cNvSpPr>
          <p:nvPr>
            <p:ph type="title" hasCustomPrompt="1"/>
          </p:nvPr>
        </p:nvSpPr>
        <p:spPr>
          <a:xfrm>
            <a:off x="170933" y="100400"/>
            <a:ext cx="10928867" cy="763600"/>
          </a:xfrm>
        </p:spPr>
        <p:txBody>
          <a:bodyPr anchor="ctr">
            <a:noAutofit/>
          </a:bodyPr>
          <a:lstStyle>
            <a:lvl1pPr>
              <a:defRPr sz="4667" b="1" i="0">
                <a:latin typeface="Source Sans Pro Black" panose="020B0503030403020204" pitchFamily="34" charset="0"/>
              </a:defRPr>
            </a:lvl1pPr>
          </a:lstStyle>
          <a:p>
            <a:r>
              <a:rPr lang="en-GB"/>
              <a:t>Add title</a:t>
            </a:r>
            <a:endParaRPr lang="en-US"/>
          </a:p>
        </p:txBody>
      </p:sp>
      <p:sp>
        <p:nvSpPr>
          <p:cNvPr id="79" name="Google Shape;79;p11">
            <a:extLst>
              <a:ext uri="{C183D7F6-B498-43B3-948B-1728B52AA6E4}">
                <adec:decorative xmlns:adec="http://schemas.microsoft.com/office/drawing/2017/decorative" val="1"/>
              </a:ext>
            </a:extLst>
          </p:cNvPr>
          <p:cNvSpPr/>
          <p:nvPr/>
        </p:nvSpPr>
        <p:spPr>
          <a:xfrm>
            <a:off x="668600" y="1307333"/>
            <a:ext cx="4206000" cy="4206000"/>
          </a:xfrm>
          <a:prstGeom prst="ellipse">
            <a:avLst/>
          </a:prstGeom>
          <a:solidFill>
            <a:srgbClr val="FF96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Text Placeholder 5">
            <a:extLst>
              <a:ext uri="{FF2B5EF4-FFF2-40B4-BE49-F238E27FC236}">
                <a16:creationId xmlns:a16="http://schemas.microsoft.com/office/drawing/2014/main" id="{EF9B53FD-603A-AED7-C5A0-5EC9F63D8070}"/>
              </a:ext>
            </a:extLst>
          </p:cNvPr>
          <p:cNvSpPr>
            <a:spLocks noGrp="1"/>
          </p:cNvSpPr>
          <p:nvPr>
            <p:ph type="body" sz="quarter" idx="15" hasCustomPrompt="1"/>
          </p:nvPr>
        </p:nvSpPr>
        <p:spPr>
          <a:xfrm>
            <a:off x="668600" y="2006268"/>
            <a:ext cx="4206000" cy="2618833"/>
          </a:xfrm>
        </p:spPr>
        <p:txBody>
          <a:bodyPr>
            <a:normAutofit/>
          </a:bodyPr>
          <a:lstStyle>
            <a:lvl1pPr marL="101597" indent="0" algn="ctr">
              <a:buNone/>
              <a:defRPr sz="12400" b="1" i="0">
                <a:latin typeface="Source Sans Pro Black" panose="020B0503030403020204" pitchFamily="34" charset="0"/>
              </a:defRPr>
            </a:lvl1pPr>
          </a:lstStyle>
          <a:p>
            <a:pPr lvl="0"/>
            <a:r>
              <a:rPr lang="en-GB"/>
              <a:t>xx%</a:t>
            </a:r>
          </a:p>
        </p:txBody>
      </p:sp>
      <p:sp>
        <p:nvSpPr>
          <p:cNvPr id="4" name="Text Placeholder 3">
            <a:extLst>
              <a:ext uri="{FF2B5EF4-FFF2-40B4-BE49-F238E27FC236}">
                <a16:creationId xmlns:a16="http://schemas.microsoft.com/office/drawing/2014/main" id="{216FCD12-1A84-6208-34E5-FD24E18221C6}"/>
              </a:ext>
            </a:extLst>
          </p:cNvPr>
          <p:cNvSpPr>
            <a:spLocks noGrp="1"/>
          </p:cNvSpPr>
          <p:nvPr>
            <p:ph type="body" sz="quarter" idx="14" hasCustomPrompt="1"/>
          </p:nvPr>
        </p:nvSpPr>
        <p:spPr>
          <a:xfrm>
            <a:off x="5588000" y="1502834"/>
            <a:ext cx="6273800" cy="4011084"/>
          </a:xfrm>
        </p:spPr>
        <p:txBody>
          <a:bodyPr/>
          <a:lstStyle>
            <a:lvl1pPr marL="101597" indent="0">
              <a:buNone/>
              <a:defRPr/>
            </a:lvl1pPr>
          </a:lstStyle>
          <a:p>
            <a:pPr lvl="0"/>
            <a:r>
              <a:rPr lang="en-US"/>
              <a:t>Add text</a:t>
            </a:r>
            <a:endParaRPr lang="en-GB"/>
          </a:p>
        </p:txBody>
      </p:sp>
      <p:cxnSp>
        <p:nvCxnSpPr>
          <p:cNvPr id="80" name="Google Shape;80;p11">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pic>
        <p:nvPicPr>
          <p:cNvPr id="81" name="Google Shape;81;p11"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
        <p:nvSpPr>
          <p:cNvPr id="84" name="Google Shape;84;p11"/>
          <p:cNvSpPr txBox="1"/>
          <p:nvPr/>
        </p:nvSpPr>
        <p:spPr>
          <a:xfrm>
            <a:off x="11402501" y="6388800"/>
            <a:ext cx="625600" cy="524800"/>
          </a:xfrm>
          <a:prstGeom prst="rect">
            <a:avLst/>
          </a:prstGeom>
          <a:noFill/>
          <a:ln>
            <a:noFill/>
          </a:ln>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GB" sz="1333">
                <a:solidFill>
                  <a:srgbClr val="440099"/>
                </a:solidFill>
              </a:rPr>
              <a:pPr marL="0" lvl="0" indent="0" algn="r" rtl="0">
                <a:spcBef>
                  <a:spcPts val="0"/>
                </a:spcBef>
                <a:spcAft>
                  <a:spcPts val="0"/>
                </a:spcAft>
                <a:buNone/>
              </a:pPr>
              <a:t>‹#›</a:t>
            </a:fld>
            <a:endParaRPr sz="1333">
              <a:solidFill>
                <a:srgbClr val="440099"/>
              </a:solidFill>
            </a:endParaRPr>
          </a:p>
        </p:txBody>
      </p:sp>
    </p:spTree>
    <p:extLst>
      <p:ext uri="{BB962C8B-B14F-4D97-AF65-F5344CB8AC3E}">
        <p14:creationId xmlns:p14="http://schemas.microsoft.com/office/powerpoint/2010/main" val="1861196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9. Big stat" preserve="1" userDrawn="1">
  <p:cSld name="19. Big stat">
    <p:spTree>
      <p:nvGrpSpPr>
        <p:cNvPr id="1" name="Shape 85"/>
        <p:cNvGrpSpPr/>
        <p:nvPr/>
      </p:nvGrpSpPr>
      <p:grpSpPr>
        <a:xfrm>
          <a:off x="0" y="0"/>
          <a:ext cx="0" cy="0"/>
          <a:chOff x="0" y="0"/>
          <a:chExt cx="0" cy="0"/>
        </a:xfrm>
      </p:grpSpPr>
      <p:sp>
        <p:nvSpPr>
          <p:cNvPr id="88" name="Google Shape;88;p12">
            <a:extLst>
              <a:ext uri="{C183D7F6-B498-43B3-948B-1728B52AA6E4}">
                <adec:decorative xmlns:adec="http://schemas.microsoft.com/office/drawing/2017/decorative" val="1"/>
              </a:ext>
            </a:extLst>
          </p:cNvPr>
          <p:cNvSpPr txBox="1"/>
          <p:nvPr/>
        </p:nvSpPr>
        <p:spPr>
          <a:xfrm>
            <a:off x="-24600" y="0"/>
            <a:ext cx="12241200" cy="964391"/>
          </a:xfrm>
          <a:prstGeom prst="rect">
            <a:avLst/>
          </a:prstGeom>
          <a:solidFill>
            <a:srgbClr val="440099"/>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rgbClr val="FFFFFF"/>
              </a:solidFill>
              <a:latin typeface="Source Sans Pro"/>
              <a:ea typeface="Source Sans Pro"/>
              <a:cs typeface="Source Sans Pro"/>
              <a:sym typeface="Source Sans Pro"/>
            </a:endParaRPr>
          </a:p>
        </p:txBody>
      </p:sp>
      <p:sp>
        <p:nvSpPr>
          <p:cNvPr id="4" name="Title 1">
            <a:extLst>
              <a:ext uri="{FF2B5EF4-FFF2-40B4-BE49-F238E27FC236}">
                <a16:creationId xmlns:a16="http://schemas.microsoft.com/office/drawing/2014/main" id="{460215E7-B230-E57E-1907-459EA70B89C5}"/>
              </a:ext>
            </a:extLst>
          </p:cNvPr>
          <p:cNvSpPr>
            <a:spLocks noGrp="1"/>
          </p:cNvSpPr>
          <p:nvPr>
            <p:ph type="title" hasCustomPrompt="1"/>
          </p:nvPr>
        </p:nvSpPr>
        <p:spPr>
          <a:xfrm>
            <a:off x="170933" y="100400"/>
            <a:ext cx="10928867" cy="763600"/>
          </a:xfrm>
        </p:spPr>
        <p:txBody>
          <a:bodyPr anchor="ctr">
            <a:noAutofit/>
          </a:bodyPr>
          <a:lstStyle>
            <a:lvl1pPr>
              <a:defRPr sz="4667" b="1" i="0">
                <a:latin typeface="Source Sans Pro Black" panose="020B0503030403020204" pitchFamily="34" charset="0"/>
              </a:defRPr>
            </a:lvl1pPr>
          </a:lstStyle>
          <a:p>
            <a:r>
              <a:rPr lang="en-GB"/>
              <a:t>Add title</a:t>
            </a:r>
            <a:endParaRPr lang="en-US"/>
          </a:p>
        </p:txBody>
      </p:sp>
      <p:cxnSp>
        <p:nvCxnSpPr>
          <p:cNvPr id="89" name="Google Shape;89;p12"/>
          <p:cNvCxnSpPr/>
          <p:nvPr/>
        </p:nvCxnSpPr>
        <p:spPr>
          <a:xfrm>
            <a:off x="1901300" y="6705600"/>
            <a:ext cx="9501200" cy="0"/>
          </a:xfrm>
          <a:prstGeom prst="straightConnector1">
            <a:avLst/>
          </a:prstGeom>
          <a:noFill/>
          <a:ln w="9525" cap="flat" cmpd="sng">
            <a:solidFill>
              <a:srgbClr val="440099"/>
            </a:solidFill>
            <a:prstDash val="solid"/>
            <a:round/>
            <a:headEnd type="none" w="med" len="med"/>
            <a:tailEnd type="none" w="med" len="med"/>
          </a:ln>
        </p:spPr>
      </p:cxnSp>
      <p:sp>
        <p:nvSpPr>
          <p:cNvPr id="86" name="Google Shape;86;p12">
            <a:extLst>
              <a:ext uri="{C183D7F6-B498-43B3-948B-1728B52AA6E4}">
                <adec:decorative xmlns:adec="http://schemas.microsoft.com/office/drawing/2017/decorative" val="1"/>
              </a:ext>
            </a:extLst>
          </p:cNvPr>
          <p:cNvSpPr/>
          <p:nvPr/>
        </p:nvSpPr>
        <p:spPr>
          <a:xfrm>
            <a:off x="3818200" y="1307333"/>
            <a:ext cx="4206000" cy="4206000"/>
          </a:xfrm>
          <a:prstGeom prst="ellipse">
            <a:avLst/>
          </a:prstGeom>
          <a:solidFill>
            <a:srgbClr val="DAA8E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 name="Text Placeholder 5">
            <a:extLst>
              <a:ext uri="{FF2B5EF4-FFF2-40B4-BE49-F238E27FC236}">
                <a16:creationId xmlns:a16="http://schemas.microsoft.com/office/drawing/2014/main" id="{10763041-7B53-6CBD-0EB7-64BC2AA64F8D}"/>
              </a:ext>
            </a:extLst>
          </p:cNvPr>
          <p:cNvSpPr>
            <a:spLocks noGrp="1"/>
          </p:cNvSpPr>
          <p:nvPr>
            <p:ph type="body" sz="quarter" idx="15" hasCustomPrompt="1"/>
          </p:nvPr>
        </p:nvSpPr>
        <p:spPr>
          <a:xfrm>
            <a:off x="3818200" y="2006268"/>
            <a:ext cx="4206000" cy="2618833"/>
          </a:xfrm>
        </p:spPr>
        <p:txBody>
          <a:bodyPr>
            <a:normAutofit/>
          </a:bodyPr>
          <a:lstStyle>
            <a:lvl1pPr marL="101597" indent="0" algn="ctr">
              <a:buNone/>
              <a:defRPr sz="12400" b="1" i="0">
                <a:latin typeface="Source Sans Pro Black" panose="020B0503030403020204" pitchFamily="34" charset="0"/>
              </a:defRPr>
            </a:lvl1pPr>
          </a:lstStyle>
          <a:p>
            <a:pPr lvl="0"/>
            <a:r>
              <a:rPr lang="en-GB"/>
              <a:t>xx%</a:t>
            </a:r>
          </a:p>
        </p:txBody>
      </p:sp>
      <p:sp>
        <p:nvSpPr>
          <p:cNvPr id="94" name="Google Shape;94;p12"/>
          <p:cNvSpPr txBox="1">
            <a:spLocks noGrp="1"/>
          </p:cNvSpPr>
          <p:nvPr>
            <p:ph type="body" idx="1"/>
          </p:nvPr>
        </p:nvSpPr>
        <p:spPr>
          <a:xfrm>
            <a:off x="366133" y="5461317"/>
            <a:ext cx="11360800" cy="622800"/>
          </a:xfrm>
          <a:prstGeom prst="rect">
            <a:avLst/>
          </a:prstGeom>
        </p:spPr>
        <p:txBody>
          <a:bodyPr spcFirstLastPara="1" wrap="square" lIns="91425" tIns="91425" rIns="91425" bIns="91425" anchor="t" anchorCtr="0">
            <a:normAutofit/>
          </a:bodyPr>
          <a:lstStyle>
            <a:lvl1pPr marL="101597" lvl="0" indent="0" algn="ctr" rtl="0">
              <a:spcBef>
                <a:spcPts val="0"/>
              </a:spcBef>
              <a:spcAft>
                <a:spcPts val="0"/>
              </a:spcAft>
              <a:buClr>
                <a:srgbClr val="2B353E"/>
              </a:buClr>
              <a:buSzPts val="2400"/>
              <a:buNone/>
              <a:defRPr>
                <a:solidFill>
                  <a:srgbClr val="2B353E"/>
                </a:solidFill>
              </a:defRPr>
            </a:lvl1pPr>
            <a:lvl2pPr marL="1219170" lvl="1" indent="-507987" algn="ctr" rtl="0">
              <a:spcBef>
                <a:spcPts val="0"/>
              </a:spcBef>
              <a:spcAft>
                <a:spcPts val="0"/>
              </a:spcAft>
              <a:buSzPts val="2400"/>
              <a:buChar char="○"/>
              <a:defRPr/>
            </a:lvl2pPr>
            <a:lvl3pPr marL="1828754" lvl="2" indent="-507987" algn="ctr" rtl="0">
              <a:spcBef>
                <a:spcPts val="0"/>
              </a:spcBef>
              <a:spcAft>
                <a:spcPts val="0"/>
              </a:spcAft>
              <a:buSzPts val="2400"/>
              <a:buChar char="■"/>
              <a:defRPr/>
            </a:lvl3pPr>
            <a:lvl4pPr marL="2438339" lvl="3" indent="-507987" algn="ctr" rtl="0">
              <a:spcBef>
                <a:spcPts val="0"/>
              </a:spcBef>
              <a:spcAft>
                <a:spcPts val="0"/>
              </a:spcAft>
              <a:buSzPts val="2400"/>
              <a:buChar char="●"/>
              <a:defRPr/>
            </a:lvl4pPr>
            <a:lvl5pPr marL="3047924" lvl="4" indent="-507987" algn="ctr" rtl="0">
              <a:spcBef>
                <a:spcPts val="0"/>
              </a:spcBef>
              <a:spcAft>
                <a:spcPts val="0"/>
              </a:spcAft>
              <a:buSzPts val="2400"/>
              <a:buChar char="○"/>
              <a:defRPr/>
            </a:lvl5pPr>
            <a:lvl6pPr marL="3657509" lvl="5" indent="-507987" algn="ctr" rtl="0">
              <a:spcBef>
                <a:spcPts val="0"/>
              </a:spcBef>
              <a:spcAft>
                <a:spcPts val="0"/>
              </a:spcAft>
              <a:buSzPts val="2400"/>
              <a:buChar char="■"/>
              <a:defRPr/>
            </a:lvl6pPr>
            <a:lvl7pPr marL="4267093" lvl="6" indent="-507987" algn="ctr" rtl="0">
              <a:spcBef>
                <a:spcPts val="0"/>
              </a:spcBef>
              <a:spcAft>
                <a:spcPts val="0"/>
              </a:spcAft>
              <a:buSzPts val="2400"/>
              <a:buChar char="●"/>
              <a:defRPr/>
            </a:lvl7pPr>
            <a:lvl8pPr marL="4876678" lvl="7" indent="-507987" algn="ctr" rtl="0">
              <a:spcBef>
                <a:spcPts val="0"/>
              </a:spcBef>
              <a:spcAft>
                <a:spcPts val="0"/>
              </a:spcAft>
              <a:buSzPts val="2400"/>
              <a:buChar char="○"/>
              <a:defRPr/>
            </a:lvl8pPr>
            <a:lvl9pPr marL="5486263" lvl="8" indent="-507987" algn="ctr" rtl="0">
              <a:spcBef>
                <a:spcPts val="0"/>
              </a:spcBef>
              <a:spcAft>
                <a:spcPts val="0"/>
              </a:spcAft>
              <a:buSzPts val="2400"/>
              <a:buChar char="■"/>
              <a:defRPr/>
            </a:lvl9pPr>
          </a:lstStyle>
          <a:p>
            <a:pPr lvl="0"/>
            <a:r>
              <a:rPr lang="en-GB"/>
              <a:t>Click to edit Master text styles</a:t>
            </a:r>
          </a:p>
        </p:txBody>
      </p:sp>
      <p:pic>
        <p:nvPicPr>
          <p:cNvPr id="90" name="Google Shape;90;p12"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
        <p:nvSpPr>
          <p:cNvPr id="91" name="Google Shape;91;p12"/>
          <p:cNvSpPr txBox="1"/>
          <p:nvPr/>
        </p:nvSpPr>
        <p:spPr>
          <a:xfrm>
            <a:off x="11402501" y="6388800"/>
            <a:ext cx="625600" cy="524800"/>
          </a:xfrm>
          <a:prstGeom prst="rect">
            <a:avLst/>
          </a:prstGeom>
          <a:noFill/>
          <a:ln>
            <a:noFill/>
          </a:ln>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GB" sz="1333">
                <a:solidFill>
                  <a:srgbClr val="440099"/>
                </a:solidFill>
              </a:rPr>
              <a:pPr marL="0" lvl="0" indent="0" algn="r" rtl="0">
                <a:spcBef>
                  <a:spcPts val="0"/>
                </a:spcBef>
                <a:spcAft>
                  <a:spcPts val="0"/>
                </a:spcAft>
                <a:buNone/>
              </a:pPr>
              <a:t>‹#›</a:t>
            </a:fld>
            <a:endParaRPr sz="1333">
              <a:solidFill>
                <a:srgbClr val="440099"/>
              </a:solidFill>
            </a:endParaRPr>
          </a:p>
        </p:txBody>
      </p:sp>
      <p:cxnSp>
        <p:nvCxnSpPr>
          <p:cNvPr id="95" name="Google Shape;95;p12">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sp>
        <p:nvSpPr>
          <p:cNvPr id="87" name="Google Shape;87;p12"/>
          <p:cNvSpPr txBox="1"/>
          <p:nvPr/>
        </p:nvSpPr>
        <p:spPr>
          <a:xfrm>
            <a:off x="415600" y="4202967"/>
            <a:ext cx="11360800" cy="1734400"/>
          </a:xfrm>
          <a:prstGeom prst="rect">
            <a:avLst/>
          </a:prstGeom>
          <a:noFill/>
          <a:ln>
            <a:noFill/>
          </a:ln>
        </p:spPr>
        <p:txBody>
          <a:bodyPr spcFirstLastPara="1" wrap="square" lIns="121900" tIns="121900" rIns="121900" bIns="121900" anchor="t" anchorCtr="0">
            <a:normAutofit/>
          </a:bodyPr>
          <a:lstStyle/>
          <a:p>
            <a:pPr marL="0" lvl="0" indent="0" algn="ctr" rtl="0">
              <a:lnSpc>
                <a:spcPct val="115000"/>
              </a:lnSpc>
              <a:spcBef>
                <a:spcPts val="0"/>
              </a:spcBef>
              <a:spcAft>
                <a:spcPts val="1600"/>
              </a:spcAft>
              <a:buNone/>
            </a:pPr>
            <a:endParaRPr sz="3200">
              <a:solidFill>
                <a:srgbClr val="131E29"/>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052606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0. Title and two columns" preserve="1" userDrawn="1">
  <p:cSld name="20. Title and two columns">
    <p:spTree>
      <p:nvGrpSpPr>
        <p:cNvPr id="1" name="Shape 167"/>
        <p:cNvGrpSpPr/>
        <p:nvPr/>
      </p:nvGrpSpPr>
      <p:grpSpPr>
        <a:xfrm>
          <a:off x="0" y="0"/>
          <a:ext cx="0" cy="0"/>
          <a:chOff x="0" y="0"/>
          <a:chExt cx="0" cy="0"/>
        </a:xfrm>
      </p:grpSpPr>
      <p:sp>
        <p:nvSpPr>
          <p:cNvPr id="6" name="Google Shape;88;p12">
            <a:extLst>
              <a:ext uri="{FF2B5EF4-FFF2-40B4-BE49-F238E27FC236}">
                <a16:creationId xmlns:a16="http://schemas.microsoft.com/office/drawing/2014/main" id="{9DEB9D7A-CADD-B067-7660-0D2685B76CAC}"/>
              </a:ext>
              <a:ext uri="{C183D7F6-B498-43B3-948B-1728B52AA6E4}">
                <adec:decorative xmlns:adec="http://schemas.microsoft.com/office/drawing/2017/decorative" val="1"/>
              </a:ext>
            </a:extLst>
          </p:cNvPr>
          <p:cNvSpPr txBox="1"/>
          <p:nvPr userDrawn="1"/>
        </p:nvSpPr>
        <p:spPr>
          <a:xfrm>
            <a:off x="-24600" y="0"/>
            <a:ext cx="12241200" cy="964391"/>
          </a:xfrm>
          <a:prstGeom prst="rect">
            <a:avLst/>
          </a:prstGeom>
          <a:solidFill>
            <a:srgbClr val="440099"/>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rgbClr val="FFFFFF"/>
              </a:solidFill>
              <a:latin typeface="Source Sans Pro"/>
              <a:ea typeface="Source Sans Pro"/>
              <a:cs typeface="Source Sans Pro"/>
              <a:sym typeface="Source Sans Pro"/>
            </a:endParaRPr>
          </a:p>
        </p:txBody>
      </p:sp>
      <p:sp>
        <p:nvSpPr>
          <p:cNvPr id="3" name="Title 1">
            <a:extLst>
              <a:ext uri="{FF2B5EF4-FFF2-40B4-BE49-F238E27FC236}">
                <a16:creationId xmlns:a16="http://schemas.microsoft.com/office/drawing/2014/main" id="{2A82A5AE-10B1-383B-3C4D-40FC7DCA9FAD}"/>
              </a:ext>
            </a:extLst>
          </p:cNvPr>
          <p:cNvSpPr>
            <a:spLocks noGrp="1"/>
          </p:cNvSpPr>
          <p:nvPr>
            <p:ph type="title" hasCustomPrompt="1"/>
          </p:nvPr>
        </p:nvSpPr>
        <p:spPr>
          <a:xfrm>
            <a:off x="170933" y="100400"/>
            <a:ext cx="10928867" cy="763600"/>
          </a:xfrm>
        </p:spPr>
        <p:txBody>
          <a:bodyPr anchor="ctr">
            <a:noAutofit/>
          </a:bodyPr>
          <a:lstStyle>
            <a:lvl1pPr>
              <a:defRPr sz="4667" b="1" i="0">
                <a:latin typeface="Source Sans Pro Black" panose="020B0503030403020204" pitchFamily="34" charset="0"/>
              </a:defRPr>
            </a:lvl1pPr>
          </a:lstStyle>
          <a:p>
            <a:r>
              <a:rPr lang="en-GB"/>
              <a:t>Add title</a:t>
            </a:r>
            <a:endParaRPr lang="en-US"/>
          </a:p>
        </p:txBody>
      </p:sp>
      <p:sp>
        <p:nvSpPr>
          <p:cNvPr id="4" name="Text Placeholder 3">
            <a:extLst>
              <a:ext uri="{FF2B5EF4-FFF2-40B4-BE49-F238E27FC236}">
                <a16:creationId xmlns:a16="http://schemas.microsoft.com/office/drawing/2014/main" id="{5CD52B2F-784E-617F-BD39-92009EB7029A}"/>
              </a:ext>
            </a:extLst>
          </p:cNvPr>
          <p:cNvSpPr>
            <a:spLocks noGrp="1"/>
          </p:cNvSpPr>
          <p:nvPr>
            <p:ph type="body" sz="quarter" idx="14" hasCustomPrompt="1"/>
          </p:nvPr>
        </p:nvSpPr>
        <p:spPr>
          <a:xfrm>
            <a:off x="398667" y="1333501"/>
            <a:ext cx="5333267" cy="4720167"/>
          </a:xfrm>
        </p:spPr>
        <p:txBody>
          <a:bodyPr/>
          <a:lstStyle>
            <a:lvl1pPr marL="101597" indent="0">
              <a:buNone/>
              <a:defRPr/>
            </a:lvl1pPr>
          </a:lstStyle>
          <a:p>
            <a:pPr lvl="0"/>
            <a:r>
              <a:rPr lang="en-US"/>
              <a:t>Add text</a:t>
            </a:r>
            <a:endParaRPr lang="en-GB"/>
          </a:p>
        </p:txBody>
      </p:sp>
      <p:sp>
        <p:nvSpPr>
          <p:cNvPr id="5" name="Text Placeholder 3">
            <a:extLst>
              <a:ext uri="{FF2B5EF4-FFF2-40B4-BE49-F238E27FC236}">
                <a16:creationId xmlns:a16="http://schemas.microsoft.com/office/drawing/2014/main" id="{FA766E2F-9C15-729D-9882-5E9E4915C8F4}"/>
              </a:ext>
            </a:extLst>
          </p:cNvPr>
          <p:cNvSpPr>
            <a:spLocks noGrp="1"/>
          </p:cNvSpPr>
          <p:nvPr>
            <p:ph type="body" sz="quarter" idx="15" hasCustomPrompt="1"/>
          </p:nvPr>
        </p:nvSpPr>
        <p:spPr>
          <a:xfrm>
            <a:off x="6435400" y="1333501"/>
            <a:ext cx="5333267" cy="4720167"/>
          </a:xfrm>
        </p:spPr>
        <p:txBody>
          <a:bodyPr/>
          <a:lstStyle>
            <a:lvl1pPr marL="101597" indent="0">
              <a:buNone/>
              <a:defRPr/>
            </a:lvl1pPr>
          </a:lstStyle>
          <a:p>
            <a:pPr lvl="0"/>
            <a:r>
              <a:rPr lang="en-US"/>
              <a:t>Add text</a:t>
            </a:r>
            <a:endParaRPr lang="en-GB"/>
          </a:p>
        </p:txBody>
      </p:sp>
      <p:cxnSp>
        <p:nvCxnSpPr>
          <p:cNvPr id="170" name="Google Shape;170;p23">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pic>
        <p:nvPicPr>
          <p:cNvPr id="171" name="Google Shape;171;p23" descr="The University of Sheffield logo"/>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
        <p:nvSpPr>
          <p:cNvPr id="174" name="Google Shape;174;p23"/>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49308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1. Title and three columns" preserve="1" userDrawn="1">
  <p:cSld name="21. Title and three columns">
    <p:spTree>
      <p:nvGrpSpPr>
        <p:cNvPr id="1" name="Shape 175"/>
        <p:cNvGrpSpPr/>
        <p:nvPr/>
      </p:nvGrpSpPr>
      <p:grpSpPr>
        <a:xfrm>
          <a:off x="0" y="0"/>
          <a:ext cx="0" cy="0"/>
          <a:chOff x="0" y="0"/>
          <a:chExt cx="0" cy="0"/>
        </a:xfrm>
      </p:grpSpPr>
      <p:sp>
        <p:nvSpPr>
          <p:cNvPr id="176" name="Google Shape;176;p24">
            <a:extLst>
              <a:ext uri="{C183D7F6-B498-43B3-948B-1728B52AA6E4}">
                <adec:decorative xmlns:adec="http://schemas.microsoft.com/office/drawing/2017/decorative" val="1"/>
              </a:ext>
            </a:extLst>
          </p:cNvPr>
          <p:cNvSpPr txBox="1"/>
          <p:nvPr/>
        </p:nvSpPr>
        <p:spPr>
          <a:xfrm>
            <a:off x="-24600" y="0"/>
            <a:ext cx="12241200" cy="964391"/>
          </a:xfrm>
          <a:prstGeom prst="rect">
            <a:avLst/>
          </a:prstGeom>
          <a:solidFill>
            <a:schemeClr val="lt2"/>
          </a:solid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667" b="1">
              <a:solidFill>
                <a:schemeClr val="dk1"/>
              </a:solidFill>
              <a:latin typeface="Source Sans Pro"/>
              <a:ea typeface="Source Sans Pro"/>
              <a:cs typeface="Source Sans Pro"/>
              <a:sym typeface="Source Sans Pro"/>
            </a:endParaRPr>
          </a:p>
        </p:txBody>
      </p:sp>
      <p:sp>
        <p:nvSpPr>
          <p:cNvPr id="6" name="Title 1">
            <a:extLst>
              <a:ext uri="{FF2B5EF4-FFF2-40B4-BE49-F238E27FC236}">
                <a16:creationId xmlns:a16="http://schemas.microsoft.com/office/drawing/2014/main" id="{58D1F4AB-1E2A-9F8B-9FC4-67EBD7917E63}"/>
              </a:ext>
            </a:extLst>
          </p:cNvPr>
          <p:cNvSpPr>
            <a:spLocks noGrp="1"/>
          </p:cNvSpPr>
          <p:nvPr>
            <p:ph type="title" hasCustomPrompt="1"/>
          </p:nvPr>
        </p:nvSpPr>
        <p:spPr>
          <a:xfrm>
            <a:off x="170933" y="100400"/>
            <a:ext cx="10928867" cy="763600"/>
          </a:xfrm>
        </p:spPr>
        <p:txBody>
          <a:bodyPr anchor="ctr">
            <a:noAutofit/>
          </a:bodyPr>
          <a:lstStyle>
            <a:lvl1pPr>
              <a:defRPr sz="4667" b="1" i="0">
                <a:latin typeface="Source Sans Pro Black" panose="020B0503030403020204" pitchFamily="34" charset="0"/>
              </a:defRPr>
            </a:lvl1pPr>
          </a:lstStyle>
          <a:p>
            <a:r>
              <a:rPr lang="en-GB"/>
              <a:t>Add title</a:t>
            </a:r>
            <a:endParaRPr lang="en-US"/>
          </a:p>
        </p:txBody>
      </p:sp>
      <p:sp>
        <p:nvSpPr>
          <p:cNvPr id="3" name="Text Placeholder 3">
            <a:extLst>
              <a:ext uri="{FF2B5EF4-FFF2-40B4-BE49-F238E27FC236}">
                <a16:creationId xmlns:a16="http://schemas.microsoft.com/office/drawing/2014/main" id="{F215C12D-3A55-D9E5-E6E8-22C4F01C5F55}"/>
              </a:ext>
            </a:extLst>
          </p:cNvPr>
          <p:cNvSpPr>
            <a:spLocks noGrp="1"/>
          </p:cNvSpPr>
          <p:nvPr>
            <p:ph type="body" sz="quarter" idx="14" hasCustomPrompt="1"/>
          </p:nvPr>
        </p:nvSpPr>
        <p:spPr>
          <a:xfrm>
            <a:off x="466400" y="1360299"/>
            <a:ext cx="3254800" cy="4720800"/>
          </a:xfrm>
        </p:spPr>
        <p:txBody>
          <a:bodyPr/>
          <a:lstStyle>
            <a:lvl1pPr marL="101597" indent="0">
              <a:buNone/>
              <a:defRPr/>
            </a:lvl1pPr>
          </a:lstStyle>
          <a:p>
            <a:pPr lvl="0"/>
            <a:r>
              <a:rPr lang="en-US"/>
              <a:t>Add text</a:t>
            </a:r>
            <a:endParaRPr lang="en-GB"/>
          </a:p>
        </p:txBody>
      </p:sp>
      <p:sp>
        <p:nvSpPr>
          <p:cNvPr id="4" name="Text Placeholder 3">
            <a:extLst>
              <a:ext uri="{FF2B5EF4-FFF2-40B4-BE49-F238E27FC236}">
                <a16:creationId xmlns:a16="http://schemas.microsoft.com/office/drawing/2014/main" id="{B2CBBD02-3F6C-48DD-9185-9655FDD73F60}"/>
              </a:ext>
            </a:extLst>
          </p:cNvPr>
          <p:cNvSpPr>
            <a:spLocks noGrp="1"/>
          </p:cNvSpPr>
          <p:nvPr>
            <p:ph type="body" sz="quarter" idx="15" hasCustomPrompt="1"/>
          </p:nvPr>
        </p:nvSpPr>
        <p:spPr>
          <a:xfrm>
            <a:off x="4462667" y="1360299"/>
            <a:ext cx="3254800" cy="4720800"/>
          </a:xfrm>
        </p:spPr>
        <p:txBody>
          <a:bodyPr/>
          <a:lstStyle>
            <a:lvl1pPr marL="101597" indent="0">
              <a:buNone/>
              <a:defRPr/>
            </a:lvl1pPr>
          </a:lstStyle>
          <a:p>
            <a:pPr lvl="0"/>
            <a:r>
              <a:rPr lang="en-US"/>
              <a:t>Add text</a:t>
            </a:r>
            <a:endParaRPr lang="en-GB"/>
          </a:p>
        </p:txBody>
      </p:sp>
      <p:sp>
        <p:nvSpPr>
          <p:cNvPr id="5" name="Text Placeholder 3">
            <a:extLst>
              <a:ext uri="{FF2B5EF4-FFF2-40B4-BE49-F238E27FC236}">
                <a16:creationId xmlns:a16="http://schemas.microsoft.com/office/drawing/2014/main" id="{6E3238B3-AE07-5397-CD24-9BA57200C401}"/>
              </a:ext>
            </a:extLst>
          </p:cNvPr>
          <p:cNvSpPr>
            <a:spLocks noGrp="1"/>
          </p:cNvSpPr>
          <p:nvPr>
            <p:ph type="body" sz="quarter" idx="16" hasCustomPrompt="1"/>
          </p:nvPr>
        </p:nvSpPr>
        <p:spPr>
          <a:xfrm>
            <a:off x="8450467" y="1360299"/>
            <a:ext cx="3254800" cy="4720800"/>
          </a:xfrm>
        </p:spPr>
        <p:txBody>
          <a:bodyPr/>
          <a:lstStyle>
            <a:lvl1pPr marL="101597" indent="0">
              <a:buNone/>
              <a:defRPr/>
            </a:lvl1pPr>
          </a:lstStyle>
          <a:p>
            <a:pPr lvl="0"/>
            <a:r>
              <a:rPr lang="en-US"/>
              <a:t>Add text</a:t>
            </a:r>
            <a:endParaRPr lang="en-GB"/>
          </a:p>
        </p:txBody>
      </p:sp>
      <p:pic>
        <p:nvPicPr>
          <p:cNvPr id="181" name="Google Shape;181;p2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cxnSp>
        <p:nvCxnSpPr>
          <p:cNvPr id="182" name="Google Shape;182;p24">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pic>
        <p:nvPicPr>
          <p:cNvPr id="183" name="Google Shape;183;p24" descr="The University of Sheffield logo"/>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
        <p:nvSpPr>
          <p:cNvPr id="184" name="Google Shape;184;p24"/>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873527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2. Blank" preserve="1">
  <p:cSld name="22. Blank">
    <p:spTree>
      <p:nvGrpSpPr>
        <p:cNvPr id="1" name="Shape 118"/>
        <p:cNvGrpSpPr/>
        <p:nvPr/>
      </p:nvGrpSpPr>
      <p:grpSpPr>
        <a:xfrm>
          <a:off x="0" y="0"/>
          <a:ext cx="0" cy="0"/>
          <a:chOff x="0" y="0"/>
          <a:chExt cx="0" cy="0"/>
        </a:xfrm>
      </p:grpSpPr>
      <p:sp>
        <p:nvSpPr>
          <p:cNvPr id="119" name="Google Shape;119;p16"/>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2095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3. Final slide" preserve="1" userDrawn="1">
  <p:cSld name="23. Final slide">
    <p:spTree>
      <p:nvGrpSpPr>
        <p:cNvPr id="1" name="Shape 127"/>
        <p:cNvGrpSpPr/>
        <p:nvPr/>
      </p:nvGrpSpPr>
      <p:grpSpPr>
        <a:xfrm>
          <a:off x="0" y="0"/>
          <a:ext cx="0" cy="0"/>
          <a:chOff x="0" y="0"/>
          <a:chExt cx="0" cy="0"/>
        </a:xfrm>
      </p:grpSpPr>
      <p:pic>
        <p:nvPicPr>
          <p:cNvPr id="128" name="Google Shape;128;p18" descr="The University of Sheffield logo"/>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70934" y="6267334"/>
            <a:ext cx="1566255" cy="475100"/>
          </a:xfrm>
          <a:prstGeom prst="rect">
            <a:avLst/>
          </a:prstGeom>
          <a:noFill/>
          <a:ln>
            <a:noFill/>
          </a:ln>
        </p:spPr>
      </p:pic>
      <p:sp>
        <p:nvSpPr>
          <p:cNvPr id="129" name="Google Shape;129;p18">
            <a:extLst>
              <a:ext uri="{C183D7F6-B498-43B3-948B-1728B52AA6E4}">
                <adec:decorative xmlns:adec="http://schemas.microsoft.com/office/drawing/2017/decorative" val="1"/>
              </a:ext>
            </a:extLst>
          </p:cNvPr>
          <p:cNvSpPr/>
          <p:nvPr/>
        </p:nvSpPr>
        <p:spPr>
          <a:xfrm>
            <a:off x="482400" y="405233"/>
            <a:ext cx="10689200" cy="52196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8">
            <a:extLst>
              <a:ext uri="{C183D7F6-B498-43B3-948B-1728B52AA6E4}">
                <adec:decorative xmlns:adec="http://schemas.microsoft.com/office/drawing/2017/decorative" val="1"/>
              </a:ext>
            </a:extLst>
          </p:cNvPr>
          <p:cNvSpPr/>
          <p:nvPr/>
        </p:nvSpPr>
        <p:spPr>
          <a:xfrm>
            <a:off x="713239" y="684633"/>
            <a:ext cx="10689200" cy="5219600"/>
          </a:xfrm>
          <a:prstGeom prst="rect">
            <a:avLst/>
          </a:prstGeom>
          <a:solidFill>
            <a:srgbClr val="E1F4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 name="Title 2">
            <a:extLst>
              <a:ext uri="{FF2B5EF4-FFF2-40B4-BE49-F238E27FC236}">
                <a16:creationId xmlns:a16="http://schemas.microsoft.com/office/drawing/2014/main" id="{21E40814-2910-535D-ED7C-F6D44A01518D}"/>
              </a:ext>
            </a:extLst>
          </p:cNvPr>
          <p:cNvSpPr>
            <a:spLocks noGrp="1"/>
          </p:cNvSpPr>
          <p:nvPr>
            <p:ph type="title" hasCustomPrompt="1"/>
          </p:nvPr>
        </p:nvSpPr>
        <p:spPr>
          <a:xfrm>
            <a:off x="990600" y="1478380"/>
            <a:ext cx="6218867" cy="2852465"/>
          </a:xfrm>
        </p:spPr>
        <p:txBody>
          <a:bodyPr>
            <a:noAutofit/>
          </a:bodyPr>
          <a:lstStyle>
            <a:lvl1pPr>
              <a:defRPr sz="8000" b="1" i="0">
                <a:solidFill>
                  <a:schemeClr val="tx2"/>
                </a:solidFill>
                <a:latin typeface="Source Sans Pro Black" panose="020B0503030403020204" pitchFamily="34" charset="0"/>
              </a:defRPr>
            </a:lvl1pPr>
          </a:lstStyle>
          <a:p>
            <a:r>
              <a:rPr lang="en-GB"/>
              <a:t>Add title</a:t>
            </a:r>
            <a:endParaRPr lang="en-US"/>
          </a:p>
        </p:txBody>
      </p:sp>
      <p:cxnSp>
        <p:nvCxnSpPr>
          <p:cNvPr id="133" name="Google Shape;133;p18">
            <a:extLst>
              <a:ext uri="{C183D7F6-B498-43B3-948B-1728B52AA6E4}">
                <adec:decorative xmlns:adec="http://schemas.microsoft.com/office/drawing/2017/decorative" val="1"/>
              </a:ext>
            </a:extLst>
          </p:cNvPr>
          <p:cNvCxnSpPr/>
          <p:nvPr/>
        </p:nvCxnSpPr>
        <p:spPr>
          <a:xfrm>
            <a:off x="1901300" y="6705600"/>
            <a:ext cx="9501200" cy="0"/>
          </a:xfrm>
          <a:prstGeom prst="straightConnector1">
            <a:avLst/>
          </a:prstGeom>
          <a:noFill/>
          <a:ln w="9525" cap="flat" cmpd="sng">
            <a:solidFill>
              <a:schemeClr val="lt2"/>
            </a:solidFill>
            <a:prstDash val="solid"/>
            <a:round/>
            <a:headEnd type="none" w="med" len="med"/>
            <a:tailEnd type="none" w="med" len="med"/>
          </a:ln>
        </p:spPr>
      </p:cxnSp>
      <p:sp>
        <p:nvSpPr>
          <p:cNvPr id="4" name="Text Placeholder 3">
            <a:extLst>
              <a:ext uri="{FF2B5EF4-FFF2-40B4-BE49-F238E27FC236}">
                <a16:creationId xmlns:a16="http://schemas.microsoft.com/office/drawing/2014/main" id="{8201B4CE-39F1-B584-CE3F-3551ED191286}"/>
              </a:ext>
            </a:extLst>
          </p:cNvPr>
          <p:cNvSpPr>
            <a:spLocks noGrp="1"/>
          </p:cNvSpPr>
          <p:nvPr>
            <p:ph type="body" sz="quarter" idx="14" hasCustomPrompt="1"/>
          </p:nvPr>
        </p:nvSpPr>
        <p:spPr>
          <a:xfrm>
            <a:off x="990601" y="4521200"/>
            <a:ext cx="9886951" cy="806451"/>
          </a:xfrm>
        </p:spPr>
        <p:txBody>
          <a:bodyPr/>
          <a:lstStyle>
            <a:lvl1pPr marL="101597" indent="0">
              <a:buNone/>
              <a:defRPr>
                <a:solidFill>
                  <a:schemeClr val="tx2"/>
                </a:solidFill>
              </a:defRPr>
            </a:lvl1pPr>
          </a:lstStyle>
          <a:p>
            <a:pPr lvl="0"/>
            <a:r>
              <a:rPr lang="en-GB"/>
              <a:t>Add text</a:t>
            </a:r>
          </a:p>
        </p:txBody>
      </p:sp>
      <p:sp>
        <p:nvSpPr>
          <p:cNvPr id="134" name="Google Shape;134;p18"/>
          <p:cNvSpPr txBox="1">
            <a:spLocks noGrp="1"/>
          </p:cNvSpPr>
          <p:nvPr>
            <p:ph type="sldNum" idx="12"/>
          </p:nvPr>
        </p:nvSpPr>
        <p:spPr>
          <a:xfrm>
            <a:off x="11402501" y="6388800"/>
            <a:ext cx="625600" cy="524800"/>
          </a:xfrm>
          <a:prstGeom prst="rect">
            <a:avLst/>
          </a:prstGeom>
        </p:spPr>
        <p:txBody>
          <a:bodyPr spcFirstLastPara="1" wrap="square" lIns="91425" tIns="91425" rIns="91425" bIns="91425" anchor="ctr" anchorCtr="0">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0292655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40FCBC-74E4-FF04-687C-9FF64C4A9767}"/>
              </a:ext>
            </a:extLst>
          </p:cNvPr>
          <p:cNvSpPr>
            <a:spLocks noGrp="1"/>
          </p:cNvSpPr>
          <p:nvPr>
            <p:ph idx="1" hasCustomPrompt="1"/>
          </p:nvPr>
        </p:nvSpPr>
        <p:spPr>
          <a:xfrm>
            <a:off x="343845" y="1253331"/>
            <a:ext cx="11283779" cy="4859429"/>
          </a:xfrm>
        </p:spPr>
        <p:txBody>
          <a:bodyPr>
            <a:normAutofit/>
          </a:bodyPr>
          <a:lstStyle>
            <a:lvl1pPr marL="0" indent="0">
              <a:buNone/>
              <a:defRPr sz="2400">
                <a:solidFill>
                  <a:schemeClr val="tx1"/>
                </a:solidFill>
                <a:latin typeface="Source Sans Pro" panose="020B0503030403020204" pitchFamily="34" charset="0"/>
              </a:defRPr>
            </a:lvl1pPr>
          </a:lstStyle>
          <a:p>
            <a:pPr lvl="0"/>
            <a:r>
              <a:rPr lang="en-GB"/>
              <a:t>Insert text</a:t>
            </a:r>
          </a:p>
        </p:txBody>
      </p:sp>
      <p:sp>
        <p:nvSpPr>
          <p:cNvPr id="4" name="Date Placeholder 3">
            <a:extLst>
              <a:ext uri="{FF2B5EF4-FFF2-40B4-BE49-F238E27FC236}">
                <a16:creationId xmlns:a16="http://schemas.microsoft.com/office/drawing/2014/main" id="{791A66CB-A184-E2C1-46FB-D30A4236C2F3}"/>
              </a:ext>
            </a:extLst>
          </p:cNvPr>
          <p:cNvSpPr>
            <a:spLocks noGrp="1"/>
          </p:cNvSpPr>
          <p:nvPr>
            <p:ph type="dt" sz="half" idx="10"/>
          </p:nvPr>
        </p:nvSpPr>
        <p:spPr/>
        <p:txBody>
          <a:bodyPr/>
          <a:lstStyle/>
          <a:p>
            <a:fld id="{C338DCC9-7F07-5342-B61C-345460B90B12}" type="datetime1">
              <a:rPr lang="en-GB" smtClean="0"/>
              <a:t>20/03/2024</a:t>
            </a:fld>
            <a:endParaRPr lang="en-US"/>
          </a:p>
        </p:txBody>
      </p:sp>
      <p:sp>
        <p:nvSpPr>
          <p:cNvPr id="5" name="Footer Placeholder 4">
            <a:extLst>
              <a:ext uri="{FF2B5EF4-FFF2-40B4-BE49-F238E27FC236}">
                <a16:creationId xmlns:a16="http://schemas.microsoft.com/office/drawing/2014/main" id="{9B2B5F3A-56BC-5DC6-0CB4-8524E9A2C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B86CD-4E2F-7998-9D71-BEA3CB33C854}"/>
              </a:ext>
            </a:extLst>
          </p:cNvPr>
          <p:cNvSpPr>
            <a:spLocks noGrp="1"/>
          </p:cNvSpPr>
          <p:nvPr>
            <p:ph type="sldNum" sz="quarter" idx="12"/>
          </p:nvPr>
        </p:nvSpPr>
        <p:spPr/>
        <p:txBody>
          <a:bodyPr/>
          <a:lstStyle/>
          <a:p>
            <a:fld id="{8FEAFA59-1A5E-4448-B365-E0C6238BD975}" type="slidenum">
              <a:rPr lang="en-US" smtClean="0"/>
              <a:t>‹#›</a:t>
            </a:fld>
            <a:endParaRPr lang="en-US"/>
          </a:p>
        </p:txBody>
      </p:sp>
      <p:sp>
        <p:nvSpPr>
          <p:cNvPr id="7" name="Rectangle 6">
            <a:extLst>
              <a:ext uri="{FF2B5EF4-FFF2-40B4-BE49-F238E27FC236}">
                <a16:creationId xmlns:a16="http://schemas.microsoft.com/office/drawing/2014/main" id="{8298539C-6D96-65DB-3617-869C4851A8E8}"/>
              </a:ext>
            </a:extLst>
          </p:cNvPr>
          <p:cNvSpPr/>
          <p:nvPr userDrawn="1"/>
        </p:nvSpPr>
        <p:spPr>
          <a:xfrm>
            <a:off x="0" y="0"/>
            <a:ext cx="12192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Text Placeholder 8">
            <a:extLst>
              <a:ext uri="{FF2B5EF4-FFF2-40B4-BE49-F238E27FC236}">
                <a16:creationId xmlns:a16="http://schemas.microsoft.com/office/drawing/2014/main" id="{9121085D-5B5B-B1E9-0AE8-527D959F66D5}"/>
              </a:ext>
            </a:extLst>
          </p:cNvPr>
          <p:cNvSpPr>
            <a:spLocks noGrp="1"/>
          </p:cNvSpPr>
          <p:nvPr>
            <p:ph type="body" sz="quarter" idx="13" hasCustomPrompt="1"/>
          </p:nvPr>
        </p:nvSpPr>
        <p:spPr>
          <a:xfrm>
            <a:off x="343845" y="243590"/>
            <a:ext cx="11009956" cy="427221"/>
          </a:xfrm>
        </p:spPr>
        <p:txBody>
          <a:bodyPr>
            <a:normAutofit/>
          </a:bodyPr>
          <a:lstStyle>
            <a:lvl1pPr marL="0" indent="0">
              <a:buNone/>
              <a:defRPr sz="2800" b="1">
                <a:solidFill>
                  <a:schemeClr val="tx2"/>
                </a:solidFill>
                <a:latin typeface="Source Sans Pro" panose="020B0503030403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Insert title</a:t>
            </a:r>
          </a:p>
        </p:txBody>
      </p:sp>
    </p:spTree>
    <p:extLst>
      <p:ext uri="{BB962C8B-B14F-4D97-AF65-F5344CB8AC3E}">
        <p14:creationId xmlns:p14="http://schemas.microsoft.com/office/powerpoint/2010/main" val="161557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A42BAD-E11D-E03F-8DD7-EFE5D56FAF2E}"/>
              </a:ext>
            </a:extLst>
          </p:cNvPr>
          <p:cNvSpPr>
            <a:spLocks noGrp="1"/>
          </p:cNvSpPr>
          <p:nvPr>
            <p:ph type="dt" sz="half" idx="10"/>
          </p:nvPr>
        </p:nvSpPr>
        <p:spPr/>
        <p:txBody>
          <a:bodyPr/>
          <a:lstStyle/>
          <a:p>
            <a:fld id="{E7D8C829-83D9-E348-BEE0-FCA4F898DC37}" type="datetime1">
              <a:rPr lang="en-GB" smtClean="0"/>
              <a:t>20/03/2024</a:t>
            </a:fld>
            <a:endParaRPr lang="en-US"/>
          </a:p>
        </p:txBody>
      </p:sp>
      <p:sp>
        <p:nvSpPr>
          <p:cNvPr id="5" name="Footer Placeholder 4">
            <a:extLst>
              <a:ext uri="{FF2B5EF4-FFF2-40B4-BE49-F238E27FC236}">
                <a16:creationId xmlns:a16="http://schemas.microsoft.com/office/drawing/2014/main" id="{CFAD8792-42A4-C118-8092-AC240E4C7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C7256-4BE4-9904-A949-6FAE919F1728}"/>
              </a:ext>
            </a:extLst>
          </p:cNvPr>
          <p:cNvSpPr>
            <a:spLocks noGrp="1"/>
          </p:cNvSpPr>
          <p:nvPr>
            <p:ph type="sldNum" sz="quarter" idx="12"/>
          </p:nvPr>
        </p:nvSpPr>
        <p:spPr/>
        <p:txBody>
          <a:bodyPr/>
          <a:lstStyle/>
          <a:p>
            <a:fld id="{8FEAFA59-1A5E-4448-B365-E0C6238BD975}" type="slidenum">
              <a:rPr lang="en-US" smtClean="0"/>
              <a:t>‹#›</a:t>
            </a:fld>
            <a:endParaRPr lang="en-US"/>
          </a:p>
        </p:txBody>
      </p:sp>
      <p:sp>
        <p:nvSpPr>
          <p:cNvPr id="9" name="Rectangle 8">
            <a:extLst>
              <a:ext uri="{FF2B5EF4-FFF2-40B4-BE49-F238E27FC236}">
                <a16:creationId xmlns:a16="http://schemas.microsoft.com/office/drawing/2014/main" id="{1D8EA9B8-0526-170A-4EE2-44998BC20D75}"/>
              </a:ext>
            </a:extLst>
          </p:cNvPr>
          <p:cNvSpPr/>
          <p:nvPr userDrawn="1"/>
        </p:nvSpPr>
        <p:spPr>
          <a:xfrm>
            <a:off x="0" y="0"/>
            <a:ext cx="12192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8">
            <a:extLst>
              <a:ext uri="{FF2B5EF4-FFF2-40B4-BE49-F238E27FC236}">
                <a16:creationId xmlns:a16="http://schemas.microsoft.com/office/drawing/2014/main" id="{D41FB2C9-9E1E-20B1-7686-D5DC07965E0C}"/>
              </a:ext>
            </a:extLst>
          </p:cNvPr>
          <p:cNvSpPr>
            <a:spLocks noGrp="1"/>
          </p:cNvSpPr>
          <p:nvPr>
            <p:ph type="body" sz="quarter" idx="13" hasCustomPrompt="1"/>
          </p:nvPr>
        </p:nvSpPr>
        <p:spPr>
          <a:xfrm>
            <a:off x="343844" y="243589"/>
            <a:ext cx="11009956" cy="427221"/>
          </a:xfrm>
        </p:spPr>
        <p:txBody>
          <a:bodyPr>
            <a:normAutofit/>
          </a:bodyPr>
          <a:lstStyle>
            <a:lvl1pPr marL="0" indent="0">
              <a:buNone/>
              <a:defRPr sz="2800" b="1">
                <a:solidFill>
                  <a:schemeClr val="tx2"/>
                </a:solidFill>
                <a:latin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Insert title</a:t>
            </a:r>
          </a:p>
        </p:txBody>
      </p:sp>
      <p:sp>
        <p:nvSpPr>
          <p:cNvPr id="7" name="Content Placeholder 2">
            <a:extLst>
              <a:ext uri="{FF2B5EF4-FFF2-40B4-BE49-F238E27FC236}">
                <a16:creationId xmlns:a16="http://schemas.microsoft.com/office/drawing/2014/main" id="{309A3E41-0597-3192-3DBA-0B4D20DC9691}"/>
              </a:ext>
            </a:extLst>
          </p:cNvPr>
          <p:cNvSpPr>
            <a:spLocks noGrp="1"/>
          </p:cNvSpPr>
          <p:nvPr>
            <p:ph idx="1" hasCustomPrompt="1"/>
          </p:nvPr>
        </p:nvSpPr>
        <p:spPr>
          <a:xfrm>
            <a:off x="343845" y="1253331"/>
            <a:ext cx="7329164" cy="4938928"/>
          </a:xfrm>
        </p:spPr>
        <p:txBody>
          <a:bodyPr>
            <a:normAutofit/>
          </a:bodyPr>
          <a:lstStyle>
            <a:lvl1pPr marL="0" indent="0">
              <a:buNone/>
              <a:defRPr sz="2400">
                <a:solidFill>
                  <a:schemeClr val="tx1"/>
                </a:solidFill>
                <a:latin typeface="Source Sans Pro" panose="020B0503030403020204" pitchFamily="34" charset="0"/>
              </a:defRPr>
            </a:lvl1pPr>
          </a:lstStyle>
          <a:p>
            <a:pPr lvl="0"/>
            <a:r>
              <a:rPr lang="en-GB" dirty="0"/>
              <a:t>Insert text</a:t>
            </a:r>
          </a:p>
        </p:txBody>
      </p:sp>
      <p:sp>
        <p:nvSpPr>
          <p:cNvPr id="13" name="Content Placeholder 2">
            <a:extLst>
              <a:ext uri="{FF2B5EF4-FFF2-40B4-BE49-F238E27FC236}">
                <a16:creationId xmlns:a16="http://schemas.microsoft.com/office/drawing/2014/main" id="{9A29CC15-89B1-D103-CD8A-BF80C0D89DCB}"/>
              </a:ext>
            </a:extLst>
          </p:cNvPr>
          <p:cNvSpPr>
            <a:spLocks noGrp="1"/>
          </p:cNvSpPr>
          <p:nvPr>
            <p:ph idx="15" hasCustomPrompt="1"/>
          </p:nvPr>
        </p:nvSpPr>
        <p:spPr>
          <a:xfrm>
            <a:off x="8134822" y="1842052"/>
            <a:ext cx="3694755" cy="4350207"/>
          </a:xfrm>
        </p:spPr>
        <p:txBody>
          <a:bodyPr>
            <a:normAutofit/>
          </a:bodyPr>
          <a:lstStyle>
            <a:lvl1pPr marL="0" indent="0">
              <a:buNone/>
              <a:defRPr sz="2400">
                <a:solidFill>
                  <a:schemeClr val="tx1"/>
                </a:solidFill>
                <a:latin typeface="Source Sans Pro" panose="020B0503030403020204" pitchFamily="34" charset="0"/>
              </a:defRPr>
            </a:lvl1pPr>
          </a:lstStyle>
          <a:p>
            <a:pPr lvl="0"/>
            <a:r>
              <a:rPr lang="en-GB" dirty="0"/>
              <a:t>Insert text</a:t>
            </a:r>
          </a:p>
        </p:txBody>
      </p:sp>
      <p:sp>
        <p:nvSpPr>
          <p:cNvPr id="2" name="Content Placeholder 2">
            <a:extLst>
              <a:ext uri="{FF2B5EF4-FFF2-40B4-BE49-F238E27FC236}">
                <a16:creationId xmlns:a16="http://schemas.microsoft.com/office/drawing/2014/main" id="{EB46CB53-7CB8-5B3C-BE49-9B20D84FCC56}"/>
              </a:ext>
            </a:extLst>
          </p:cNvPr>
          <p:cNvSpPr>
            <a:spLocks noGrp="1"/>
          </p:cNvSpPr>
          <p:nvPr>
            <p:ph idx="16" hasCustomPrompt="1"/>
          </p:nvPr>
        </p:nvSpPr>
        <p:spPr>
          <a:xfrm>
            <a:off x="8134821" y="1253331"/>
            <a:ext cx="3694755" cy="490904"/>
          </a:xfrm>
        </p:spPr>
        <p:txBody>
          <a:bodyPr>
            <a:normAutofit/>
          </a:bodyPr>
          <a:lstStyle>
            <a:lvl1pPr marL="0" indent="0">
              <a:buNone/>
              <a:defRPr sz="2400" b="1">
                <a:solidFill>
                  <a:schemeClr val="accent5"/>
                </a:solidFill>
                <a:latin typeface="Source Sans Pro" panose="020B0503030403020204" pitchFamily="34" charset="0"/>
              </a:defRPr>
            </a:lvl1pPr>
          </a:lstStyle>
          <a:p>
            <a:pPr lvl="0"/>
            <a:r>
              <a:rPr lang="en-GB" dirty="0"/>
              <a:t>Insert text</a:t>
            </a:r>
          </a:p>
        </p:txBody>
      </p:sp>
    </p:spTree>
    <p:extLst>
      <p:ext uri="{BB962C8B-B14F-4D97-AF65-F5344CB8AC3E}">
        <p14:creationId xmlns:p14="http://schemas.microsoft.com/office/powerpoint/2010/main" val="10198026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 Title slide (The Diamond)">
  <p:cSld name="1. Title slide (The Diamond)">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3"/>
        <p:cNvGrpSpPr/>
        <p:nvPr/>
      </p:nvGrpSpPr>
      <p:grpSpPr>
        <a:xfrm>
          <a:off x="0" y="0"/>
          <a:ext cx="0" cy="0"/>
          <a:chOff x="0" y="0"/>
          <a:chExt cx="0" cy="0"/>
        </a:xfrm>
      </p:grpSpPr>
      <p:pic>
        <p:nvPicPr>
          <p:cNvPr id="14" name="Google Shape;14;p2" descr="The University of Sheffield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0001" y="220367"/>
            <a:ext cx="2779935" cy="843267"/>
          </a:xfrm>
          <a:prstGeom prst="rect">
            <a:avLst/>
          </a:prstGeom>
          <a:noFill/>
          <a:ln>
            <a:noFill/>
          </a:ln>
        </p:spPr>
      </p:pic>
      <p:sp>
        <p:nvSpPr>
          <p:cNvPr id="15" name="Google Shape;15;p2"/>
          <p:cNvSpPr txBox="1">
            <a:spLocks noGrp="1"/>
          </p:cNvSpPr>
          <p:nvPr>
            <p:ph type="title"/>
          </p:nvPr>
        </p:nvSpPr>
        <p:spPr>
          <a:xfrm>
            <a:off x="220134" y="1604536"/>
            <a:ext cx="9275233" cy="235042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6667" b="1" i="0">
                <a:solidFill>
                  <a:schemeClr val="lt2"/>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2"/>
          <p:cNvSpPr txBox="1">
            <a:spLocks noGrp="1"/>
          </p:cNvSpPr>
          <p:nvPr>
            <p:ph type="body" idx="1"/>
          </p:nvPr>
        </p:nvSpPr>
        <p:spPr>
          <a:xfrm>
            <a:off x="220133" y="4147949"/>
            <a:ext cx="6256867" cy="1186051"/>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2667">
                <a:solidFill>
                  <a:schemeClr val="lt2"/>
                </a:solidFill>
                <a:latin typeface="Arial"/>
                <a:ea typeface="Arial"/>
                <a:cs typeface="Arial"/>
                <a:sym typeface="Arial"/>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7" name="Google Shape;17;p2"/>
          <p:cNvSpPr txBox="1">
            <a:spLocks noGrp="1"/>
          </p:cNvSpPr>
          <p:nvPr>
            <p:ph type="body" idx="2"/>
          </p:nvPr>
        </p:nvSpPr>
        <p:spPr>
          <a:xfrm>
            <a:off x="360001" y="5952067"/>
            <a:ext cx="3787767" cy="789517"/>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2667">
                <a:solidFill>
                  <a:schemeClr val="dk1"/>
                </a:solidFill>
              </a:defRPr>
            </a:lvl1pPr>
            <a:lvl2pPr marL="914400" lvl="1" indent="-228600" algn="l">
              <a:lnSpc>
                <a:spcPct val="115000"/>
              </a:lnSpc>
              <a:spcBef>
                <a:spcPts val="0"/>
              </a:spcBef>
              <a:spcAft>
                <a:spcPts val="0"/>
              </a:spcAft>
              <a:buSzPts val="2400"/>
              <a:buNone/>
              <a:defRPr sz="2667">
                <a:solidFill>
                  <a:schemeClr val="dk1"/>
                </a:solidFill>
              </a:defRPr>
            </a:lvl2pPr>
            <a:lvl3pPr marL="1371600" lvl="2" indent="-228600" algn="l">
              <a:lnSpc>
                <a:spcPct val="115000"/>
              </a:lnSpc>
              <a:spcBef>
                <a:spcPts val="0"/>
              </a:spcBef>
              <a:spcAft>
                <a:spcPts val="0"/>
              </a:spcAft>
              <a:buSzPts val="2400"/>
              <a:buNone/>
              <a:defRPr/>
            </a:lvl3pPr>
            <a:lvl4pPr marL="1828800" lvl="3" indent="-228600" algn="l">
              <a:lnSpc>
                <a:spcPct val="115000"/>
              </a:lnSpc>
              <a:spcBef>
                <a:spcPts val="0"/>
              </a:spcBef>
              <a:spcAft>
                <a:spcPts val="0"/>
              </a:spcAft>
              <a:buSzPts val="2400"/>
              <a:buNone/>
              <a:defRPr/>
            </a:lvl4pPr>
            <a:lvl5pPr marL="2286000" lvl="4" indent="-228600" algn="l">
              <a:lnSpc>
                <a:spcPct val="115000"/>
              </a:lnSpc>
              <a:spcBef>
                <a:spcPts val="0"/>
              </a:spcBef>
              <a:spcAft>
                <a:spcPts val="0"/>
              </a:spcAft>
              <a:buSzPts val="2400"/>
              <a:buNone/>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8" name="Google Shape;18;p2"/>
          <p:cNvSpPr txBox="1">
            <a:spLocks noGrp="1"/>
          </p:cNvSpPr>
          <p:nvPr>
            <p:ph type="body" idx="3"/>
          </p:nvPr>
        </p:nvSpPr>
        <p:spPr>
          <a:xfrm>
            <a:off x="4309533" y="5960534"/>
            <a:ext cx="2895600" cy="789517"/>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2667">
                <a:solidFill>
                  <a:schemeClr val="dk1"/>
                </a:solidFill>
              </a:defRPr>
            </a:lvl1pPr>
            <a:lvl2pPr marL="914400" lvl="1" indent="-228600" algn="l">
              <a:lnSpc>
                <a:spcPct val="115000"/>
              </a:lnSpc>
              <a:spcBef>
                <a:spcPts val="0"/>
              </a:spcBef>
              <a:spcAft>
                <a:spcPts val="0"/>
              </a:spcAft>
              <a:buSzPts val="2400"/>
              <a:buNone/>
              <a:defRPr sz="2667">
                <a:solidFill>
                  <a:schemeClr val="dk1"/>
                </a:solidFill>
              </a:defRPr>
            </a:lvl2pPr>
            <a:lvl3pPr marL="1371600" lvl="2" indent="-228600" algn="l">
              <a:lnSpc>
                <a:spcPct val="115000"/>
              </a:lnSpc>
              <a:spcBef>
                <a:spcPts val="0"/>
              </a:spcBef>
              <a:spcAft>
                <a:spcPts val="0"/>
              </a:spcAft>
              <a:buSzPts val="2400"/>
              <a:buNone/>
              <a:defRPr/>
            </a:lvl3pPr>
            <a:lvl4pPr marL="1828800" lvl="3" indent="-228600" algn="l">
              <a:lnSpc>
                <a:spcPct val="115000"/>
              </a:lnSpc>
              <a:spcBef>
                <a:spcPts val="0"/>
              </a:spcBef>
              <a:spcAft>
                <a:spcPts val="0"/>
              </a:spcAft>
              <a:buSzPts val="2400"/>
              <a:buNone/>
              <a:defRPr/>
            </a:lvl4pPr>
            <a:lvl5pPr marL="2286000" lvl="4" indent="-228600" algn="l">
              <a:lnSpc>
                <a:spcPct val="115000"/>
              </a:lnSpc>
              <a:spcBef>
                <a:spcPts val="0"/>
              </a:spcBef>
              <a:spcAft>
                <a:spcPts val="0"/>
              </a:spcAft>
              <a:buSzPts val="2400"/>
              <a:buNone/>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Tree>
    <p:extLst>
      <p:ext uri="{BB962C8B-B14F-4D97-AF65-F5344CB8AC3E}">
        <p14:creationId xmlns:p14="http://schemas.microsoft.com/office/powerpoint/2010/main" val="2991722240"/>
      </p:ext>
    </p:extLst>
  </p:cSld>
  <p:clrMapOvr>
    <a:masterClrMapping/>
  </p:clrMapOvr>
  <p:extLst>
    <p:ext uri="{DCECCB84-F9BA-43D5-87BE-67443E8EF086}">
      <p15:sldGuideLst xmlns:p15="http://schemas.microsoft.com/office/powerpoint/2012/main">
        <p15:guide id="1" pos="170">
          <p15:clr>
            <a:srgbClr val="FA7B17"/>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1. Title and body">
  <p:cSld name="11. Title and body">
    <p:spTree>
      <p:nvGrpSpPr>
        <p:cNvPr id="1" name="Shape 19"/>
        <p:cNvGrpSpPr/>
        <p:nvPr/>
      </p:nvGrpSpPr>
      <p:grpSpPr>
        <a:xfrm>
          <a:off x="0" y="0"/>
          <a:ext cx="0" cy="0"/>
          <a:chOff x="0" y="0"/>
          <a:chExt cx="0" cy="0"/>
        </a:xfrm>
      </p:grpSpPr>
      <p:sp>
        <p:nvSpPr>
          <p:cNvPr id="20" name="Google Shape;20;p3"/>
          <p:cNvSpPr txBox="1"/>
          <p:nvPr/>
        </p:nvSpPr>
        <p:spPr>
          <a:xfrm>
            <a:off x="-24600" y="0"/>
            <a:ext cx="12241200" cy="964391"/>
          </a:xfrm>
          <a:prstGeom prst="rect">
            <a:avLst/>
          </a:prstGeom>
          <a:solidFill>
            <a:schemeClr val="lt2"/>
          </a:solidFill>
          <a:ln>
            <a:noFill/>
          </a:ln>
        </p:spPr>
        <p:txBody>
          <a:bodyPr spcFirstLastPara="1" wrap="square" lIns="121900" tIns="121900" rIns="121900" bIns="121900" anchor="t" anchorCtr="0">
            <a:spAutoFit/>
          </a:bodyPr>
          <a:lstStyle/>
          <a:p>
            <a:pPr marL="0" marR="0" lvl="0" indent="0" algn="l" rtl="0">
              <a:spcBef>
                <a:spcPts val="0"/>
              </a:spcBef>
              <a:spcAft>
                <a:spcPts val="0"/>
              </a:spcAft>
              <a:buClr>
                <a:schemeClr val="dk1"/>
              </a:buClr>
              <a:buSzPts val="4667"/>
              <a:buFont typeface="Arial"/>
              <a:buNone/>
            </a:pPr>
            <a:endParaRPr sz="4667" b="1" i="0" u="none" strike="noStrike" cap="none">
              <a:solidFill>
                <a:schemeClr val="dk1"/>
              </a:solidFill>
              <a:latin typeface="Arial"/>
              <a:ea typeface="Arial"/>
              <a:cs typeface="Arial"/>
              <a:sym typeface="Arial"/>
            </a:endParaRPr>
          </a:p>
        </p:txBody>
      </p:sp>
      <p:sp>
        <p:nvSpPr>
          <p:cNvPr id="21" name="Google Shape;21;p3"/>
          <p:cNvSpPr txBox="1">
            <a:spLocks noGrp="1"/>
          </p:cNvSpPr>
          <p:nvPr>
            <p:ph type="title"/>
          </p:nvPr>
        </p:nvSpPr>
        <p:spPr>
          <a:xfrm>
            <a:off x="170933" y="100400"/>
            <a:ext cx="10928867"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4667" b="1" i="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3"/>
          <p:cNvSpPr txBox="1">
            <a:spLocks noGrp="1"/>
          </p:cNvSpPr>
          <p:nvPr>
            <p:ph type="body" idx="1"/>
          </p:nvPr>
        </p:nvSpPr>
        <p:spPr>
          <a:xfrm>
            <a:off x="170933" y="1151467"/>
            <a:ext cx="11758600" cy="4842933"/>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cxnSp>
        <p:nvCxnSpPr>
          <p:cNvPr id="23" name="Google Shape;23;p3"/>
          <p:cNvCxnSpPr/>
          <p:nvPr/>
        </p:nvCxnSpPr>
        <p:spPr>
          <a:xfrm>
            <a:off x="1901300" y="6705600"/>
            <a:ext cx="9501200" cy="0"/>
          </a:xfrm>
          <a:prstGeom prst="straightConnector1">
            <a:avLst/>
          </a:prstGeom>
          <a:noFill/>
          <a:ln w="9525" cap="flat" cmpd="sng">
            <a:solidFill>
              <a:schemeClr val="lt2"/>
            </a:solidFill>
            <a:prstDash val="solid"/>
            <a:round/>
            <a:headEnd type="none" w="sm" len="sm"/>
            <a:tailEnd type="none" w="sm" len="sm"/>
          </a:ln>
        </p:spPr>
      </p:cxnSp>
      <p:pic>
        <p:nvPicPr>
          <p:cNvPr id="24" name="Google Shape;24;p3" descr="The University of Sheffield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0934" y="6267334"/>
            <a:ext cx="1566255" cy="475100"/>
          </a:xfrm>
          <a:prstGeom prst="rect">
            <a:avLst/>
          </a:prstGeom>
          <a:noFill/>
          <a:ln>
            <a:noFill/>
          </a:ln>
        </p:spPr>
      </p:pic>
      <p:sp>
        <p:nvSpPr>
          <p:cNvPr id="25" name="Google Shape;25;p3"/>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lt2"/>
              </a:buClr>
              <a:buSzPts val="1333"/>
              <a:buFont typeface="Arial"/>
              <a:buNone/>
              <a:defRPr sz="1333" b="0" i="0" u="none" strike="noStrike" cap="none">
                <a:solidFill>
                  <a:schemeClr val="lt2"/>
                </a:solidFill>
                <a:latin typeface="Arial"/>
                <a:ea typeface="Arial"/>
                <a:cs typeface="Arial"/>
                <a:sym typeface="Arial"/>
              </a:defRPr>
            </a:lvl1pPr>
            <a:lvl2pPr marL="0" lvl="1" indent="0" algn="r">
              <a:buClr>
                <a:schemeClr val="lt2"/>
              </a:buClr>
              <a:buSzPts val="1333"/>
              <a:buFont typeface="Arial"/>
              <a:buNone/>
              <a:defRPr sz="1333" b="0" i="0" u="none" strike="noStrike" cap="none">
                <a:solidFill>
                  <a:schemeClr val="lt2"/>
                </a:solidFill>
                <a:latin typeface="Arial"/>
                <a:ea typeface="Arial"/>
                <a:cs typeface="Arial"/>
                <a:sym typeface="Arial"/>
              </a:defRPr>
            </a:lvl2pPr>
            <a:lvl3pPr marL="0" lvl="2" indent="0" algn="r">
              <a:buClr>
                <a:schemeClr val="lt2"/>
              </a:buClr>
              <a:buSzPts val="1333"/>
              <a:buFont typeface="Arial"/>
              <a:buNone/>
              <a:defRPr sz="1333" b="0" i="0" u="none" strike="noStrike" cap="none">
                <a:solidFill>
                  <a:schemeClr val="lt2"/>
                </a:solidFill>
                <a:latin typeface="Arial"/>
                <a:ea typeface="Arial"/>
                <a:cs typeface="Arial"/>
                <a:sym typeface="Arial"/>
              </a:defRPr>
            </a:lvl3pPr>
            <a:lvl4pPr marL="0" lvl="3" indent="0" algn="r">
              <a:buClr>
                <a:schemeClr val="lt2"/>
              </a:buClr>
              <a:buSzPts val="1333"/>
              <a:buFont typeface="Arial"/>
              <a:buNone/>
              <a:defRPr sz="1333" b="0" i="0" u="none" strike="noStrike" cap="none">
                <a:solidFill>
                  <a:schemeClr val="lt2"/>
                </a:solidFill>
                <a:latin typeface="Arial"/>
                <a:ea typeface="Arial"/>
                <a:cs typeface="Arial"/>
                <a:sym typeface="Arial"/>
              </a:defRPr>
            </a:lvl4pPr>
            <a:lvl5pPr marL="0" lvl="4" indent="0" algn="r">
              <a:buClr>
                <a:schemeClr val="lt2"/>
              </a:buClr>
              <a:buSzPts val="1333"/>
              <a:buFont typeface="Arial"/>
              <a:buNone/>
              <a:defRPr sz="1333" b="0" i="0" u="none" strike="noStrike" cap="none">
                <a:solidFill>
                  <a:schemeClr val="lt2"/>
                </a:solidFill>
                <a:latin typeface="Arial"/>
                <a:ea typeface="Arial"/>
                <a:cs typeface="Arial"/>
                <a:sym typeface="Arial"/>
              </a:defRPr>
            </a:lvl5pPr>
            <a:lvl6pPr marL="0" lvl="5" indent="0" algn="r">
              <a:buClr>
                <a:schemeClr val="lt2"/>
              </a:buClr>
              <a:buSzPts val="1333"/>
              <a:buFont typeface="Arial"/>
              <a:buNone/>
              <a:defRPr sz="1333" b="0" i="0" u="none" strike="noStrike" cap="none">
                <a:solidFill>
                  <a:schemeClr val="lt2"/>
                </a:solidFill>
                <a:latin typeface="Arial"/>
                <a:ea typeface="Arial"/>
                <a:cs typeface="Arial"/>
                <a:sym typeface="Arial"/>
              </a:defRPr>
            </a:lvl6pPr>
            <a:lvl7pPr marL="0" lvl="6" indent="0" algn="r">
              <a:buClr>
                <a:schemeClr val="lt2"/>
              </a:buClr>
              <a:buSzPts val="1333"/>
              <a:buFont typeface="Arial"/>
              <a:buNone/>
              <a:defRPr sz="1333" b="0" i="0" u="none" strike="noStrike" cap="none">
                <a:solidFill>
                  <a:schemeClr val="lt2"/>
                </a:solidFill>
                <a:latin typeface="Arial"/>
                <a:ea typeface="Arial"/>
                <a:cs typeface="Arial"/>
                <a:sym typeface="Arial"/>
              </a:defRPr>
            </a:lvl7pPr>
            <a:lvl8pPr marL="0" lvl="7" indent="0" algn="r">
              <a:buClr>
                <a:schemeClr val="lt2"/>
              </a:buClr>
              <a:buSzPts val="1333"/>
              <a:buFont typeface="Arial"/>
              <a:buNone/>
              <a:defRPr sz="1333" b="0" i="0" u="none" strike="noStrike" cap="none">
                <a:solidFill>
                  <a:schemeClr val="lt2"/>
                </a:solidFill>
                <a:latin typeface="Arial"/>
                <a:ea typeface="Arial"/>
                <a:cs typeface="Arial"/>
                <a:sym typeface="Arial"/>
              </a:defRPr>
            </a:lvl8pPr>
            <a:lvl9pPr marL="0" lvl="8" indent="0" algn="r">
              <a:buClr>
                <a:schemeClr val="lt2"/>
              </a:buClr>
              <a:buSzPts val="1333"/>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16922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 Title slide (Firth Court)">
  <p:cSld name="2. Title slide (Firth Cour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6"/>
        <p:cNvGrpSpPr/>
        <p:nvPr/>
      </p:nvGrpSpPr>
      <p:grpSpPr>
        <a:xfrm>
          <a:off x="0" y="0"/>
          <a:ext cx="0" cy="0"/>
          <a:chOff x="0" y="0"/>
          <a:chExt cx="0" cy="0"/>
        </a:xfrm>
      </p:grpSpPr>
      <p:pic>
        <p:nvPicPr>
          <p:cNvPr id="27" name="Google Shape;27;p4" descr="The University of Sheffield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0001" y="220367"/>
            <a:ext cx="2779935" cy="843267"/>
          </a:xfrm>
          <a:prstGeom prst="rect">
            <a:avLst/>
          </a:prstGeom>
          <a:noFill/>
          <a:ln>
            <a:noFill/>
          </a:ln>
        </p:spPr>
      </p:pic>
      <p:sp>
        <p:nvSpPr>
          <p:cNvPr id="28" name="Google Shape;28;p4"/>
          <p:cNvSpPr txBox="1">
            <a:spLocks noGrp="1"/>
          </p:cNvSpPr>
          <p:nvPr>
            <p:ph type="title"/>
          </p:nvPr>
        </p:nvSpPr>
        <p:spPr>
          <a:xfrm>
            <a:off x="220134" y="1604536"/>
            <a:ext cx="7273487" cy="235042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6667" b="1" i="0">
                <a:solidFill>
                  <a:schemeClr val="lt2"/>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220133" y="4147949"/>
            <a:ext cx="6256867" cy="1186051"/>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2667">
                <a:solidFill>
                  <a:schemeClr val="lt2"/>
                </a:solidFill>
                <a:latin typeface="Arial"/>
                <a:ea typeface="Arial"/>
                <a:cs typeface="Arial"/>
                <a:sym typeface="Arial"/>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30" name="Google Shape;30;p4"/>
          <p:cNvSpPr txBox="1">
            <a:spLocks noGrp="1"/>
          </p:cNvSpPr>
          <p:nvPr>
            <p:ph type="body" idx="2"/>
          </p:nvPr>
        </p:nvSpPr>
        <p:spPr>
          <a:xfrm>
            <a:off x="360001" y="5952067"/>
            <a:ext cx="3787767" cy="789517"/>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2667">
                <a:solidFill>
                  <a:schemeClr val="dk1"/>
                </a:solidFill>
              </a:defRPr>
            </a:lvl1pPr>
            <a:lvl2pPr marL="914400" lvl="1" indent="-228600" algn="l">
              <a:lnSpc>
                <a:spcPct val="115000"/>
              </a:lnSpc>
              <a:spcBef>
                <a:spcPts val="0"/>
              </a:spcBef>
              <a:spcAft>
                <a:spcPts val="0"/>
              </a:spcAft>
              <a:buSzPts val="2400"/>
              <a:buNone/>
              <a:defRPr sz="2667">
                <a:solidFill>
                  <a:schemeClr val="dk1"/>
                </a:solidFill>
              </a:defRPr>
            </a:lvl2pPr>
            <a:lvl3pPr marL="1371600" lvl="2" indent="-228600" algn="l">
              <a:lnSpc>
                <a:spcPct val="115000"/>
              </a:lnSpc>
              <a:spcBef>
                <a:spcPts val="0"/>
              </a:spcBef>
              <a:spcAft>
                <a:spcPts val="0"/>
              </a:spcAft>
              <a:buSzPts val="2400"/>
              <a:buNone/>
              <a:defRPr/>
            </a:lvl3pPr>
            <a:lvl4pPr marL="1828800" lvl="3" indent="-228600" algn="l">
              <a:lnSpc>
                <a:spcPct val="115000"/>
              </a:lnSpc>
              <a:spcBef>
                <a:spcPts val="0"/>
              </a:spcBef>
              <a:spcAft>
                <a:spcPts val="0"/>
              </a:spcAft>
              <a:buSzPts val="2400"/>
              <a:buNone/>
              <a:defRPr/>
            </a:lvl4pPr>
            <a:lvl5pPr marL="2286000" lvl="4" indent="-228600" algn="l">
              <a:lnSpc>
                <a:spcPct val="115000"/>
              </a:lnSpc>
              <a:spcBef>
                <a:spcPts val="0"/>
              </a:spcBef>
              <a:spcAft>
                <a:spcPts val="0"/>
              </a:spcAft>
              <a:buSzPts val="2400"/>
              <a:buNone/>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31" name="Google Shape;31;p4"/>
          <p:cNvSpPr txBox="1">
            <a:spLocks noGrp="1"/>
          </p:cNvSpPr>
          <p:nvPr>
            <p:ph type="body" idx="3"/>
          </p:nvPr>
        </p:nvSpPr>
        <p:spPr>
          <a:xfrm>
            <a:off x="4309533" y="5960534"/>
            <a:ext cx="2015067" cy="789517"/>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2667">
                <a:solidFill>
                  <a:schemeClr val="dk1"/>
                </a:solidFill>
              </a:defRPr>
            </a:lvl1pPr>
            <a:lvl2pPr marL="914400" lvl="1" indent="-228600" algn="l">
              <a:lnSpc>
                <a:spcPct val="115000"/>
              </a:lnSpc>
              <a:spcBef>
                <a:spcPts val="0"/>
              </a:spcBef>
              <a:spcAft>
                <a:spcPts val="0"/>
              </a:spcAft>
              <a:buSzPts val="2400"/>
              <a:buNone/>
              <a:defRPr sz="2667">
                <a:solidFill>
                  <a:schemeClr val="dk1"/>
                </a:solidFill>
              </a:defRPr>
            </a:lvl2pPr>
            <a:lvl3pPr marL="1371600" lvl="2" indent="-228600" algn="l">
              <a:lnSpc>
                <a:spcPct val="115000"/>
              </a:lnSpc>
              <a:spcBef>
                <a:spcPts val="0"/>
              </a:spcBef>
              <a:spcAft>
                <a:spcPts val="0"/>
              </a:spcAft>
              <a:buSzPts val="2400"/>
              <a:buNone/>
              <a:defRPr/>
            </a:lvl3pPr>
            <a:lvl4pPr marL="1828800" lvl="3" indent="-228600" algn="l">
              <a:lnSpc>
                <a:spcPct val="115000"/>
              </a:lnSpc>
              <a:spcBef>
                <a:spcPts val="0"/>
              </a:spcBef>
              <a:spcAft>
                <a:spcPts val="0"/>
              </a:spcAft>
              <a:buSzPts val="2400"/>
              <a:buNone/>
              <a:defRPr/>
            </a:lvl4pPr>
            <a:lvl5pPr marL="2286000" lvl="4" indent="-228600" algn="l">
              <a:lnSpc>
                <a:spcPct val="115000"/>
              </a:lnSpc>
              <a:spcBef>
                <a:spcPts val="0"/>
              </a:spcBef>
              <a:spcAft>
                <a:spcPts val="0"/>
              </a:spcAft>
              <a:buSzPts val="2400"/>
              <a:buNone/>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Tree>
    <p:extLst>
      <p:ext uri="{BB962C8B-B14F-4D97-AF65-F5344CB8AC3E}">
        <p14:creationId xmlns:p14="http://schemas.microsoft.com/office/powerpoint/2010/main" val="1491456218"/>
      </p:ext>
    </p:extLst>
  </p:cSld>
  <p:clrMapOvr>
    <a:masterClrMapping/>
  </p:clrMapOvr>
  <p:extLst>
    <p:ext uri="{DCECCB84-F9BA-43D5-87BE-67443E8EF086}">
      <p15:sldGuideLst xmlns:p15="http://schemas.microsoft.com/office/powerpoint/2012/main">
        <p15:guide id="1" pos="81">
          <p15:clr>
            <a:srgbClr val="FA7B17"/>
          </p15:clr>
        </p15:guide>
        <p15:guide id="2" orient="horz" pos="1744">
          <p15:clr>
            <a:srgbClr val="FA7B17"/>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 Title slide (The Arts Tower)">
  <p:cSld name="3. Title slide (The Arts Tow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2"/>
        <p:cNvGrpSpPr/>
        <p:nvPr/>
      </p:nvGrpSpPr>
      <p:grpSpPr>
        <a:xfrm>
          <a:off x="0" y="0"/>
          <a:ext cx="0" cy="0"/>
          <a:chOff x="0" y="0"/>
          <a:chExt cx="0" cy="0"/>
        </a:xfrm>
      </p:grpSpPr>
      <p:pic>
        <p:nvPicPr>
          <p:cNvPr id="33" name="Google Shape;33;p5" descr="The University of Sheffield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0001" y="220367"/>
            <a:ext cx="2779935" cy="843267"/>
          </a:xfrm>
          <a:prstGeom prst="rect">
            <a:avLst/>
          </a:prstGeom>
          <a:noFill/>
          <a:ln>
            <a:noFill/>
          </a:ln>
        </p:spPr>
      </p:pic>
      <p:sp>
        <p:nvSpPr>
          <p:cNvPr id="34" name="Google Shape;34;p5"/>
          <p:cNvSpPr txBox="1">
            <a:spLocks noGrp="1"/>
          </p:cNvSpPr>
          <p:nvPr>
            <p:ph type="title"/>
          </p:nvPr>
        </p:nvSpPr>
        <p:spPr>
          <a:xfrm>
            <a:off x="220135" y="1604536"/>
            <a:ext cx="7759184" cy="235042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6667" b="1" i="0">
                <a:solidFill>
                  <a:schemeClr val="lt2"/>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5"/>
          <p:cNvSpPr txBox="1">
            <a:spLocks noGrp="1"/>
          </p:cNvSpPr>
          <p:nvPr>
            <p:ph type="body" idx="1"/>
          </p:nvPr>
        </p:nvSpPr>
        <p:spPr>
          <a:xfrm>
            <a:off x="220133" y="4147949"/>
            <a:ext cx="6256867" cy="1186051"/>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2667">
                <a:solidFill>
                  <a:schemeClr val="lt2"/>
                </a:solidFill>
                <a:latin typeface="Arial"/>
                <a:ea typeface="Arial"/>
                <a:cs typeface="Arial"/>
                <a:sym typeface="Arial"/>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36" name="Google Shape;36;p5"/>
          <p:cNvSpPr txBox="1">
            <a:spLocks noGrp="1"/>
          </p:cNvSpPr>
          <p:nvPr>
            <p:ph type="body" idx="2"/>
          </p:nvPr>
        </p:nvSpPr>
        <p:spPr>
          <a:xfrm>
            <a:off x="360001" y="5952067"/>
            <a:ext cx="3787767" cy="789517"/>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2667">
                <a:solidFill>
                  <a:schemeClr val="dk1"/>
                </a:solidFill>
              </a:defRPr>
            </a:lvl1pPr>
            <a:lvl2pPr marL="914400" lvl="1" indent="-228600" algn="l">
              <a:lnSpc>
                <a:spcPct val="115000"/>
              </a:lnSpc>
              <a:spcBef>
                <a:spcPts val="0"/>
              </a:spcBef>
              <a:spcAft>
                <a:spcPts val="0"/>
              </a:spcAft>
              <a:buSzPts val="2400"/>
              <a:buNone/>
              <a:defRPr sz="2667">
                <a:solidFill>
                  <a:schemeClr val="dk1"/>
                </a:solidFill>
              </a:defRPr>
            </a:lvl2pPr>
            <a:lvl3pPr marL="1371600" lvl="2" indent="-228600" algn="l">
              <a:lnSpc>
                <a:spcPct val="115000"/>
              </a:lnSpc>
              <a:spcBef>
                <a:spcPts val="0"/>
              </a:spcBef>
              <a:spcAft>
                <a:spcPts val="0"/>
              </a:spcAft>
              <a:buSzPts val="2400"/>
              <a:buNone/>
              <a:defRPr/>
            </a:lvl3pPr>
            <a:lvl4pPr marL="1828800" lvl="3" indent="-228600" algn="l">
              <a:lnSpc>
                <a:spcPct val="115000"/>
              </a:lnSpc>
              <a:spcBef>
                <a:spcPts val="0"/>
              </a:spcBef>
              <a:spcAft>
                <a:spcPts val="0"/>
              </a:spcAft>
              <a:buSzPts val="2400"/>
              <a:buNone/>
              <a:defRPr/>
            </a:lvl4pPr>
            <a:lvl5pPr marL="2286000" lvl="4" indent="-228600" algn="l">
              <a:lnSpc>
                <a:spcPct val="115000"/>
              </a:lnSpc>
              <a:spcBef>
                <a:spcPts val="0"/>
              </a:spcBef>
              <a:spcAft>
                <a:spcPts val="0"/>
              </a:spcAft>
              <a:buSzPts val="2400"/>
              <a:buNone/>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37" name="Google Shape;37;p5"/>
          <p:cNvSpPr txBox="1">
            <a:spLocks noGrp="1"/>
          </p:cNvSpPr>
          <p:nvPr>
            <p:ph type="body" idx="3"/>
          </p:nvPr>
        </p:nvSpPr>
        <p:spPr>
          <a:xfrm>
            <a:off x="4309533" y="5960534"/>
            <a:ext cx="2895600" cy="789517"/>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2667">
                <a:solidFill>
                  <a:schemeClr val="dk1"/>
                </a:solidFill>
              </a:defRPr>
            </a:lvl1pPr>
            <a:lvl2pPr marL="914400" lvl="1" indent="-228600" algn="l">
              <a:lnSpc>
                <a:spcPct val="115000"/>
              </a:lnSpc>
              <a:spcBef>
                <a:spcPts val="0"/>
              </a:spcBef>
              <a:spcAft>
                <a:spcPts val="0"/>
              </a:spcAft>
              <a:buSzPts val="2400"/>
              <a:buNone/>
              <a:defRPr sz="2667">
                <a:solidFill>
                  <a:schemeClr val="dk1"/>
                </a:solidFill>
              </a:defRPr>
            </a:lvl2pPr>
            <a:lvl3pPr marL="1371600" lvl="2" indent="-228600" algn="l">
              <a:lnSpc>
                <a:spcPct val="115000"/>
              </a:lnSpc>
              <a:spcBef>
                <a:spcPts val="0"/>
              </a:spcBef>
              <a:spcAft>
                <a:spcPts val="0"/>
              </a:spcAft>
              <a:buSzPts val="2400"/>
              <a:buNone/>
              <a:defRPr/>
            </a:lvl3pPr>
            <a:lvl4pPr marL="1828800" lvl="3" indent="-228600" algn="l">
              <a:lnSpc>
                <a:spcPct val="115000"/>
              </a:lnSpc>
              <a:spcBef>
                <a:spcPts val="0"/>
              </a:spcBef>
              <a:spcAft>
                <a:spcPts val="0"/>
              </a:spcAft>
              <a:buSzPts val="2400"/>
              <a:buNone/>
              <a:defRPr/>
            </a:lvl4pPr>
            <a:lvl5pPr marL="2286000" lvl="4" indent="-228600" algn="l">
              <a:lnSpc>
                <a:spcPct val="115000"/>
              </a:lnSpc>
              <a:spcBef>
                <a:spcPts val="0"/>
              </a:spcBef>
              <a:spcAft>
                <a:spcPts val="0"/>
              </a:spcAft>
              <a:buSzPts val="2400"/>
              <a:buNone/>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Tree>
    <p:extLst>
      <p:ext uri="{BB962C8B-B14F-4D97-AF65-F5344CB8AC3E}">
        <p14:creationId xmlns:p14="http://schemas.microsoft.com/office/powerpoint/2010/main" val="27563536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 Overview/Introduction slide">
  <p:cSld name="4. Overview/Introduction slide">
    <p:spTree>
      <p:nvGrpSpPr>
        <p:cNvPr id="1" name="Shape 38"/>
        <p:cNvGrpSpPr/>
        <p:nvPr/>
      </p:nvGrpSpPr>
      <p:grpSpPr>
        <a:xfrm>
          <a:off x="0" y="0"/>
          <a:ext cx="0" cy="0"/>
          <a:chOff x="0" y="0"/>
          <a:chExt cx="0" cy="0"/>
        </a:xfrm>
      </p:grpSpPr>
      <p:pic>
        <p:nvPicPr>
          <p:cNvPr id="39" name="Google Shape;39;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9515" y="81734"/>
            <a:ext cx="11901453" cy="6694535"/>
          </a:xfrm>
          <a:prstGeom prst="rect">
            <a:avLst/>
          </a:prstGeom>
          <a:noFill/>
          <a:ln>
            <a:noFill/>
          </a:ln>
        </p:spPr>
      </p:pic>
      <p:sp>
        <p:nvSpPr>
          <p:cNvPr id="40" name="Google Shape;40;p6"/>
          <p:cNvSpPr txBox="1">
            <a:spLocks noGrp="1"/>
          </p:cNvSpPr>
          <p:nvPr>
            <p:ph type="title"/>
          </p:nvPr>
        </p:nvSpPr>
        <p:spPr>
          <a:xfrm>
            <a:off x="7518401" y="150133"/>
            <a:ext cx="4083049"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4400" b="1" i="0">
                <a:solidFill>
                  <a:schemeClr val="lt2"/>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p6"/>
          <p:cNvSpPr txBox="1">
            <a:spLocks noGrp="1"/>
          </p:cNvSpPr>
          <p:nvPr>
            <p:ph type="body" idx="1"/>
          </p:nvPr>
        </p:nvSpPr>
        <p:spPr>
          <a:xfrm>
            <a:off x="7518400" y="982134"/>
            <a:ext cx="4083051" cy="4716001"/>
          </a:xfrm>
          <a:prstGeom prst="rect">
            <a:avLst/>
          </a:prstGeom>
          <a:noFill/>
          <a:ln>
            <a:noFill/>
          </a:ln>
        </p:spPr>
        <p:txBody>
          <a:bodyPr spcFirstLastPara="1" wrap="square" lIns="91425" tIns="91425" rIns="91425" bIns="91425" anchor="t" anchorCtr="0">
            <a:normAutofit/>
          </a:bodyPr>
          <a:lstStyle>
            <a:lvl1pPr marL="457200" lvl="0" indent="-350520" algn="l">
              <a:lnSpc>
                <a:spcPct val="115000"/>
              </a:lnSpc>
              <a:spcBef>
                <a:spcPts val="0"/>
              </a:spcBef>
              <a:spcAft>
                <a:spcPts val="0"/>
              </a:spcAft>
              <a:buSzPts val="1920"/>
              <a:buChar char="●"/>
              <a:defRPr sz="2400"/>
            </a:lvl1pPr>
            <a:lvl2pPr marL="914400" lvl="1" indent="-381000" algn="l">
              <a:lnSpc>
                <a:spcPct val="115000"/>
              </a:lnSpc>
              <a:spcBef>
                <a:spcPts val="0"/>
              </a:spcBef>
              <a:spcAft>
                <a:spcPts val="0"/>
              </a:spcAft>
              <a:buSzPts val="2400"/>
              <a:buChar char="○"/>
              <a:defRPr sz="2400"/>
            </a:lvl2pPr>
            <a:lvl3pPr marL="1371600" lvl="2" indent="-381000" algn="l">
              <a:lnSpc>
                <a:spcPct val="115000"/>
              </a:lnSpc>
              <a:spcBef>
                <a:spcPts val="0"/>
              </a:spcBef>
              <a:spcAft>
                <a:spcPts val="0"/>
              </a:spcAft>
              <a:buSzPts val="2400"/>
              <a:buChar char="■"/>
              <a:defRPr sz="2400"/>
            </a:lvl3pPr>
            <a:lvl4pPr marL="1828800" lvl="3" indent="-381000" algn="l">
              <a:lnSpc>
                <a:spcPct val="115000"/>
              </a:lnSpc>
              <a:spcBef>
                <a:spcPts val="0"/>
              </a:spcBef>
              <a:spcAft>
                <a:spcPts val="0"/>
              </a:spcAft>
              <a:buSzPts val="2400"/>
              <a:buChar char="●"/>
              <a:defRPr sz="2400"/>
            </a:lvl4pPr>
            <a:lvl5pPr marL="2286000" lvl="4" indent="-381000" algn="l">
              <a:lnSpc>
                <a:spcPct val="115000"/>
              </a:lnSpc>
              <a:spcBef>
                <a:spcPts val="0"/>
              </a:spcBef>
              <a:spcAft>
                <a:spcPts val="0"/>
              </a:spcAft>
              <a:buSzPts val="2400"/>
              <a:buChar char="○"/>
              <a:defRPr sz="2400"/>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pic>
        <p:nvPicPr>
          <p:cNvPr id="42" name="Google Shape;42;p6" descr="The University of Sheffield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0367" y="5926701"/>
            <a:ext cx="1822965" cy="574833"/>
          </a:xfrm>
          <a:prstGeom prst="rect">
            <a:avLst/>
          </a:prstGeom>
          <a:noFill/>
          <a:ln>
            <a:noFill/>
          </a:ln>
        </p:spPr>
      </p:pic>
      <p:sp>
        <p:nvSpPr>
          <p:cNvPr id="43" name="Google Shape;43;p6"/>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lt2"/>
              </a:buClr>
              <a:buSzPts val="1333"/>
              <a:buFont typeface="Arial"/>
              <a:buNone/>
              <a:defRPr sz="1333">
                <a:solidFill>
                  <a:schemeClr val="lt2"/>
                </a:solidFill>
                <a:latin typeface="Arial"/>
                <a:ea typeface="Arial"/>
                <a:cs typeface="Arial"/>
                <a:sym typeface="Arial"/>
              </a:defRPr>
            </a:lvl1pPr>
            <a:lvl2pPr marL="0" lvl="1" indent="0" algn="r">
              <a:buClr>
                <a:schemeClr val="lt2"/>
              </a:buClr>
              <a:buSzPts val="1333"/>
              <a:buFont typeface="Arial"/>
              <a:buNone/>
              <a:defRPr sz="1333">
                <a:solidFill>
                  <a:schemeClr val="lt2"/>
                </a:solidFill>
                <a:latin typeface="Arial"/>
                <a:ea typeface="Arial"/>
                <a:cs typeface="Arial"/>
                <a:sym typeface="Arial"/>
              </a:defRPr>
            </a:lvl2pPr>
            <a:lvl3pPr marL="0" lvl="2" indent="0" algn="r">
              <a:buClr>
                <a:schemeClr val="lt2"/>
              </a:buClr>
              <a:buSzPts val="1333"/>
              <a:buFont typeface="Arial"/>
              <a:buNone/>
              <a:defRPr sz="1333">
                <a:solidFill>
                  <a:schemeClr val="lt2"/>
                </a:solidFill>
                <a:latin typeface="Arial"/>
                <a:ea typeface="Arial"/>
                <a:cs typeface="Arial"/>
                <a:sym typeface="Arial"/>
              </a:defRPr>
            </a:lvl3pPr>
            <a:lvl4pPr marL="0" lvl="3" indent="0" algn="r">
              <a:buClr>
                <a:schemeClr val="lt2"/>
              </a:buClr>
              <a:buSzPts val="1333"/>
              <a:buFont typeface="Arial"/>
              <a:buNone/>
              <a:defRPr sz="1333">
                <a:solidFill>
                  <a:schemeClr val="lt2"/>
                </a:solidFill>
                <a:latin typeface="Arial"/>
                <a:ea typeface="Arial"/>
                <a:cs typeface="Arial"/>
                <a:sym typeface="Arial"/>
              </a:defRPr>
            </a:lvl4pPr>
            <a:lvl5pPr marL="0" lvl="4" indent="0" algn="r">
              <a:buClr>
                <a:schemeClr val="lt2"/>
              </a:buClr>
              <a:buSzPts val="1333"/>
              <a:buFont typeface="Arial"/>
              <a:buNone/>
              <a:defRPr sz="1333">
                <a:solidFill>
                  <a:schemeClr val="lt2"/>
                </a:solidFill>
                <a:latin typeface="Arial"/>
                <a:ea typeface="Arial"/>
                <a:cs typeface="Arial"/>
                <a:sym typeface="Arial"/>
              </a:defRPr>
            </a:lvl5pPr>
            <a:lvl6pPr marL="0" lvl="5" indent="0" algn="r">
              <a:buClr>
                <a:schemeClr val="lt2"/>
              </a:buClr>
              <a:buSzPts val="1333"/>
              <a:buFont typeface="Arial"/>
              <a:buNone/>
              <a:defRPr sz="1333">
                <a:solidFill>
                  <a:schemeClr val="lt2"/>
                </a:solidFill>
                <a:latin typeface="Arial"/>
                <a:ea typeface="Arial"/>
                <a:cs typeface="Arial"/>
                <a:sym typeface="Arial"/>
              </a:defRPr>
            </a:lvl6pPr>
            <a:lvl7pPr marL="0" lvl="6" indent="0" algn="r">
              <a:buClr>
                <a:schemeClr val="lt2"/>
              </a:buClr>
              <a:buSzPts val="1333"/>
              <a:buFont typeface="Arial"/>
              <a:buNone/>
              <a:defRPr sz="1333">
                <a:solidFill>
                  <a:schemeClr val="lt2"/>
                </a:solidFill>
                <a:latin typeface="Arial"/>
                <a:ea typeface="Arial"/>
                <a:cs typeface="Arial"/>
                <a:sym typeface="Arial"/>
              </a:defRPr>
            </a:lvl7pPr>
            <a:lvl8pPr marL="0" lvl="7" indent="0" algn="r">
              <a:buClr>
                <a:schemeClr val="lt2"/>
              </a:buClr>
              <a:buSzPts val="1333"/>
              <a:buFont typeface="Arial"/>
              <a:buNone/>
              <a:defRPr sz="1333">
                <a:solidFill>
                  <a:schemeClr val="lt2"/>
                </a:solidFill>
                <a:latin typeface="Arial"/>
                <a:ea typeface="Arial"/>
                <a:cs typeface="Arial"/>
                <a:sym typeface="Arial"/>
              </a:defRPr>
            </a:lvl8pPr>
            <a:lvl9pPr marL="0" lvl="8" indent="0" algn="r">
              <a:buClr>
                <a:schemeClr val="lt2"/>
              </a:buClr>
              <a:buSzPts val="1333"/>
              <a:buFont typeface="Arial"/>
              <a:buNone/>
              <a:defRPr sz="1333">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281662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5. Section header (light)">
  <p:cSld name="5. Section header (light)">
    <p:bg>
      <p:bgPr>
        <a:solidFill>
          <a:srgbClr val="A1DED2"/>
        </a:solidFill>
        <a:effectLst/>
      </p:bgPr>
    </p:bg>
    <p:spTree>
      <p:nvGrpSpPr>
        <p:cNvPr id="1" name="Shape 44"/>
        <p:cNvGrpSpPr/>
        <p:nvPr/>
      </p:nvGrpSpPr>
      <p:grpSpPr>
        <a:xfrm>
          <a:off x="0" y="0"/>
          <a:ext cx="0" cy="0"/>
          <a:chOff x="0" y="0"/>
          <a:chExt cx="0" cy="0"/>
        </a:xfrm>
      </p:grpSpPr>
      <p:sp>
        <p:nvSpPr>
          <p:cNvPr id="45" name="Google Shape;45;p7"/>
          <p:cNvSpPr txBox="1"/>
          <p:nvPr/>
        </p:nvSpPr>
        <p:spPr>
          <a:xfrm>
            <a:off x="170933" y="5308033"/>
            <a:ext cx="11582400" cy="964391"/>
          </a:xfrm>
          <a:prstGeom prst="rect">
            <a:avLst/>
          </a:prstGeom>
          <a:solidFill>
            <a:schemeClr val="lt2"/>
          </a:solidFill>
          <a:ln>
            <a:noFill/>
          </a:ln>
        </p:spPr>
        <p:txBody>
          <a:bodyPr spcFirstLastPara="1" wrap="square" lIns="121900" tIns="121900" rIns="121900" bIns="121900" anchor="t" anchorCtr="0">
            <a:spAutoFit/>
          </a:bodyPr>
          <a:lstStyle/>
          <a:p>
            <a:pPr marL="0" marR="0" lvl="0" indent="0" algn="l" rtl="0">
              <a:spcBef>
                <a:spcPts val="0"/>
              </a:spcBef>
              <a:spcAft>
                <a:spcPts val="0"/>
              </a:spcAft>
              <a:buClr>
                <a:schemeClr val="dk1"/>
              </a:buClr>
              <a:buSzPts val="4667"/>
              <a:buFont typeface="Arial"/>
              <a:buNone/>
            </a:pPr>
            <a:endParaRPr sz="4667" b="1">
              <a:solidFill>
                <a:schemeClr val="dk1"/>
              </a:solidFill>
              <a:latin typeface="Arial"/>
              <a:ea typeface="Arial"/>
              <a:cs typeface="Arial"/>
              <a:sym typeface="Arial"/>
            </a:endParaRPr>
          </a:p>
        </p:txBody>
      </p:sp>
      <p:sp>
        <p:nvSpPr>
          <p:cNvPr id="46" name="Google Shape;46;p7"/>
          <p:cNvSpPr/>
          <p:nvPr/>
        </p:nvSpPr>
        <p:spPr>
          <a:xfrm>
            <a:off x="6656600" y="158965"/>
            <a:ext cx="4980400" cy="6331200"/>
          </a:xfrm>
          <a:prstGeom prst="rect">
            <a:avLst/>
          </a:prstGeom>
          <a:solidFill>
            <a:srgbClr val="E1F4F8"/>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 name="Google Shape;47;p7"/>
          <p:cNvSpPr txBox="1">
            <a:spLocks noGrp="1"/>
          </p:cNvSpPr>
          <p:nvPr>
            <p:ph type="title"/>
          </p:nvPr>
        </p:nvSpPr>
        <p:spPr>
          <a:xfrm>
            <a:off x="170933" y="566101"/>
            <a:ext cx="6411000" cy="43347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8666" b="1" i="0">
                <a:solidFill>
                  <a:schemeClr val="lt2"/>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7"/>
          <p:cNvSpPr>
            <a:spLocks noGrp="1"/>
          </p:cNvSpPr>
          <p:nvPr>
            <p:ph type="pic" idx="2"/>
          </p:nvPr>
        </p:nvSpPr>
        <p:spPr>
          <a:xfrm>
            <a:off x="6852100" y="354533"/>
            <a:ext cx="4980400" cy="6331200"/>
          </a:xfrm>
          <a:prstGeom prst="rect">
            <a:avLst/>
          </a:prstGeom>
          <a:noFill/>
          <a:ln>
            <a:noFill/>
          </a:ln>
        </p:spPr>
      </p:sp>
      <p:pic>
        <p:nvPicPr>
          <p:cNvPr id="49" name="Google Shape;49;p7" descr="The University of Sheffield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86601" y="5499220"/>
            <a:ext cx="1843135" cy="582033"/>
          </a:xfrm>
          <a:prstGeom prst="rect">
            <a:avLst/>
          </a:prstGeom>
          <a:noFill/>
          <a:ln>
            <a:noFill/>
          </a:ln>
        </p:spPr>
      </p:pic>
      <p:sp>
        <p:nvSpPr>
          <p:cNvPr id="50" name="Google Shape;50;p7"/>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lt2"/>
              </a:buClr>
              <a:buSzPts val="1333"/>
              <a:buFont typeface="Arial"/>
              <a:buNone/>
              <a:defRPr sz="1333">
                <a:solidFill>
                  <a:schemeClr val="lt2"/>
                </a:solidFill>
                <a:latin typeface="Arial"/>
                <a:ea typeface="Arial"/>
                <a:cs typeface="Arial"/>
                <a:sym typeface="Arial"/>
              </a:defRPr>
            </a:lvl1pPr>
            <a:lvl2pPr marL="0" lvl="1" indent="0" algn="r">
              <a:buClr>
                <a:schemeClr val="lt2"/>
              </a:buClr>
              <a:buSzPts val="1333"/>
              <a:buFont typeface="Arial"/>
              <a:buNone/>
              <a:defRPr sz="1333">
                <a:solidFill>
                  <a:schemeClr val="lt2"/>
                </a:solidFill>
                <a:latin typeface="Arial"/>
                <a:ea typeface="Arial"/>
                <a:cs typeface="Arial"/>
                <a:sym typeface="Arial"/>
              </a:defRPr>
            </a:lvl2pPr>
            <a:lvl3pPr marL="0" lvl="2" indent="0" algn="r">
              <a:buClr>
                <a:schemeClr val="lt2"/>
              </a:buClr>
              <a:buSzPts val="1333"/>
              <a:buFont typeface="Arial"/>
              <a:buNone/>
              <a:defRPr sz="1333">
                <a:solidFill>
                  <a:schemeClr val="lt2"/>
                </a:solidFill>
                <a:latin typeface="Arial"/>
                <a:ea typeface="Arial"/>
                <a:cs typeface="Arial"/>
                <a:sym typeface="Arial"/>
              </a:defRPr>
            </a:lvl3pPr>
            <a:lvl4pPr marL="0" lvl="3" indent="0" algn="r">
              <a:buClr>
                <a:schemeClr val="lt2"/>
              </a:buClr>
              <a:buSzPts val="1333"/>
              <a:buFont typeface="Arial"/>
              <a:buNone/>
              <a:defRPr sz="1333">
                <a:solidFill>
                  <a:schemeClr val="lt2"/>
                </a:solidFill>
                <a:latin typeface="Arial"/>
                <a:ea typeface="Arial"/>
                <a:cs typeface="Arial"/>
                <a:sym typeface="Arial"/>
              </a:defRPr>
            </a:lvl4pPr>
            <a:lvl5pPr marL="0" lvl="4" indent="0" algn="r">
              <a:buClr>
                <a:schemeClr val="lt2"/>
              </a:buClr>
              <a:buSzPts val="1333"/>
              <a:buFont typeface="Arial"/>
              <a:buNone/>
              <a:defRPr sz="1333">
                <a:solidFill>
                  <a:schemeClr val="lt2"/>
                </a:solidFill>
                <a:latin typeface="Arial"/>
                <a:ea typeface="Arial"/>
                <a:cs typeface="Arial"/>
                <a:sym typeface="Arial"/>
              </a:defRPr>
            </a:lvl5pPr>
            <a:lvl6pPr marL="0" lvl="5" indent="0" algn="r">
              <a:buClr>
                <a:schemeClr val="lt2"/>
              </a:buClr>
              <a:buSzPts val="1333"/>
              <a:buFont typeface="Arial"/>
              <a:buNone/>
              <a:defRPr sz="1333">
                <a:solidFill>
                  <a:schemeClr val="lt2"/>
                </a:solidFill>
                <a:latin typeface="Arial"/>
                <a:ea typeface="Arial"/>
                <a:cs typeface="Arial"/>
                <a:sym typeface="Arial"/>
              </a:defRPr>
            </a:lvl6pPr>
            <a:lvl7pPr marL="0" lvl="6" indent="0" algn="r">
              <a:buClr>
                <a:schemeClr val="lt2"/>
              </a:buClr>
              <a:buSzPts val="1333"/>
              <a:buFont typeface="Arial"/>
              <a:buNone/>
              <a:defRPr sz="1333">
                <a:solidFill>
                  <a:schemeClr val="lt2"/>
                </a:solidFill>
                <a:latin typeface="Arial"/>
                <a:ea typeface="Arial"/>
                <a:cs typeface="Arial"/>
                <a:sym typeface="Arial"/>
              </a:defRPr>
            </a:lvl7pPr>
            <a:lvl8pPr marL="0" lvl="7" indent="0" algn="r">
              <a:buClr>
                <a:schemeClr val="lt2"/>
              </a:buClr>
              <a:buSzPts val="1333"/>
              <a:buFont typeface="Arial"/>
              <a:buNone/>
              <a:defRPr sz="1333">
                <a:solidFill>
                  <a:schemeClr val="lt2"/>
                </a:solidFill>
                <a:latin typeface="Arial"/>
                <a:ea typeface="Arial"/>
                <a:cs typeface="Arial"/>
                <a:sym typeface="Arial"/>
              </a:defRPr>
            </a:lvl8pPr>
            <a:lvl9pPr marL="0" lvl="8" indent="0" algn="r">
              <a:buClr>
                <a:schemeClr val="lt2"/>
              </a:buClr>
              <a:buSzPts val="1333"/>
              <a:buFont typeface="Arial"/>
              <a:buNone/>
              <a:defRPr sz="1333">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522380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8. Section header horizontal (light)">
  <p:cSld name="8. Section header horizontal (light)">
    <p:bg>
      <p:bgPr>
        <a:solidFill>
          <a:srgbClr val="A1DED2"/>
        </a:solidFill>
        <a:effectLst/>
      </p:bgPr>
    </p:bg>
    <p:spTree>
      <p:nvGrpSpPr>
        <p:cNvPr id="1" name="Shape 51"/>
        <p:cNvGrpSpPr/>
        <p:nvPr/>
      </p:nvGrpSpPr>
      <p:grpSpPr>
        <a:xfrm>
          <a:off x="0" y="0"/>
          <a:ext cx="0" cy="0"/>
          <a:chOff x="0" y="0"/>
          <a:chExt cx="0" cy="0"/>
        </a:xfrm>
      </p:grpSpPr>
      <p:sp>
        <p:nvSpPr>
          <p:cNvPr id="52" name="Google Shape;52;p8"/>
          <p:cNvSpPr/>
          <p:nvPr/>
        </p:nvSpPr>
        <p:spPr>
          <a:xfrm>
            <a:off x="4889615" y="1014943"/>
            <a:ext cx="6806800" cy="4565200"/>
          </a:xfrm>
          <a:prstGeom prst="rect">
            <a:avLst/>
          </a:prstGeom>
          <a:solidFill>
            <a:srgbClr val="E1F4F8"/>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 name="Google Shape;53;p8"/>
          <p:cNvSpPr txBox="1">
            <a:spLocks noGrp="1"/>
          </p:cNvSpPr>
          <p:nvPr>
            <p:ph type="title"/>
          </p:nvPr>
        </p:nvSpPr>
        <p:spPr>
          <a:xfrm>
            <a:off x="109467" y="1256401"/>
            <a:ext cx="4705867" cy="43347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8666" b="1" i="0">
                <a:solidFill>
                  <a:schemeClr val="lt2"/>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4" name="Google Shape;54;p8"/>
          <p:cNvSpPr>
            <a:spLocks noGrp="1"/>
          </p:cNvSpPr>
          <p:nvPr>
            <p:ph type="pic" idx="2"/>
          </p:nvPr>
        </p:nvSpPr>
        <p:spPr>
          <a:xfrm>
            <a:off x="5101151" y="1256400"/>
            <a:ext cx="6806800" cy="4565200"/>
          </a:xfrm>
          <a:prstGeom prst="rect">
            <a:avLst/>
          </a:prstGeom>
          <a:noFill/>
          <a:ln>
            <a:noFill/>
          </a:ln>
        </p:spPr>
      </p:sp>
      <p:sp>
        <p:nvSpPr>
          <p:cNvPr id="55" name="Google Shape;55;p8"/>
          <p:cNvSpPr txBox="1"/>
          <p:nvPr/>
        </p:nvSpPr>
        <p:spPr>
          <a:xfrm>
            <a:off x="0" y="190400"/>
            <a:ext cx="2462400" cy="964391"/>
          </a:xfrm>
          <a:prstGeom prst="rect">
            <a:avLst/>
          </a:prstGeom>
          <a:solidFill>
            <a:schemeClr val="lt2"/>
          </a:solidFill>
          <a:ln>
            <a:noFill/>
          </a:ln>
        </p:spPr>
        <p:txBody>
          <a:bodyPr spcFirstLastPara="1" wrap="square" lIns="121900" tIns="121900" rIns="121900" bIns="121900" anchor="t" anchorCtr="0">
            <a:spAutoFit/>
          </a:bodyPr>
          <a:lstStyle/>
          <a:p>
            <a:pPr marL="0" marR="0" lvl="0" indent="0" algn="l" rtl="0">
              <a:spcBef>
                <a:spcPts val="0"/>
              </a:spcBef>
              <a:spcAft>
                <a:spcPts val="0"/>
              </a:spcAft>
              <a:buClr>
                <a:schemeClr val="dk1"/>
              </a:buClr>
              <a:buSzPts val="4667"/>
              <a:buFont typeface="Arial"/>
              <a:buNone/>
            </a:pPr>
            <a:endParaRPr sz="4667" b="1">
              <a:solidFill>
                <a:schemeClr val="dk1"/>
              </a:solidFill>
              <a:latin typeface="Arial"/>
              <a:ea typeface="Arial"/>
              <a:cs typeface="Arial"/>
              <a:sym typeface="Arial"/>
            </a:endParaRPr>
          </a:p>
        </p:txBody>
      </p:sp>
      <p:pic>
        <p:nvPicPr>
          <p:cNvPr id="56" name="Google Shape;56;p8" descr="The University of Sheffield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5667" y="381586"/>
            <a:ext cx="1843135" cy="582033"/>
          </a:xfrm>
          <a:prstGeom prst="rect">
            <a:avLst/>
          </a:prstGeom>
          <a:noFill/>
          <a:ln>
            <a:noFill/>
          </a:ln>
        </p:spPr>
      </p:pic>
      <p:sp>
        <p:nvSpPr>
          <p:cNvPr id="57" name="Google Shape;57;p8"/>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lt2"/>
              </a:buClr>
              <a:buSzPts val="1333"/>
              <a:buFont typeface="Arial"/>
              <a:buNone/>
              <a:defRPr sz="1333">
                <a:solidFill>
                  <a:schemeClr val="lt2"/>
                </a:solidFill>
                <a:latin typeface="Arial"/>
                <a:ea typeface="Arial"/>
                <a:cs typeface="Arial"/>
                <a:sym typeface="Arial"/>
              </a:defRPr>
            </a:lvl1pPr>
            <a:lvl2pPr marL="0" lvl="1" indent="0" algn="r">
              <a:buClr>
                <a:schemeClr val="lt2"/>
              </a:buClr>
              <a:buSzPts val="1333"/>
              <a:buFont typeface="Arial"/>
              <a:buNone/>
              <a:defRPr sz="1333">
                <a:solidFill>
                  <a:schemeClr val="lt2"/>
                </a:solidFill>
                <a:latin typeface="Arial"/>
                <a:ea typeface="Arial"/>
                <a:cs typeface="Arial"/>
                <a:sym typeface="Arial"/>
              </a:defRPr>
            </a:lvl2pPr>
            <a:lvl3pPr marL="0" lvl="2" indent="0" algn="r">
              <a:buClr>
                <a:schemeClr val="lt2"/>
              </a:buClr>
              <a:buSzPts val="1333"/>
              <a:buFont typeface="Arial"/>
              <a:buNone/>
              <a:defRPr sz="1333">
                <a:solidFill>
                  <a:schemeClr val="lt2"/>
                </a:solidFill>
                <a:latin typeface="Arial"/>
                <a:ea typeface="Arial"/>
                <a:cs typeface="Arial"/>
                <a:sym typeface="Arial"/>
              </a:defRPr>
            </a:lvl3pPr>
            <a:lvl4pPr marL="0" lvl="3" indent="0" algn="r">
              <a:buClr>
                <a:schemeClr val="lt2"/>
              </a:buClr>
              <a:buSzPts val="1333"/>
              <a:buFont typeface="Arial"/>
              <a:buNone/>
              <a:defRPr sz="1333">
                <a:solidFill>
                  <a:schemeClr val="lt2"/>
                </a:solidFill>
                <a:latin typeface="Arial"/>
                <a:ea typeface="Arial"/>
                <a:cs typeface="Arial"/>
                <a:sym typeface="Arial"/>
              </a:defRPr>
            </a:lvl4pPr>
            <a:lvl5pPr marL="0" lvl="4" indent="0" algn="r">
              <a:buClr>
                <a:schemeClr val="lt2"/>
              </a:buClr>
              <a:buSzPts val="1333"/>
              <a:buFont typeface="Arial"/>
              <a:buNone/>
              <a:defRPr sz="1333">
                <a:solidFill>
                  <a:schemeClr val="lt2"/>
                </a:solidFill>
                <a:latin typeface="Arial"/>
                <a:ea typeface="Arial"/>
                <a:cs typeface="Arial"/>
                <a:sym typeface="Arial"/>
              </a:defRPr>
            </a:lvl5pPr>
            <a:lvl6pPr marL="0" lvl="5" indent="0" algn="r">
              <a:buClr>
                <a:schemeClr val="lt2"/>
              </a:buClr>
              <a:buSzPts val="1333"/>
              <a:buFont typeface="Arial"/>
              <a:buNone/>
              <a:defRPr sz="1333">
                <a:solidFill>
                  <a:schemeClr val="lt2"/>
                </a:solidFill>
                <a:latin typeface="Arial"/>
                <a:ea typeface="Arial"/>
                <a:cs typeface="Arial"/>
                <a:sym typeface="Arial"/>
              </a:defRPr>
            </a:lvl6pPr>
            <a:lvl7pPr marL="0" lvl="6" indent="0" algn="r">
              <a:buClr>
                <a:schemeClr val="lt2"/>
              </a:buClr>
              <a:buSzPts val="1333"/>
              <a:buFont typeface="Arial"/>
              <a:buNone/>
              <a:defRPr sz="1333">
                <a:solidFill>
                  <a:schemeClr val="lt2"/>
                </a:solidFill>
                <a:latin typeface="Arial"/>
                <a:ea typeface="Arial"/>
                <a:cs typeface="Arial"/>
                <a:sym typeface="Arial"/>
              </a:defRPr>
            </a:lvl7pPr>
            <a:lvl8pPr marL="0" lvl="7" indent="0" algn="r">
              <a:buClr>
                <a:schemeClr val="lt2"/>
              </a:buClr>
              <a:buSzPts val="1333"/>
              <a:buFont typeface="Arial"/>
              <a:buNone/>
              <a:defRPr sz="1333">
                <a:solidFill>
                  <a:schemeClr val="lt2"/>
                </a:solidFill>
                <a:latin typeface="Arial"/>
                <a:ea typeface="Arial"/>
                <a:cs typeface="Arial"/>
                <a:sym typeface="Arial"/>
              </a:defRPr>
            </a:lvl8pPr>
            <a:lvl9pPr marL="0" lvl="8" indent="0" algn="r">
              <a:buClr>
                <a:schemeClr val="lt2"/>
              </a:buClr>
              <a:buSzPts val="1333"/>
              <a:buFont typeface="Arial"/>
              <a:buNone/>
              <a:defRPr sz="1333">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17761199"/>
      </p:ext>
    </p:extLst>
  </p:cSld>
  <p:clrMapOvr>
    <a:masterClrMapping/>
  </p:clrMapOvr>
  <p:extLst>
    <p:ext uri="{DCECCB84-F9BA-43D5-87BE-67443E8EF086}">
      <p15:sldGuideLst xmlns:p15="http://schemas.microsoft.com/office/powerpoint/2012/main">
        <p15:guide id="1" pos="81">
          <p15:clr>
            <a:srgbClr val="FA7B17"/>
          </p15:clr>
        </p15:guide>
        <p15:guide id="2" orient="horz" pos="1744">
          <p15:clr>
            <a:srgbClr val="FA7B17"/>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 Section header (dark)">
  <p:cSld name="6. Section header (dark)">
    <p:bg>
      <p:bgPr>
        <a:solidFill>
          <a:schemeClr val="lt2"/>
        </a:solidFill>
        <a:effectLst/>
      </p:bgPr>
    </p:bg>
    <p:spTree>
      <p:nvGrpSpPr>
        <p:cNvPr id="1" name="Shape 58"/>
        <p:cNvGrpSpPr/>
        <p:nvPr/>
      </p:nvGrpSpPr>
      <p:grpSpPr>
        <a:xfrm>
          <a:off x="0" y="0"/>
          <a:ext cx="0" cy="0"/>
          <a:chOff x="0" y="0"/>
          <a:chExt cx="0" cy="0"/>
        </a:xfrm>
      </p:grpSpPr>
      <p:sp>
        <p:nvSpPr>
          <p:cNvPr id="59" name="Google Shape;59;p9"/>
          <p:cNvSpPr txBox="1"/>
          <p:nvPr/>
        </p:nvSpPr>
        <p:spPr>
          <a:xfrm>
            <a:off x="170933" y="5308033"/>
            <a:ext cx="11582400" cy="964391"/>
          </a:xfrm>
          <a:prstGeom prst="rect">
            <a:avLst/>
          </a:prstGeom>
          <a:solidFill>
            <a:srgbClr val="A1DED2"/>
          </a:solidFill>
          <a:ln>
            <a:noFill/>
          </a:ln>
        </p:spPr>
        <p:txBody>
          <a:bodyPr spcFirstLastPara="1" wrap="square" lIns="121900" tIns="121900" rIns="121900" bIns="121900" anchor="t" anchorCtr="0">
            <a:spAutoFit/>
          </a:bodyPr>
          <a:lstStyle/>
          <a:p>
            <a:pPr marL="0" marR="0" lvl="0" indent="0" algn="l" rtl="0">
              <a:spcBef>
                <a:spcPts val="0"/>
              </a:spcBef>
              <a:spcAft>
                <a:spcPts val="0"/>
              </a:spcAft>
              <a:buClr>
                <a:schemeClr val="dk1"/>
              </a:buClr>
              <a:buSzPts val="4667"/>
              <a:buFont typeface="Arial"/>
              <a:buNone/>
            </a:pPr>
            <a:endParaRPr sz="4667" b="1">
              <a:solidFill>
                <a:schemeClr val="dk1"/>
              </a:solidFill>
              <a:latin typeface="Arial"/>
              <a:ea typeface="Arial"/>
              <a:cs typeface="Arial"/>
              <a:sym typeface="Arial"/>
            </a:endParaRPr>
          </a:p>
        </p:txBody>
      </p:sp>
      <p:sp>
        <p:nvSpPr>
          <p:cNvPr id="60" name="Google Shape;60;p9"/>
          <p:cNvSpPr/>
          <p:nvPr/>
        </p:nvSpPr>
        <p:spPr>
          <a:xfrm>
            <a:off x="6656600" y="158965"/>
            <a:ext cx="4980400" cy="6331200"/>
          </a:xfrm>
          <a:prstGeom prst="rect">
            <a:avLst/>
          </a:prstGeom>
          <a:solidFill>
            <a:srgbClr val="E1F4F8"/>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 name="Google Shape;61;p9"/>
          <p:cNvSpPr txBox="1">
            <a:spLocks noGrp="1"/>
          </p:cNvSpPr>
          <p:nvPr>
            <p:ph type="title"/>
          </p:nvPr>
        </p:nvSpPr>
        <p:spPr>
          <a:xfrm>
            <a:off x="170933" y="566101"/>
            <a:ext cx="6411000" cy="43347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8666" b="1" i="0">
                <a:solidFill>
                  <a:srgbClr val="E1F4F8"/>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9"/>
          <p:cNvSpPr>
            <a:spLocks noGrp="1"/>
          </p:cNvSpPr>
          <p:nvPr>
            <p:ph type="pic" idx="2"/>
          </p:nvPr>
        </p:nvSpPr>
        <p:spPr>
          <a:xfrm>
            <a:off x="6852100" y="354533"/>
            <a:ext cx="4980400" cy="6331200"/>
          </a:xfrm>
          <a:prstGeom prst="rect">
            <a:avLst/>
          </a:prstGeom>
          <a:noFill/>
          <a:ln>
            <a:noFill/>
          </a:ln>
        </p:spPr>
      </p:sp>
      <p:pic>
        <p:nvPicPr>
          <p:cNvPr id="63" name="Google Shape;63;p9" descr="The University of Sheffield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88800" y="5500800"/>
            <a:ext cx="1921480" cy="580800"/>
          </a:xfrm>
          <a:prstGeom prst="rect">
            <a:avLst/>
          </a:prstGeom>
          <a:noFill/>
          <a:ln>
            <a:noFill/>
          </a:ln>
        </p:spPr>
      </p:pic>
      <p:sp>
        <p:nvSpPr>
          <p:cNvPr id="64" name="Google Shape;64;p9"/>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dk1"/>
              </a:buClr>
              <a:buSzPts val="1333"/>
              <a:buFont typeface="Arial"/>
              <a:buNone/>
              <a:defRPr sz="1333">
                <a:solidFill>
                  <a:schemeClr val="dk1"/>
                </a:solidFill>
                <a:latin typeface="Arial"/>
                <a:ea typeface="Arial"/>
                <a:cs typeface="Arial"/>
                <a:sym typeface="Arial"/>
              </a:defRPr>
            </a:lvl1pPr>
            <a:lvl2pPr marL="0" lvl="1" indent="0" algn="r">
              <a:buClr>
                <a:schemeClr val="dk1"/>
              </a:buClr>
              <a:buSzPts val="1333"/>
              <a:buFont typeface="Arial"/>
              <a:buNone/>
              <a:defRPr sz="1333">
                <a:solidFill>
                  <a:schemeClr val="dk1"/>
                </a:solidFill>
                <a:latin typeface="Arial"/>
                <a:ea typeface="Arial"/>
                <a:cs typeface="Arial"/>
                <a:sym typeface="Arial"/>
              </a:defRPr>
            </a:lvl2pPr>
            <a:lvl3pPr marL="0" lvl="2" indent="0" algn="r">
              <a:buClr>
                <a:schemeClr val="dk1"/>
              </a:buClr>
              <a:buSzPts val="1333"/>
              <a:buFont typeface="Arial"/>
              <a:buNone/>
              <a:defRPr sz="1333">
                <a:solidFill>
                  <a:schemeClr val="dk1"/>
                </a:solidFill>
                <a:latin typeface="Arial"/>
                <a:ea typeface="Arial"/>
                <a:cs typeface="Arial"/>
                <a:sym typeface="Arial"/>
              </a:defRPr>
            </a:lvl3pPr>
            <a:lvl4pPr marL="0" lvl="3" indent="0" algn="r">
              <a:buClr>
                <a:schemeClr val="dk1"/>
              </a:buClr>
              <a:buSzPts val="1333"/>
              <a:buFont typeface="Arial"/>
              <a:buNone/>
              <a:defRPr sz="1333">
                <a:solidFill>
                  <a:schemeClr val="dk1"/>
                </a:solidFill>
                <a:latin typeface="Arial"/>
                <a:ea typeface="Arial"/>
                <a:cs typeface="Arial"/>
                <a:sym typeface="Arial"/>
              </a:defRPr>
            </a:lvl4pPr>
            <a:lvl5pPr marL="0" lvl="4" indent="0" algn="r">
              <a:buClr>
                <a:schemeClr val="dk1"/>
              </a:buClr>
              <a:buSzPts val="1333"/>
              <a:buFont typeface="Arial"/>
              <a:buNone/>
              <a:defRPr sz="1333">
                <a:solidFill>
                  <a:schemeClr val="dk1"/>
                </a:solidFill>
                <a:latin typeface="Arial"/>
                <a:ea typeface="Arial"/>
                <a:cs typeface="Arial"/>
                <a:sym typeface="Arial"/>
              </a:defRPr>
            </a:lvl5pPr>
            <a:lvl6pPr marL="0" lvl="5" indent="0" algn="r">
              <a:buClr>
                <a:schemeClr val="dk1"/>
              </a:buClr>
              <a:buSzPts val="1333"/>
              <a:buFont typeface="Arial"/>
              <a:buNone/>
              <a:defRPr sz="1333">
                <a:solidFill>
                  <a:schemeClr val="dk1"/>
                </a:solidFill>
                <a:latin typeface="Arial"/>
                <a:ea typeface="Arial"/>
                <a:cs typeface="Arial"/>
                <a:sym typeface="Arial"/>
              </a:defRPr>
            </a:lvl6pPr>
            <a:lvl7pPr marL="0" lvl="6" indent="0" algn="r">
              <a:buClr>
                <a:schemeClr val="dk1"/>
              </a:buClr>
              <a:buSzPts val="1333"/>
              <a:buFont typeface="Arial"/>
              <a:buNone/>
              <a:defRPr sz="1333">
                <a:solidFill>
                  <a:schemeClr val="dk1"/>
                </a:solidFill>
                <a:latin typeface="Arial"/>
                <a:ea typeface="Arial"/>
                <a:cs typeface="Arial"/>
                <a:sym typeface="Arial"/>
              </a:defRPr>
            </a:lvl7pPr>
            <a:lvl8pPr marL="0" lvl="7" indent="0" algn="r">
              <a:buClr>
                <a:schemeClr val="dk1"/>
              </a:buClr>
              <a:buSzPts val="1333"/>
              <a:buFont typeface="Arial"/>
              <a:buNone/>
              <a:defRPr sz="1333">
                <a:solidFill>
                  <a:schemeClr val="dk1"/>
                </a:solidFill>
                <a:latin typeface="Arial"/>
                <a:ea typeface="Arial"/>
                <a:cs typeface="Arial"/>
                <a:sym typeface="Arial"/>
              </a:defRPr>
            </a:lvl8pPr>
            <a:lvl9pPr marL="0" lvl="8" indent="0" algn="r">
              <a:buClr>
                <a:schemeClr val="dk1"/>
              </a:buClr>
              <a:buSzPts val="1333"/>
              <a:buFont typeface="Arial"/>
              <a:buNone/>
              <a:defRPr sz="1333">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81732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7. Section header horizontal (dark)">
  <p:cSld name="7. Section header horizontal (dark)">
    <p:bg>
      <p:bgPr>
        <a:solidFill>
          <a:schemeClr val="lt2"/>
        </a:solidFill>
        <a:effectLst/>
      </p:bgPr>
    </p:bg>
    <p:spTree>
      <p:nvGrpSpPr>
        <p:cNvPr id="1" name="Shape 65"/>
        <p:cNvGrpSpPr/>
        <p:nvPr/>
      </p:nvGrpSpPr>
      <p:grpSpPr>
        <a:xfrm>
          <a:off x="0" y="0"/>
          <a:ext cx="0" cy="0"/>
          <a:chOff x="0" y="0"/>
          <a:chExt cx="0" cy="0"/>
        </a:xfrm>
      </p:grpSpPr>
      <p:sp>
        <p:nvSpPr>
          <p:cNvPr id="66" name="Google Shape;66;p10"/>
          <p:cNvSpPr txBox="1"/>
          <p:nvPr/>
        </p:nvSpPr>
        <p:spPr>
          <a:xfrm>
            <a:off x="0" y="192000"/>
            <a:ext cx="2460400" cy="964800"/>
          </a:xfrm>
          <a:prstGeom prst="rect">
            <a:avLst/>
          </a:prstGeom>
          <a:solidFill>
            <a:srgbClr val="A1DED2"/>
          </a:solidFill>
          <a:ln>
            <a:noFill/>
          </a:ln>
        </p:spPr>
        <p:txBody>
          <a:bodyPr spcFirstLastPara="1" wrap="square" lIns="121900" tIns="121900" rIns="121900" bIns="121900" anchor="t" anchorCtr="0">
            <a:noAutofit/>
          </a:bodyPr>
          <a:lstStyle/>
          <a:p>
            <a:pPr marL="0" marR="0" lvl="0" indent="0" algn="l" rtl="0">
              <a:spcBef>
                <a:spcPts val="0"/>
              </a:spcBef>
              <a:spcAft>
                <a:spcPts val="0"/>
              </a:spcAft>
              <a:buClr>
                <a:schemeClr val="dk1"/>
              </a:buClr>
              <a:buSzPts val="4667"/>
              <a:buFont typeface="Arial"/>
              <a:buNone/>
            </a:pPr>
            <a:endParaRPr sz="4667" b="1">
              <a:solidFill>
                <a:schemeClr val="dk1"/>
              </a:solidFill>
              <a:latin typeface="Arial"/>
              <a:ea typeface="Arial"/>
              <a:cs typeface="Arial"/>
              <a:sym typeface="Arial"/>
            </a:endParaRPr>
          </a:p>
        </p:txBody>
      </p:sp>
      <p:pic>
        <p:nvPicPr>
          <p:cNvPr id="67" name="Google Shape;67;p10" descr="The University of Sheffield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7867" y="384767"/>
            <a:ext cx="1921480" cy="580800"/>
          </a:xfrm>
          <a:prstGeom prst="rect">
            <a:avLst/>
          </a:prstGeom>
          <a:noFill/>
          <a:ln>
            <a:noFill/>
          </a:ln>
        </p:spPr>
      </p:pic>
      <p:sp>
        <p:nvSpPr>
          <p:cNvPr id="68" name="Google Shape;68;p10"/>
          <p:cNvSpPr txBox="1">
            <a:spLocks noGrp="1"/>
          </p:cNvSpPr>
          <p:nvPr>
            <p:ph type="title"/>
          </p:nvPr>
        </p:nvSpPr>
        <p:spPr>
          <a:xfrm>
            <a:off x="131284" y="1349568"/>
            <a:ext cx="4656307" cy="4472033"/>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8666" b="1" i="0">
                <a:solidFill>
                  <a:srgbClr val="E1F4F8"/>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p10"/>
          <p:cNvSpPr/>
          <p:nvPr/>
        </p:nvSpPr>
        <p:spPr>
          <a:xfrm>
            <a:off x="4889615" y="1014943"/>
            <a:ext cx="6806800" cy="4565200"/>
          </a:xfrm>
          <a:prstGeom prst="rect">
            <a:avLst/>
          </a:prstGeom>
          <a:solidFill>
            <a:srgbClr val="E1F4F8"/>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 name="Google Shape;70;p10"/>
          <p:cNvSpPr>
            <a:spLocks noGrp="1"/>
          </p:cNvSpPr>
          <p:nvPr>
            <p:ph type="pic" idx="2"/>
          </p:nvPr>
        </p:nvSpPr>
        <p:spPr>
          <a:xfrm>
            <a:off x="5109617" y="1256400"/>
            <a:ext cx="6806800" cy="4565200"/>
          </a:xfrm>
          <a:prstGeom prst="rect">
            <a:avLst/>
          </a:prstGeom>
          <a:noFill/>
          <a:ln>
            <a:noFill/>
          </a:ln>
        </p:spPr>
      </p:sp>
      <p:sp>
        <p:nvSpPr>
          <p:cNvPr id="71" name="Google Shape;71;p10"/>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dk1"/>
              </a:buClr>
              <a:buSzPts val="1333"/>
              <a:buFont typeface="Arial"/>
              <a:buNone/>
              <a:defRPr sz="1333">
                <a:solidFill>
                  <a:schemeClr val="dk1"/>
                </a:solidFill>
                <a:latin typeface="Arial"/>
                <a:ea typeface="Arial"/>
                <a:cs typeface="Arial"/>
                <a:sym typeface="Arial"/>
              </a:defRPr>
            </a:lvl1pPr>
            <a:lvl2pPr marL="0" lvl="1" indent="0" algn="r">
              <a:buClr>
                <a:schemeClr val="dk1"/>
              </a:buClr>
              <a:buSzPts val="1333"/>
              <a:buFont typeface="Arial"/>
              <a:buNone/>
              <a:defRPr sz="1333">
                <a:solidFill>
                  <a:schemeClr val="dk1"/>
                </a:solidFill>
                <a:latin typeface="Arial"/>
                <a:ea typeface="Arial"/>
                <a:cs typeface="Arial"/>
                <a:sym typeface="Arial"/>
              </a:defRPr>
            </a:lvl2pPr>
            <a:lvl3pPr marL="0" lvl="2" indent="0" algn="r">
              <a:buClr>
                <a:schemeClr val="dk1"/>
              </a:buClr>
              <a:buSzPts val="1333"/>
              <a:buFont typeface="Arial"/>
              <a:buNone/>
              <a:defRPr sz="1333">
                <a:solidFill>
                  <a:schemeClr val="dk1"/>
                </a:solidFill>
                <a:latin typeface="Arial"/>
                <a:ea typeface="Arial"/>
                <a:cs typeface="Arial"/>
                <a:sym typeface="Arial"/>
              </a:defRPr>
            </a:lvl3pPr>
            <a:lvl4pPr marL="0" lvl="3" indent="0" algn="r">
              <a:buClr>
                <a:schemeClr val="dk1"/>
              </a:buClr>
              <a:buSzPts val="1333"/>
              <a:buFont typeface="Arial"/>
              <a:buNone/>
              <a:defRPr sz="1333">
                <a:solidFill>
                  <a:schemeClr val="dk1"/>
                </a:solidFill>
                <a:latin typeface="Arial"/>
                <a:ea typeface="Arial"/>
                <a:cs typeface="Arial"/>
                <a:sym typeface="Arial"/>
              </a:defRPr>
            </a:lvl4pPr>
            <a:lvl5pPr marL="0" lvl="4" indent="0" algn="r">
              <a:buClr>
                <a:schemeClr val="dk1"/>
              </a:buClr>
              <a:buSzPts val="1333"/>
              <a:buFont typeface="Arial"/>
              <a:buNone/>
              <a:defRPr sz="1333">
                <a:solidFill>
                  <a:schemeClr val="dk1"/>
                </a:solidFill>
                <a:latin typeface="Arial"/>
                <a:ea typeface="Arial"/>
                <a:cs typeface="Arial"/>
                <a:sym typeface="Arial"/>
              </a:defRPr>
            </a:lvl5pPr>
            <a:lvl6pPr marL="0" lvl="5" indent="0" algn="r">
              <a:buClr>
                <a:schemeClr val="dk1"/>
              </a:buClr>
              <a:buSzPts val="1333"/>
              <a:buFont typeface="Arial"/>
              <a:buNone/>
              <a:defRPr sz="1333">
                <a:solidFill>
                  <a:schemeClr val="dk1"/>
                </a:solidFill>
                <a:latin typeface="Arial"/>
                <a:ea typeface="Arial"/>
                <a:cs typeface="Arial"/>
                <a:sym typeface="Arial"/>
              </a:defRPr>
            </a:lvl6pPr>
            <a:lvl7pPr marL="0" lvl="6" indent="0" algn="r">
              <a:buClr>
                <a:schemeClr val="dk1"/>
              </a:buClr>
              <a:buSzPts val="1333"/>
              <a:buFont typeface="Arial"/>
              <a:buNone/>
              <a:defRPr sz="1333">
                <a:solidFill>
                  <a:schemeClr val="dk1"/>
                </a:solidFill>
                <a:latin typeface="Arial"/>
                <a:ea typeface="Arial"/>
                <a:cs typeface="Arial"/>
                <a:sym typeface="Arial"/>
              </a:defRPr>
            </a:lvl7pPr>
            <a:lvl8pPr marL="0" lvl="7" indent="0" algn="r">
              <a:buClr>
                <a:schemeClr val="dk1"/>
              </a:buClr>
              <a:buSzPts val="1333"/>
              <a:buFont typeface="Arial"/>
              <a:buNone/>
              <a:defRPr sz="1333">
                <a:solidFill>
                  <a:schemeClr val="dk1"/>
                </a:solidFill>
                <a:latin typeface="Arial"/>
                <a:ea typeface="Arial"/>
                <a:cs typeface="Arial"/>
                <a:sym typeface="Arial"/>
              </a:defRPr>
            </a:lvl8pPr>
            <a:lvl9pPr marL="0" lvl="8" indent="0" algn="r">
              <a:buClr>
                <a:schemeClr val="dk1"/>
              </a:buClr>
              <a:buSzPts val="1333"/>
              <a:buFont typeface="Arial"/>
              <a:buNone/>
              <a:defRPr sz="1333">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425955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9. Meet the team">
  <p:cSld name="9. Meet the team">
    <p:spTree>
      <p:nvGrpSpPr>
        <p:cNvPr id="1" name="Shape 72"/>
        <p:cNvGrpSpPr/>
        <p:nvPr/>
      </p:nvGrpSpPr>
      <p:grpSpPr>
        <a:xfrm>
          <a:off x="0" y="0"/>
          <a:ext cx="0" cy="0"/>
          <a:chOff x="0" y="0"/>
          <a:chExt cx="0" cy="0"/>
        </a:xfrm>
      </p:grpSpPr>
      <p:sp>
        <p:nvSpPr>
          <p:cNvPr id="73" name="Google Shape;73;p11"/>
          <p:cNvSpPr txBox="1"/>
          <p:nvPr/>
        </p:nvSpPr>
        <p:spPr>
          <a:xfrm>
            <a:off x="-24600" y="0"/>
            <a:ext cx="12241200" cy="964391"/>
          </a:xfrm>
          <a:prstGeom prst="rect">
            <a:avLst/>
          </a:prstGeom>
          <a:solidFill>
            <a:schemeClr val="lt2"/>
          </a:solidFill>
          <a:ln>
            <a:noFill/>
          </a:ln>
        </p:spPr>
        <p:txBody>
          <a:bodyPr spcFirstLastPara="1" wrap="square" lIns="121900" tIns="121900" rIns="121900" bIns="121900" anchor="t" anchorCtr="0">
            <a:spAutoFit/>
          </a:bodyPr>
          <a:lstStyle/>
          <a:p>
            <a:pPr marL="0" marR="0" lvl="0" indent="0" algn="l" rtl="0">
              <a:spcBef>
                <a:spcPts val="0"/>
              </a:spcBef>
              <a:spcAft>
                <a:spcPts val="0"/>
              </a:spcAft>
              <a:buClr>
                <a:schemeClr val="dk1"/>
              </a:buClr>
              <a:buSzPts val="4667"/>
              <a:buFont typeface="Arial"/>
              <a:buNone/>
            </a:pPr>
            <a:endParaRPr sz="4667" b="1">
              <a:solidFill>
                <a:schemeClr val="dk1"/>
              </a:solidFill>
              <a:latin typeface="Arial"/>
              <a:ea typeface="Arial"/>
              <a:cs typeface="Arial"/>
              <a:sym typeface="Arial"/>
            </a:endParaRPr>
          </a:p>
        </p:txBody>
      </p:sp>
      <p:sp>
        <p:nvSpPr>
          <p:cNvPr id="74" name="Google Shape;74;p11"/>
          <p:cNvSpPr txBox="1">
            <a:spLocks noGrp="1"/>
          </p:cNvSpPr>
          <p:nvPr>
            <p:ph type="title"/>
          </p:nvPr>
        </p:nvSpPr>
        <p:spPr>
          <a:xfrm>
            <a:off x="170933" y="0"/>
            <a:ext cx="10928400" cy="96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500"/>
              <a:buNone/>
              <a:defRPr sz="4667" b="1" i="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5" name="Google Shape;75;p11"/>
          <p:cNvSpPr/>
          <p:nvPr/>
        </p:nvSpPr>
        <p:spPr>
          <a:xfrm>
            <a:off x="1396800" y="2762984"/>
            <a:ext cx="9398400" cy="722400"/>
          </a:xfrm>
          <a:prstGeom prst="rect">
            <a:avLst/>
          </a:prstGeom>
          <a:solidFill>
            <a:srgbClr val="A1DED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cxnSp>
        <p:nvCxnSpPr>
          <p:cNvPr id="76" name="Google Shape;76;p11"/>
          <p:cNvCxnSpPr/>
          <p:nvPr/>
        </p:nvCxnSpPr>
        <p:spPr>
          <a:xfrm>
            <a:off x="1901300" y="6705600"/>
            <a:ext cx="9501200" cy="0"/>
          </a:xfrm>
          <a:prstGeom prst="straightConnector1">
            <a:avLst/>
          </a:prstGeom>
          <a:noFill/>
          <a:ln w="9525" cap="flat" cmpd="sng">
            <a:solidFill>
              <a:schemeClr val="lt2"/>
            </a:solidFill>
            <a:prstDash val="solid"/>
            <a:round/>
            <a:headEnd type="none" w="sm" len="sm"/>
            <a:tailEnd type="none" w="sm" len="sm"/>
          </a:ln>
        </p:spPr>
      </p:cxnSp>
      <p:sp>
        <p:nvSpPr>
          <p:cNvPr id="77" name="Google Shape;77;p11"/>
          <p:cNvSpPr>
            <a:spLocks noGrp="1"/>
          </p:cNvSpPr>
          <p:nvPr>
            <p:ph type="pic" idx="2"/>
          </p:nvPr>
        </p:nvSpPr>
        <p:spPr>
          <a:xfrm>
            <a:off x="1663600" y="1841400"/>
            <a:ext cx="2565600" cy="2565600"/>
          </a:xfrm>
          <a:prstGeom prst="ellipse">
            <a:avLst/>
          </a:prstGeom>
          <a:noFill/>
          <a:ln>
            <a:noFill/>
          </a:ln>
        </p:spPr>
      </p:sp>
      <p:sp>
        <p:nvSpPr>
          <p:cNvPr id="78" name="Google Shape;78;p11"/>
          <p:cNvSpPr txBox="1">
            <a:spLocks noGrp="1"/>
          </p:cNvSpPr>
          <p:nvPr>
            <p:ph type="body" idx="1"/>
          </p:nvPr>
        </p:nvSpPr>
        <p:spPr>
          <a:xfrm>
            <a:off x="1405467" y="4604975"/>
            <a:ext cx="3086100" cy="722400"/>
          </a:xfrm>
          <a:prstGeom prst="rect">
            <a:avLst/>
          </a:prstGeom>
          <a:noFill/>
          <a:ln>
            <a:noFill/>
          </a:ln>
        </p:spPr>
        <p:txBody>
          <a:bodyPr spcFirstLastPara="1" wrap="square" lIns="91425" tIns="91425" rIns="91425" bIns="91425" anchor="t" anchorCtr="0">
            <a:normAutofit/>
          </a:bodyPr>
          <a:lstStyle>
            <a:lvl1pPr marL="457200" lvl="0" indent="-228600" algn="ctr">
              <a:lnSpc>
                <a:spcPct val="115000"/>
              </a:lnSpc>
              <a:spcBef>
                <a:spcPts val="0"/>
              </a:spcBef>
              <a:spcAft>
                <a:spcPts val="0"/>
              </a:spcAft>
              <a:buSzPts val="2400"/>
              <a:buNone/>
              <a:defRPr sz="2667" b="1" i="0">
                <a:latin typeface="Arial"/>
                <a:ea typeface="Arial"/>
                <a:cs typeface="Arial"/>
                <a:sym typeface="Arial"/>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79" name="Google Shape;79;p11"/>
          <p:cNvSpPr txBox="1">
            <a:spLocks noGrp="1"/>
          </p:cNvSpPr>
          <p:nvPr>
            <p:ph type="body" idx="3"/>
          </p:nvPr>
        </p:nvSpPr>
        <p:spPr>
          <a:xfrm>
            <a:off x="1405467" y="5416650"/>
            <a:ext cx="3086100" cy="542767"/>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2400"/>
              <a:buNone/>
              <a:defRPr sz="2667">
                <a:latin typeface="Arial"/>
                <a:ea typeface="Arial"/>
                <a:cs typeface="Arial"/>
                <a:sym typeface="Arial"/>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80" name="Google Shape;80;p11"/>
          <p:cNvSpPr>
            <a:spLocks noGrp="1"/>
          </p:cNvSpPr>
          <p:nvPr>
            <p:ph type="pic" idx="4"/>
          </p:nvPr>
        </p:nvSpPr>
        <p:spPr>
          <a:xfrm>
            <a:off x="4813200" y="1841400"/>
            <a:ext cx="2565600" cy="2565600"/>
          </a:xfrm>
          <a:prstGeom prst="ellipse">
            <a:avLst/>
          </a:prstGeom>
          <a:noFill/>
          <a:ln>
            <a:noFill/>
          </a:ln>
        </p:spPr>
      </p:sp>
      <p:sp>
        <p:nvSpPr>
          <p:cNvPr id="81" name="Google Shape;81;p11"/>
          <p:cNvSpPr txBox="1">
            <a:spLocks noGrp="1"/>
          </p:cNvSpPr>
          <p:nvPr>
            <p:ph type="body" idx="5"/>
          </p:nvPr>
        </p:nvSpPr>
        <p:spPr>
          <a:xfrm>
            <a:off x="4555067" y="4604976"/>
            <a:ext cx="3086100" cy="7224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2400"/>
              <a:buNone/>
              <a:defRPr sz="2667" b="1" i="0">
                <a:latin typeface="Arial"/>
                <a:ea typeface="Arial"/>
                <a:cs typeface="Arial"/>
                <a:sym typeface="Arial"/>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82" name="Google Shape;82;p11"/>
          <p:cNvSpPr txBox="1">
            <a:spLocks noGrp="1"/>
          </p:cNvSpPr>
          <p:nvPr>
            <p:ph type="body" idx="6"/>
          </p:nvPr>
        </p:nvSpPr>
        <p:spPr>
          <a:xfrm>
            <a:off x="4555067" y="5416651"/>
            <a:ext cx="3086100" cy="542765"/>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2400"/>
              <a:buNone/>
              <a:defRPr sz="2667">
                <a:latin typeface="Arial"/>
                <a:ea typeface="Arial"/>
                <a:cs typeface="Arial"/>
                <a:sym typeface="Arial"/>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83" name="Google Shape;83;p11"/>
          <p:cNvSpPr>
            <a:spLocks noGrp="1"/>
          </p:cNvSpPr>
          <p:nvPr>
            <p:ph type="pic" idx="7"/>
          </p:nvPr>
        </p:nvSpPr>
        <p:spPr>
          <a:xfrm>
            <a:off x="7962800" y="1841400"/>
            <a:ext cx="2565600" cy="2565600"/>
          </a:xfrm>
          <a:prstGeom prst="ellipse">
            <a:avLst/>
          </a:prstGeom>
          <a:noFill/>
          <a:ln>
            <a:noFill/>
          </a:ln>
        </p:spPr>
      </p:sp>
      <p:sp>
        <p:nvSpPr>
          <p:cNvPr id="84" name="Google Shape;84;p11"/>
          <p:cNvSpPr txBox="1">
            <a:spLocks noGrp="1"/>
          </p:cNvSpPr>
          <p:nvPr>
            <p:ph type="body" idx="8"/>
          </p:nvPr>
        </p:nvSpPr>
        <p:spPr>
          <a:xfrm>
            <a:off x="7713134" y="4604975"/>
            <a:ext cx="3086100" cy="7224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2400"/>
              <a:buNone/>
              <a:defRPr sz="2667" b="1" i="0">
                <a:latin typeface="Arial"/>
                <a:ea typeface="Arial"/>
                <a:cs typeface="Arial"/>
                <a:sym typeface="Arial"/>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85" name="Google Shape;85;p11"/>
          <p:cNvSpPr txBox="1">
            <a:spLocks noGrp="1"/>
          </p:cNvSpPr>
          <p:nvPr>
            <p:ph type="body" idx="9"/>
          </p:nvPr>
        </p:nvSpPr>
        <p:spPr>
          <a:xfrm>
            <a:off x="7713134" y="5416649"/>
            <a:ext cx="3086100" cy="542767"/>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2400"/>
              <a:buNone/>
              <a:defRPr sz="2667">
                <a:latin typeface="Arial"/>
                <a:ea typeface="Arial"/>
                <a:cs typeface="Arial"/>
                <a:sym typeface="Arial"/>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86" name="Google Shape;86;p11"/>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lt2"/>
              </a:buClr>
              <a:buSzPts val="1333"/>
              <a:buFont typeface="Arial"/>
              <a:buNone/>
              <a:defRPr sz="1333">
                <a:solidFill>
                  <a:schemeClr val="lt2"/>
                </a:solidFill>
                <a:latin typeface="Arial"/>
                <a:ea typeface="Arial"/>
                <a:cs typeface="Arial"/>
                <a:sym typeface="Arial"/>
              </a:defRPr>
            </a:lvl1pPr>
            <a:lvl2pPr marL="0" lvl="1" indent="0" algn="r">
              <a:buClr>
                <a:schemeClr val="lt2"/>
              </a:buClr>
              <a:buSzPts val="1333"/>
              <a:buFont typeface="Arial"/>
              <a:buNone/>
              <a:defRPr sz="1333">
                <a:solidFill>
                  <a:schemeClr val="lt2"/>
                </a:solidFill>
                <a:latin typeface="Arial"/>
                <a:ea typeface="Arial"/>
                <a:cs typeface="Arial"/>
                <a:sym typeface="Arial"/>
              </a:defRPr>
            </a:lvl2pPr>
            <a:lvl3pPr marL="0" lvl="2" indent="0" algn="r">
              <a:buClr>
                <a:schemeClr val="lt2"/>
              </a:buClr>
              <a:buSzPts val="1333"/>
              <a:buFont typeface="Arial"/>
              <a:buNone/>
              <a:defRPr sz="1333">
                <a:solidFill>
                  <a:schemeClr val="lt2"/>
                </a:solidFill>
                <a:latin typeface="Arial"/>
                <a:ea typeface="Arial"/>
                <a:cs typeface="Arial"/>
                <a:sym typeface="Arial"/>
              </a:defRPr>
            </a:lvl3pPr>
            <a:lvl4pPr marL="0" lvl="3" indent="0" algn="r">
              <a:buClr>
                <a:schemeClr val="lt2"/>
              </a:buClr>
              <a:buSzPts val="1333"/>
              <a:buFont typeface="Arial"/>
              <a:buNone/>
              <a:defRPr sz="1333">
                <a:solidFill>
                  <a:schemeClr val="lt2"/>
                </a:solidFill>
                <a:latin typeface="Arial"/>
                <a:ea typeface="Arial"/>
                <a:cs typeface="Arial"/>
                <a:sym typeface="Arial"/>
              </a:defRPr>
            </a:lvl4pPr>
            <a:lvl5pPr marL="0" lvl="4" indent="0" algn="r">
              <a:buClr>
                <a:schemeClr val="lt2"/>
              </a:buClr>
              <a:buSzPts val="1333"/>
              <a:buFont typeface="Arial"/>
              <a:buNone/>
              <a:defRPr sz="1333">
                <a:solidFill>
                  <a:schemeClr val="lt2"/>
                </a:solidFill>
                <a:latin typeface="Arial"/>
                <a:ea typeface="Arial"/>
                <a:cs typeface="Arial"/>
                <a:sym typeface="Arial"/>
              </a:defRPr>
            </a:lvl5pPr>
            <a:lvl6pPr marL="0" lvl="5" indent="0" algn="r">
              <a:buClr>
                <a:schemeClr val="lt2"/>
              </a:buClr>
              <a:buSzPts val="1333"/>
              <a:buFont typeface="Arial"/>
              <a:buNone/>
              <a:defRPr sz="1333">
                <a:solidFill>
                  <a:schemeClr val="lt2"/>
                </a:solidFill>
                <a:latin typeface="Arial"/>
                <a:ea typeface="Arial"/>
                <a:cs typeface="Arial"/>
                <a:sym typeface="Arial"/>
              </a:defRPr>
            </a:lvl6pPr>
            <a:lvl7pPr marL="0" lvl="6" indent="0" algn="r">
              <a:buClr>
                <a:schemeClr val="lt2"/>
              </a:buClr>
              <a:buSzPts val="1333"/>
              <a:buFont typeface="Arial"/>
              <a:buNone/>
              <a:defRPr sz="1333">
                <a:solidFill>
                  <a:schemeClr val="lt2"/>
                </a:solidFill>
                <a:latin typeface="Arial"/>
                <a:ea typeface="Arial"/>
                <a:cs typeface="Arial"/>
                <a:sym typeface="Arial"/>
              </a:defRPr>
            </a:lvl7pPr>
            <a:lvl8pPr marL="0" lvl="7" indent="0" algn="r">
              <a:buClr>
                <a:schemeClr val="lt2"/>
              </a:buClr>
              <a:buSzPts val="1333"/>
              <a:buFont typeface="Arial"/>
              <a:buNone/>
              <a:defRPr sz="1333">
                <a:solidFill>
                  <a:schemeClr val="lt2"/>
                </a:solidFill>
                <a:latin typeface="Arial"/>
                <a:ea typeface="Arial"/>
                <a:cs typeface="Arial"/>
                <a:sym typeface="Arial"/>
              </a:defRPr>
            </a:lvl8pPr>
            <a:lvl9pPr marL="0" lvl="8" indent="0" algn="r">
              <a:buClr>
                <a:schemeClr val="lt2"/>
              </a:buClr>
              <a:buSzPts val="1333"/>
              <a:buFont typeface="Arial"/>
              <a:buNone/>
              <a:defRPr sz="1333">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87" name="Google Shape;87;p11" descr="The University of Sheffield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0934" y="6267334"/>
            <a:ext cx="1566255" cy="475100"/>
          </a:xfrm>
          <a:prstGeom prst="rect">
            <a:avLst/>
          </a:prstGeom>
          <a:noFill/>
          <a:ln>
            <a:noFill/>
          </a:ln>
        </p:spPr>
      </p:pic>
    </p:spTree>
    <p:extLst>
      <p:ext uri="{BB962C8B-B14F-4D97-AF65-F5344CB8AC3E}">
        <p14:creationId xmlns:p14="http://schemas.microsoft.com/office/powerpoint/2010/main" val="216686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no header">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5391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0. Title only ">
  <p:cSld name="10. Title only ">
    <p:spTree>
      <p:nvGrpSpPr>
        <p:cNvPr id="1" name="Shape 88"/>
        <p:cNvGrpSpPr/>
        <p:nvPr/>
      </p:nvGrpSpPr>
      <p:grpSpPr>
        <a:xfrm>
          <a:off x="0" y="0"/>
          <a:ext cx="0" cy="0"/>
          <a:chOff x="0" y="0"/>
          <a:chExt cx="0" cy="0"/>
        </a:xfrm>
      </p:grpSpPr>
      <p:sp>
        <p:nvSpPr>
          <p:cNvPr id="89" name="Google Shape;89;p12"/>
          <p:cNvSpPr txBox="1"/>
          <p:nvPr/>
        </p:nvSpPr>
        <p:spPr>
          <a:xfrm>
            <a:off x="-24600" y="0"/>
            <a:ext cx="12241200" cy="964391"/>
          </a:xfrm>
          <a:prstGeom prst="rect">
            <a:avLst/>
          </a:prstGeom>
          <a:solidFill>
            <a:schemeClr val="lt2"/>
          </a:solidFill>
          <a:ln>
            <a:noFill/>
          </a:ln>
        </p:spPr>
        <p:txBody>
          <a:bodyPr spcFirstLastPara="1" wrap="square" lIns="121900" tIns="121900" rIns="121900" bIns="121900" anchor="t" anchorCtr="0">
            <a:spAutoFit/>
          </a:bodyPr>
          <a:lstStyle/>
          <a:p>
            <a:pPr marL="0" marR="0" lvl="0" indent="0" algn="l" rtl="0">
              <a:spcBef>
                <a:spcPts val="0"/>
              </a:spcBef>
              <a:spcAft>
                <a:spcPts val="0"/>
              </a:spcAft>
              <a:buClr>
                <a:schemeClr val="dk1"/>
              </a:buClr>
              <a:buSzPts val="4667"/>
              <a:buFont typeface="Arial"/>
              <a:buNone/>
            </a:pPr>
            <a:endParaRPr sz="4667" b="1">
              <a:solidFill>
                <a:schemeClr val="dk1"/>
              </a:solidFill>
              <a:latin typeface="Arial"/>
              <a:ea typeface="Arial"/>
              <a:cs typeface="Arial"/>
              <a:sym typeface="Arial"/>
            </a:endParaRPr>
          </a:p>
        </p:txBody>
      </p:sp>
      <p:sp>
        <p:nvSpPr>
          <p:cNvPr id="90" name="Google Shape;90;p12"/>
          <p:cNvSpPr txBox="1">
            <a:spLocks noGrp="1"/>
          </p:cNvSpPr>
          <p:nvPr>
            <p:ph type="title"/>
          </p:nvPr>
        </p:nvSpPr>
        <p:spPr>
          <a:xfrm>
            <a:off x="170933" y="100400"/>
            <a:ext cx="10928867"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4667" b="1" i="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91" name="Google Shape;91;p12"/>
          <p:cNvCxnSpPr/>
          <p:nvPr/>
        </p:nvCxnSpPr>
        <p:spPr>
          <a:xfrm>
            <a:off x="1901300" y="6705600"/>
            <a:ext cx="9501200" cy="0"/>
          </a:xfrm>
          <a:prstGeom prst="straightConnector1">
            <a:avLst/>
          </a:prstGeom>
          <a:noFill/>
          <a:ln w="9525" cap="flat" cmpd="sng">
            <a:solidFill>
              <a:schemeClr val="lt2"/>
            </a:solidFill>
            <a:prstDash val="solid"/>
            <a:round/>
            <a:headEnd type="none" w="sm" len="sm"/>
            <a:tailEnd type="none" w="sm" len="sm"/>
          </a:ln>
        </p:spPr>
      </p:cxnSp>
      <p:pic>
        <p:nvPicPr>
          <p:cNvPr id="92" name="Google Shape;92;p12" descr="The University of Sheffield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0934" y="6267334"/>
            <a:ext cx="1566255" cy="475100"/>
          </a:xfrm>
          <a:prstGeom prst="rect">
            <a:avLst/>
          </a:prstGeom>
          <a:noFill/>
          <a:ln>
            <a:noFill/>
          </a:ln>
        </p:spPr>
      </p:pic>
      <p:sp>
        <p:nvSpPr>
          <p:cNvPr id="93" name="Google Shape;93;p12"/>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lt2"/>
              </a:buClr>
              <a:buSzPts val="1333"/>
              <a:buFont typeface="Arial"/>
              <a:buNone/>
              <a:defRPr sz="1333">
                <a:solidFill>
                  <a:schemeClr val="lt2"/>
                </a:solidFill>
                <a:latin typeface="Arial"/>
                <a:ea typeface="Arial"/>
                <a:cs typeface="Arial"/>
                <a:sym typeface="Arial"/>
              </a:defRPr>
            </a:lvl1pPr>
            <a:lvl2pPr marL="0" lvl="1" indent="0" algn="r">
              <a:buClr>
                <a:schemeClr val="lt2"/>
              </a:buClr>
              <a:buSzPts val="1333"/>
              <a:buFont typeface="Arial"/>
              <a:buNone/>
              <a:defRPr sz="1333">
                <a:solidFill>
                  <a:schemeClr val="lt2"/>
                </a:solidFill>
                <a:latin typeface="Arial"/>
                <a:ea typeface="Arial"/>
                <a:cs typeface="Arial"/>
                <a:sym typeface="Arial"/>
              </a:defRPr>
            </a:lvl2pPr>
            <a:lvl3pPr marL="0" lvl="2" indent="0" algn="r">
              <a:buClr>
                <a:schemeClr val="lt2"/>
              </a:buClr>
              <a:buSzPts val="1333"/>
              <a:buFont typeface="Arial"/>
              <a:buNone/>
              <a:defRPr sz="1333">
                <a:solidFill>
                  <a:schemeClr val="lt2"/>
                </a:solidFill>
                <a:latin typeface="Arial"/>
                <a:ea typeface="Arial"/>
                <a:cs typeface="Arial"/>
                <a:sym typeface="Arial"/>
              </a:defRPr>
            </a:lvl3pPr>
            <a:lvl4pPr marL="0" lvl="3" indent="0" algn="r">
              <a:buClr>
                <a:schemeClr val="lt2"/>
              </a:buClr>
              <a:buSzPts val="1333"/>
              <a:buFont typeface="Arial"/>
              <a:buNone/>
              <a:defRPr sz="1333">
                <a:solidFill>
                  <a:schemeClr val="lt2"/>
                </a:solidFill>
                <a:latin typeface="Arial"/>
                <a:ea typeface="Arial"/>
                <a:cs typeface="Arial"/>
                <a:sym typeface="Arial"/>
              </a:defRPr>
            </a:lvl4pPr>
            <a:lvl5pPr marL="0" lvl="4" indent="0" algn="r">
              <a:buClr>
                <a:schemeClr val="lt2"/>
              </a:buClr>
              <a:buSzPts val="1333"/>
              <a:buFont typeface="Arial"/>
              <a:buNone/>
              <a:defRPr sz="1333">
                <a:solidFill>
                  <a:schemeClr val="lt2"/>
                </a:solidFill>
                <a:latin typeface="Arial"/>
                <a:ea typeface="Arial"/>
                <a:cs typeface="Arial"/>
                <a:sym typeface="Arial"/>
              </a:defRPr>
            </a:lvl5pPr>
            <a:lvl6pPr marL="0" lvl="5" indent="0" algn="r">
              <a:buClr>
                <a:schemeClr val="lt2"/>
              </a:buClr>
              <a:buSzPts val="1333"/>
              <a:buFont typeface="Arial"/>
              <a:buNone/>
              <a:defRPr sz="1333">
                <a:solidFill>
                  <a:schemeClr val="lt2"/>
                </a:solidFill>
                <a:latin typeface="Arial"/>
                <a:ea typeface="Arial"/>
                <a:cs typeface="Arial"/>
                <a:sym typeface="Arial"/>
              </a:defRPr>
            </a:lvl6pPr>
            <a:lvl7pPr marL="0" lvl="6" indent="0" algn="r">
              <a:buClr>
                <a:schemeClr val="lt2"/>
              </a:buClr>
              <a:buSzPts val="1333"/>
              <a:buFont typeface="Arial"/>
              <a:buNone/>
              <a:defRPr sz="1333">
                <a:solidFill>
                  <a:schemeClr val="lt2"/>
                </a:solidFill>
                <a:latin typeface="Arial"/>
                <a:ea typeface="Arial"/>
                <a:cs typeface="Arial"/>
                <a:sym typeface="Arial"/>
              </a:defRPr>
            </a:lvl7pPr>
            <a:lvl8pPr marL="0" lvl="7" indent="0" algn="r">
              <a:buClr>
                <a:schemeClr val="lt2"/>
              </a:buClr>
              <a:buSzPts val="1333"/>
              <a:buFont typeface="Arial"/>
              <a:buNone/>
              <a:defRPr sz="1333">
                <a:solidFill>
                  <a:schemeClr val="lt2"/>
                </a:solidFill>
                <a:latin typeface="Arial"/>
                <a:ea typeface="Arial"/>
                <a:cs typeface="Arial"/>
                <a:sym typeface="Arial"/>
              </a:defRPr>
            </a:lvl8pPr>
            <a:lvl9pPr marL="0" lvl="8" indent="0" algn="r">
              <a:buClr>
                <a:schemeClr val="lt2"/>
              </a:buClr>
              <a:buSzPts val="1333"/>
              <a:buFont typeface="Arial"/>
              <a:buNone/>
              <a:defRPr sz="1333">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43616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2. Text and image">
  <p:cSld name="12. Text and image">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188400" y="340067"/>
            <a:ext cx="6875200" cy="1004533"/>
          </a:xfrm>
          <a:prstGeom prst="rect">
            <a:avLst/>
          </a:prstGeom>
          <a:solidFill>
            <a:schemeClr val="lt2"/>
          </a:solid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3200" b="1" i="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6" name="Google Shape;96;p13"/>
          <p:cNvSpPr txBox="1">
            <a:spLocks noGrp="1"/>
          </p:cNvSpPr>
          <p:nvPr>
            <p:ph type="body" idx="1"/>
          </p:nvPr>
        </p:nvSpPr>
        <p:spPr>
          <a:xfrm>
            <a:off x="170933" y="1439334"/>
            <a:ext cx="6204467" cy="4284133"/>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2667"/>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97" name="Google Shape;97;p13"/>
          <p:cNvSpPr/>
          <p:nvPr/>
        </p:nvSpPr>
        <p:spPr>
          <a:xfrm>
            <a:off x="188400" y="1344600"/>
            <a:ext cx="10112400" cy="4835600"/>
          </a:xfrm>
          <a:prstGeom prst="rect">
            <a:avLst/>
          </a:prstGeom>
          <a:solidFill>
            <a:srgbClr val="E1F4F8"/>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8" name="Google Shape;98;p13"/>
          <p:cNvSpPr>
            <a:spLocks noGrp="1"/>
          </p:cNvSpPr>
          <p:nvPr>
            <p:ph type="pic" idx="2"/>
          </p:nvPr>
        </p:nvSpPr>
        <p:spPr>
          <a:xfrm>
            <a:off x="6638267" y="119033"/>
            <a:ext cx="5429600" cy="6629200"/>
          </a:xfrm>
          <a:prstGeom prst="rect">
            <a:avLst/>
          </a:prstGeom>
          <a:noFill/>
          <a:ln>
            <a:noFill/>
          </a:ln>
        </p:spPr>
      </p:sp>
      <p:sp>
        <p:nvSpPr>
          <p:cNvPr id="99" name="Google Shape;99;p13"/>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dk1"/>
              </a:buClr>
              <a:buSzPts val="1333"/>
              <a:buFont typeface="Arial"/>
              <a:buNone/>
              <a:defRPr sz="1333">
                <a:solidFill>
                  <a:schemeClr val="dk1"/>
                </a:solidFill>
                <a:latin typeface="Arial"/>
                <a:ea typeface="Arial"/>
                <a:cs typeface="Arial"/>
                <a:sym typeface="Arial"/>
              </a:defRPr>
            </a:lvl1pPr>
            <a:lvl2pPr marL="0" lvl="1" indent="0" algn="r">
              <a:buClr>
                <a:schemeClr val="dk1"/>
              </a:buClr>
              <a:buSzPts val="1333"/>
              <a:buFont typeface="Arial"/>
              <a:buNone/>
              <a:defRPr sz="1333">
                <a:solidFill>
                  <a:schemeClr val="dk1"/>
                </a:solidFill>
                <a:latin typeface="Arial"/>
                <a:ea typeface="Arial"/>
                <a:cs typeface="Arial"/>
                <a:sym typeface="Arial"/>
              </a:defRPr>
            </a:lvl2pPr>
            <a:lvl3pPr marL="0" lvl="2" indent="0" algn="r">
              <a:buClr>
                <a:schemeClr val="dk1"/>
              </a:buClr>
              <a:buSzPts val="1333"/>
              <a:buFont typeface="Arial"/>
              <a:buNone/>
              <a:defRPr sz="1333">
                <a:solidFill>
                  <a:schemeClr val="dk1"/>
                </a:solidFill>
                <a:latin typeface="Arial"/>
                <a:ea typeface="Arial"/>
                <a:cs typeface="Arial"/>
                <a:sym typeface="Arial"/>
              </a:defRPr>
            </a:lvl3pPr>
            <a:lvl4pPr marL="0" lvl="3" indent="0" algn="r">
              <a:buClr>
                <a:schemeClr val="dk1"/>
              </a:buClr>
              <a:buSzPts val="1333"/>
              <a:buFont typeface="Arial"/>
              <a:buNone/>
              <a:defRPr sz="1333">
                <a:solidFill>
                  <a:schemeClr val="dk1"/>
                </a:solidFill>
                <a:latin typeface="Arial"/>
                <a:ea typeface="Arial"/>
                <a:cs typeface="Arial"/>
                <a:sym typeface="Arial"/>
              </a:defRPr>
            </a:lvl4pPr>
            <a:lvl5pPr marL="0" lvl="4" indent="0" algn="r">
              <a:buClr>
                <a:schemeClr val="dk1"/>
              </a:buClr>
              <a:buSzPts val="1333"/>
              <a:buFont typeface="Arial"/>
              <a:buNone/>
              <a:defRPr sz="1333">
                <a:solidFill>
                  <a:schemeClr val="dk1"/>
                </a:solidFill>
                <a:latin typeface="Arial"/>
                <a:ea typeface="Arial"/>
                <a:cs typeface="Arial"/>
                <a:sym typeface="Arial"/>
              </a:defRPr>
            </a:lvl5pPr>
            <a:lvl6pPr marL="0" lvl="5" indent="0" algn="r">
              <a:buClr>
                <a:schemeClr val="dk1"/>
              </a:buClr>
              <a:buSzPts val="1333"/>
              <a:buFont typeface="Arial"/>
              <a:buNone/>
              <a:defRPr sz="1333">
                <a:solidFill>
                  <a:schemeClr val="dk1"/>
                </a:solidFill>
                <a:latin typeface="Arial"/>
                <a:ea typeface="Arial"/>
                <a:cs typeface="Arial"/>
                <a:sym typeface="Arial"/>
              </a:defRPr>
            </a:lvl6pPr>
            <a:lvl7pPr marL="0" lvl="6" indent="0" algn="r">
              <a:buClr>
                <a:schemeClr val="dk1"/>
              </a:buClr>
              <a:buSzPts val="1333"/>
              <a:buFont typeface="Arial"/>
              <a:buNone/>
              <a:defRPr sz="1333">
                <a:solidFill>
                  <a:schemeClr val="dk1"/>
                </a:solidFill>
                <a:latin typeface="Arial"/>
                <a:ea typeface="Arial"/>
                <a:cs typeface="Arial"/>
                <a:sym typeface="Arial"/>
              </a:defRPr>
            </a:lvl7pPr>
            <a:lvl8pPr marL="0" lvl="7" indent="0" algn="r">
              <a:buClr>
                <a:schemeClr val="dk1"/>
              </a:buClr>
              <a:buSzPts val="1333"/>
              <a:buFont typeface="Arial"/>
              <a:buNone/>
              <a:defRPr sz="1333">
                <a:solidFill>
                  <a:schemeClr val="dk1"/>
                </a:solidFill>
                <a:latin typeface="Arial"/>
                <a:ea typeface="Arial"/>
                <a:cs typeface="Arial"/>
                <a:sym typeface="Arial"/>
              </a:defRPr>
            </a:lvl8pPr>
            <a:lvl9pPr marL="0" lvl="8" indent="0" algn="r">
              <a:buClr>
                <a:schemeClr val="dk1"/>
              </a:buClr>
              <a:buSzPts val="1333"/>
              <a:buFont typeface="Arial"/>
              <a:buNone/>
              <a:defRPr sz="1333">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987455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3. Image and quote">
  <p:cSld name="13. Image and quote">
    <p:spTree>
      <p:nvGrpSpPr>
        <p:cNvPr id="1" name="Shape 100"/>
        <p:cNvGrpSpPr/>
        <p:nvPr/>
      </p:nvGrpSpPr>
      <p:grpSpPr>
        <a:xfrm>
          <a:off x="0" y="0"/>
          <a:ext cx="0" cy="0"/>
          <a:chOff x="0" y="0"/>
          <a:chExt cx="0" cy="0"/>
        </a:xfrm>
      </p:grpSpPr>
      <p:sp>
        <p:nvSpPr>
          <p:cNvPr id="101" name="Google Shape;101;p14"/>
          <p:cNvSpPr txBox="1"/>
          <p:nvPr/>
        </p:nvSpPr>
        <p:spPr>
          <a:xfrm>
            <a:off x="0" y="0"/>
            <a:ext cx="12241200" cy="964391"/>
          </a:xfrm>
          <a:prstGeom prst="rect">
            <a:avLst/>
          </a:prstGeom>
          <a:solidFill>
            <a:schemeClr val="lt2"/>
          </a:solidFill>
          <a:ln>
            <a:noFill/>
          </a:ln>
        </p:spPr>
        <p:txBody>
          <a:bodyPr spcFirstLastPara="1" wrap="square" lIns="121900" tIns="121900" rIns="121900" bIns="121900" anchor="t" anchorCtr="0">
            <a:spAutoFit/>
          </a:bodyPr>
          <a:lstStyle/>
          <a:p>
            <a:pPr marL="0" marR="0" lvl="0" indent="0" algn="l" rtl="0">
              <a:spcBef>
                <a:spcPts val="0"/>
              </a:spcBef>
              <a:spcAft>
                <a:spcPts val="0"/>
              </a:spcAft>
              <a:buClr>
                <a:schemeClr val="dk1"/>
              </a:buClr>
              <a:buSzPts val="4667"/>
              <a:buFont typeface="Arial"/>
              <a:buNone/>
            </a:pPr>
            <a:endParaRPr sz="4667" b="1">
              <a:solidFill>
                <a:schemeClr val="dk1"/>
              </a:solidFill>
              <a:latin typeface="Arial"/>
              <a:ea typeface="Arial"/>
              <a:cs typeface="Arial"/>
              <a:sym typeface="Arial"/>
            </a:endParaRPr>
          </a:p>
        </p:txBody>
      </p:sp>
      <p:sp>
        <p:nvSpPr>
          <p:cNvPr id="102" name="Google Shape;102;p14"/>
          <p:cNvSpPr txBox="1">
            <a:spLocks noGrp="1"/>
          </p:cNvSpPr>
          <p:nvPr>
            <p:ph type="title"/>
          </p:nvPr>
        </p:nvSpPr>
        <p:spPr>
          <a:xfrm>
            <a:off x="170933" y="100400"/>
            <a:ext cx="10928867"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4667" b="1" i="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3" name="Google Shape;103;p14"/>
          <p:cNvSpPr>
            <a:spLocks noGrp="1"/>
          </p:cNvSpPr>
          <p:nvPr>
            <p:ph type="pic" idx="2"/>
          </p:nvPr>
        </p:nvSpPr>
        <p:spPr>
          <a:xfrm>
            <a:off x="279400" y="1354433"/>
            <a:ext cx="5676800" cy="4394400"/>
          </a:xfrm>
          <a:prstGeom prst="rect">
            <a:avLst/>
          </a:prstGeom>
          <a:noFill/>
          <a:ln>
            <a:noFill/>
          </a:ln>
        </p:spPr>
      </p:sp>
      <p:sp>
        <p:nvSpPr>
          <p:cNvPr id="104" name="Google Shape;104;p14"/>
          <p:cNvSpPr txBox="1">
            <a:spLocks noGrp="1"/>
          </p:cNvSpPr>
          <p:nvPr>
            <p:ph type="body" idx="1"/>
          </p:nvPr>
        </p:nvSpPr>
        <p:spPr>
          <a:xfrm>
            <a:off x="279400" y="5655733"/>
            <a:ext cx="5693733" cy="727385"/>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3200"/>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05" name="Google Shape;105;p14"/>
          <p:cNvSpPr txBox="1">
            <a:spLocks noGrp="1"/>
          </p:cNvSpPr>
          <p:nvPr>
            <p:ph type="body" idx="3"/>
          </p:nvPr>
        </p:nvSpPr>
        <p:spPr>
          <a:xfrm>
            <a:off x="6096000" y="1612166"/>
            <a:ext cx="5932101" cy="4593900"/>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3200"/>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06" name="Google Shape;106;p14"/>
          <p:cNvSpPr/>
          <p:nvPr/>
        </p:nvSpPr>
        <p:spPr>
          <a:xfrm>
            <a:off x="5956200" y="1456900"/>
            <a:ext cx="6072000" cy="5062400"/>
          </a:xfrm>
          <a:prstGeom prst="rect">
            <a:avLst/>
          </a:prstGeom>
          <a:solidFill>
            <a:srgbClr val="E1F4F8"/>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7" name="Google Shape;107;p14"/>
          <p:cNvSpPr/>
          <p:nvPr/>
        </p:nvSpPr>
        <p:spPr>
          <a:xfrm>
            <a:off x="133400" y="1181000"/>
            <a:ext cx="5968800" cy="52072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08" name="Google Shape;108;p14"/>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lt2"/>
              </a:buClr>
              <a:buSzPts val="1333"/>
              <a:buFont typeface="Arial"/>
              <a:buNone/>
              <a:defRPr sz="1333">
                <a:solidFill>
                  <a:schemeClr val="lt2"/>
                </a:solidFill>
                <a:latin typeface="Arial"/>
                <a:ea typeface="Arial"/>
                <a:cs typeface="Arial"/>
                <a:sym typeface="Arial"/>
              </a:defRPr>
            </a:lvl1pPr>
            <a:lvl2pPr marL="0" lvl="1" indent="0" algn="r">
              <a:buClr>
                <a:schemeClr val="lt2"/>
              </a:buClr>
              <a:buSzPts val="1333"/>
              <a:buFont typeface="Arial"/>
              <a:buNone/>
              <a:defRPr sz="1333">
                <a:solidFill>
                  <a:schemeClr val="lt2"/>
                </a:solidFill>
                <a:latin typeface="Arial"/>
                <a:ea typeface="Arial"/>
                <a:cs typeface="Arial"/>
                <a:sym typeface="Arial"/>
              </a:defRPr>
            </a:lvl2pPr>
            <a:lvl3pPr marL="0" lvl="2" indent="0" algn="r">
              <a:buClr>
                <a:schemeClr val="lt2"/>
              </a:buClr>
              <a:buSzPts val="1333"/>
              <a:buFont typeface="Arial"/>
              <a:buNone/>
              <a:defRPr sz="1333">
                <a:solidFill>
                  <a:schemeClr val="lt2"/>
                </a:solidFill>
                <a:latin typeface="Arial"/>
                <a:ea typeface="Arial"/>
                <a:cs typeface="Arial"/>
                <a:sym typeface="Arial"/>
              </a:defRPr>
            </a:lvl3pPr>
            <a:lvl4pPr marL="0" lvl="3" indent="0" algn="r">
              <a:buClr>
                <a:schemeClr val="lt2"/>
              </a:buClr>
              <a:buSzPts val="1333"/>
              <a:buFont typeface="Arial"/>
              <a:buNone/>
              <a:defRPr sz="1333">
                <a:solidFill>
                  <a:schemeClr val="lt2"/>
                </a:solidFill>
                <a:latin typeface="Arial"/>
                <a:ea typeface="Arial"/>
                <a:cs typeface="Arial"/>
                <a:sym typeface="Arial"/>
              </a:defRPr>
            </a:lvl4pPr>
            <a:lvl5pPr marL="0" lvl="4" indent="0" algn="r">
              <a:buClr>
                <a:schemeClr val="lt2"/>
              </a:buClr>
              <a:buSzPts val="1333"/>
              <a:buFont typeface="Arial"/>
              <a:buNone/>
              <a:defRPr sz="1333">
                <a:solidFill>
                  <a:schemeClr val="lt2"/>
                </a:solidFill>
                <a:latin typeface="Arial"/>
                <a:ea typeface="Arial"/>
                <a:cs typeface="Arial"/>
                <a:sym typeface="Arial"/>
              </a:defRPr>
            </a:lvl5pPr>
            <a:lvl6pPr marL="0" lvl="5" indent="0" algn="r">
              <a:buClr>
                <a:schemeClr val="lt2"/>
              </a:buClr>
              <a:buSzPts val="1333"/>
              <a:buFont typeface="Arial"/>
              <a:buNone/>
              <a:defRPr sz="1333">
                <a:solidFill>
                  <a:schemeClr val="lt2"/>
                </a:solidFill>
                <a:latin typeface="Arial"/>
                <a:ea typeface="Arial"/>
                <a:cs typeface="Arial"/>
                <a:sym typeface="Arial"/>
              </a:defRPr>
            </a:lvl6pPr>
            <a:lvl7pPr marL="0" lvl="6" indent="0" algn="r">
              <a:buClr>
                <a:schemeClr val="lt2"/>
              </a:buClr>
              <a:buSzPts val="1333"/>
              <a:buFont typeface="Arial"/>
              <a:buNone/>
              <a:defRPr sz="1333">
                <a:solidFill>
                  <a:schemeClr val="lt2"/>
                </a:solidFill>
                <a:latin typeface="Arial"/>
                <a:ea typeface="Arial"/>
                <a:cs typeface="Arial"/>
                <a:sym typeface="Arial"/>
              </a:defRPr>
            </a:lvl7pPr>
            <a:lvl8pPr marL="0" lvl="7" indent="0" algn="r">
              <a:buClr>
                <a:schemeClr val="lt2"/>
              </a:buClr>
              <a:buSzPts val="1333"/>
              <a:buFont typeface="Arial"/>
              <a:buNone/>
              <a:defRPr sz="1333">
                <a:solidFill>
                  <a:schemeClr val="lt2"/>
                </a:solidFill>
                <a:latin typeface="Arial"/>
                <a:ea typeface="Arial"/>
                <a:cs typeface="Arial"/>
                <a:sym typeface="Arial"/>
              </a:defRPr>
            </a:lvl8pPr>
            <a:lvl9pPr marL="0" lvl="8" indent="0" algn="r">
              <a:buClr>
                <a:schemeClr val="lt2"/>
              </a:buClr>
              <a:buSzPts val="1333"/>
              <a:buFont typeface="Arial"/>
              <a:buNone/>
              <a:defRPr sz="1333">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9" name="Google Shape;109;p14"/>
          <p:cNvSpPr>
            <a:spLocks noGrp="1"/>
          </p:cNvSpPr>
          <p:nvPr>
            <p:ph type="pic" idx="4"/>
          </p:nvPr>
        </p:nvSpPr>
        <p:spPr>
          <a:xfrm>
            <a:off x="279401" y="1354666"/>
            <a:ext cx="5676900" cy="4301067"/>
          </a:xfrm>
          <a:prstGeom prst="rect">
            <a:avLst/>
          </a:prstGeom>
          <a:noFill/>
          <a:ln>
            <a:noFill/>
          </a:ln>
        </p:spPr>
      </p:sp>
    </p:spTree>
    <p:extLst>
      <p:ext uri="{BB962C8B-B14F-4D97-AF65-F5344CB8AC3E}">
        <p14:creationId xmlns:p14="http://schemas.microsoft.com/office/powerpoint/2010/main" val="4534422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4. Full image + text (right aligned)">
  <p:cSld name="14. Full image + text (right aligned)">
    <p:spTree>
      <p:nvGrpSpPr>
        <p:cNvPr id="1" name="Shape 110"/>
        <p:cNvGrpSpPr/>
        <p:nvPr/>
      </p:nvGrpSpPr>
      <p:grpSpPr>
        <a:xfrm>
          <a:off x="0" y="0"/>
          <a:ext cx="0" cy="0"/>
          <a:chOff x="0" y="0"/>
          <a:chExt cx="0" cy="0"/>
        </a:xfrm>
      </p:grpSpPr>
      <p:sp>
        <p:nvSpPr>
          <p:cNvPr id="111" name="Google Shape;111;p15"/>
          <p:cNvSpPr>
            <a:spLocks noGrp="1"/>
          </p:cNvSpPr>
          <p:nvPr>
            <p:ph type="pic" idx="2"/>
          </p:nvPr>
        </p:nvSpPr>
        <p:spPr>
          <a:xfrm>
            <a:off x="8467" y="0"/>
            <a:ext cx="12192000" cy="6858000"/>
          </a:xfrm>
          <a:prstGeom prst="rect">
            <a:avLst/>
          </a:prstGeom>
          <a:noFill/>
          <a:ln>
            <a:noFill/>
          </a:ln>
        </p:spPr>
      </p:sp>
      <p:sp>
        <p:nvSpPr>
          <p:cNvPr id="112" name="Google Shape;112;p15"/>
          <p:cNvSpPr txBox="1">
            <a:spLocks noGrp="1"/>
          </p:cNvSpPr>
          <p:nvPr>
            <p:ph type="title"/>
          </p:nvPr>
        </p:nvSpPr>
        <p:spPr>
          <a:xfrm>
            <a:off x="7033334" y="312200"/>
            <a:ext cx="5167133" cy="567267"/>
          </a:xfrm>
          <a:prstGeom prst="rect">
            <a:avLst/>
          </a:prstGeom>
          <a:solidFill>
            <a:schemeClr val="lt2"/>
          </a:solid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3200" b="1" i="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3" name="Google Shape;113;p15"/>
          <p:cNvSpPr txBox="1">
            <a:spLocks noGrp="1"/>
          </p:cNvSpPr>
          <p:nvPr>
            <p:ph type="body" idx="1"/>
          </p:nvPr>
        </p:nvSpPr>
        <p:spPr>
          <a:xfrm>
            <a:off x="7041800" y="879467"/>
            <a:ext cx="5141733" cy="2326216"/>
          </a:xfrm>
          <a:prstGeom prst="rect">
            <a:avLst/>
          </a:prstGeom>
          <a:solidFill>
            <a:schemeClr val="accent1"/>
          </a:solid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2400"/>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14" name="Google Shape;114;p15"/>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lt2"/>
              </a:buClr>
              <a:buSzPts val="1333"/>
              <a:buFont typeface="Arial"/>
              <a:buNone/>
              <a:defRPr sz="1333">
                <a:solidFill>
                  <a:schemeClr val="lt2"/>
                </a:solidFill>
                <a:latin typeface="Arial"/>
                <a:ea typeface="Arial"/>
                <a:cs typeface="Arial"/>
                <a:sym typeface="Arial"/>
              </a:defRPr>
            </a:lvl1pPr>
            <a:lvl2pPr marL="0" lvl="1" indent="0" algn="r">
              <a:buClr>
                <a:schemeClr val="lt2"/>
              </a:buClr>
              <a:buSzPts val="1333"/>
              <a:buFont typeface="Arial"/>
              <a:buNone/>
              <a:defRPr sz="1333">
                <a:solidFill>
                  <a:schemeClr val="lt2"/>
                </a:solidFill>
                <a:latin typeface="Arial"/>
                <a:ea typeface="Arial"/>
                <a:cs typeface="Arial"/>
                <a:sym typeface="Arial"/>
              </a:defRPr>
            </a:lvl2pPr>
            <a:lvl3pPr marL="0" lvl="2" indent="0" algn="r">
              <a:buClr>
                <a:schemeClr val="lt2"/>
              </a:buClr>
              <a:buSzPts val="1333"/>
              <a:buFont typeface="Arial"/>
              <a:buNone/>
              <a:defRPr sz="1333">
                <a:solidFill>
                  <a:schemeClr val="lt2"/>
                </a:solidFill>
                <a:latin typeface="Arial"/>
                <a:ea typeface="Arial"/>
                <a:cs typeface="Arial"/>
                <a:sym typeface="Arial"/>
              </a:defRPr>
            </a:lvl3pPr>
            <a:lvl4pPr marL="0" lvl="3" indent="0" algn="r">
              <a:buClr>
                <a:schemeClr val="lt2"/>
              </a:buClr>
              <a:buSzPts val="1333"/>
              <a:buFont typeface="Arial"/>
              <a:buNone/>
              <a:defRPr sz="1333">
                <a:solidFill>
                  <a:schemeClr val="lt2"/>
                </a:solidFill>
                <a:latin typeface="Arial"/>
                <a:ea typeface="Arial"/>
                <a:cs typeface="Arial"/>
                <a:sym typeface="Arial"/>
              </a:defRPr>
            </a:lvl4pPr>
            <a:lvl5pPr marL="0" lvl="4" indent="0" algn="r">
              <a:buClr>
                <a:schemeClr val="lt2"/>
              </a:buClr>
              <a:buSzPts val="1333"/>
              <a:buFont typeface="Arial"/>
              <a:buNone/>
              <a:defRPr sz="1333">
                <a:solidFill>
                  <a:schemeClr val="lt2"/>
                </a:solidFill>
                <a:latin typeface="Arial"/>
                <a:ea typeface="Arial"/>
                <a:cs typeface="Arial"/>
                <a:sym typeface="Arial"/>
              </a:defRPr>
            </a:lvl5pPr>
            <a:lvl6pPr marL="0" lvl="5" indent="0" algn="r">
              <a:buClr>
                <a:schemeClr val="lt2"/>
              </a:buClr>
              <a:buSzPts val="1333"/>
              <a:buFont typeface="Arial"/>
              <a:buNone/>
              <a:defRPr sz="1333">
                <a:solidFill>
                  <a:schemeClr val="lt2"/>
                </a:solidFill>
                <a:latin typeface="Arial"/>
                <a:ea typeface="Arial"/>
                <a:cs typeface="Arial"/>
                <a:sym typeface="Arial"/>
              </a:defRPr>
            </a:lvl6pPr>
            <a:lvl7pPr marL="0" lvl="6" indent="0" algn="r">
              <a:buClr>
                <a:schemeClr val="lt2"/>
              </a:buClr>
              <a:buSzPts val="1333"/>
              <a:buFont typeface="Arial"/>
              <a:buNone/>
              <a:defRPr sz="1333">
                <a:solidFill>
                  <a:schemeClr val="lt2"/>
                </a:solidFill>
                <a:latin typeface="Arial"/>
                <a:ea typeface="Arial"/>
                <a:cs typeface="Arial"/>
                <a:sym typeface="Arial"/>
              </a:defRPr>
            </a:lvl7pPr>
            <a:lvl8pPr marL="0" lvl="7" indent="0" algn="r">
              <a:buClr>
                <a:schemeClr val="lt2"/>
              </a:buClr>
              <a:buSzPts val="1333"/>
              <a:buFont typeface="Arial"/>
              <a:buNone/>
              <a:defRPr sz="1333">
                <a:solidFill>
                  <a:schemeClr val="lt2"/>
                </a:solidFill>
                <a:latin typeface="Arial"/>
                <a:ea typeface="Arial"/>
                <a:cs typeface="Arial"/>
                <a:sym typeface="Arial"/>
              </a:defRPr>
            </a:lvl8pPr>
            <a:lvl9pPr marL="0" lvl="8" indent="0" algn="r">
              <a:buClr>
                <a:schemeClr val="lt2"/>
              </a:buClr>
              <a:buSzPts val="1333"/>
              <a:buFont typeface="Arial"/>
              <a:buNone/>
              <a:defRPr sz="1333">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449717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5. Full image + text (left aligned) ">
  <p:cSld name="15. Full image + text (left aligned) ">
    <p:spTree>
      <p:nvGrpSpPr>
        <p:cNvPr id="1" name="Shape 115"/>
        <p:cNvGrpSpPr/>
        <p:nvPr/>
      </p:nvGrpSpPr>
      <p:grpSpPr>
        <a:xfrm>
          <a:off x="0" y="0"/>
          <a:ext cx="0" cy="0"/>
          <a:chOff x="0" y="0"/>
          <a:chExt cx="0" cy="0"/>
        </a:xfrm>
      </p:grpSpPr>
      <p:sp>
        <p:nvSpPr>
          <p:cNvPr id="116" name="Google Shape;116;p16"/>
          <p:cNvSpPr>
            <a:spLocks noGrp="1"/>
          </p:cNvSpPr>
          <p:nvPr>
            <p:ph type="pic" idx="2"/>
          </p:nvPr>
        </p:nvSpPr>
        <p:spPr>
          <a:xfrm>
            <a:off x="0" y="-9167"/>
            <a:ext cx="12192000" cy="6858000"/>
          </a:xfrm>
          <a:prstGeom prst="rect">
            <a:avLst/>
          </a:prstGeom>
          <a:noFill/>
          <a:ln>
            <a:noFill/>
          </a:ln>
        </p:spPr>
      </p:sp>
      <p:sp>
        <p:nvSpPr>
          <p:cNvPr id="117" name="Google Shape;117;p16"/>
          <p:cNvSpPr txBox="1">
            <a:spLocks noGrp="1"/>
          </p:cNvSpPr>
          <p:nvPr>
            <p:ph type="title"/>
          </p:nvPr>
        </p:nvSpPr>
        <p:spPr>
          <a:xfrm>
            <a:off x="-6700" y="312200"/>
            <a:ext cx="5167133" cy="567267"/>
          </a:xfrm>
          <a:prstGeom prst="rect">
            <a:avLst/>
          </a:prstGeom>
          <a:solidFill>
            <a:schemeClr val="lt2"/>
          </a:solid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3200" b="1" i="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8" name="Google Shape;118;p16"/>
          <p:cNvSpPr txBox="1">
            <a:spLocks noGrp="1"/>
          </p:cNvSpPr>
          <p:nvPr>
            <p:ph type="body" idx="1"/>
          </p:nvPr>
        </p:nvSpPr>
        <p:spPr>
          <a:xfrm>
            <a:off x="6000" y="879467"/>
            <a:ext cx="5141733" cy="2326216"/>
          </a:xfrm>
          <a:prstGeom prst="rect">
            <a:avLst/>
          </a:prstGeom>
          <a:solidFill>
            <a:schemeClr val="accent1"/>
          </a:solid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2400"/>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19" name="Google Shape;119;p16"/>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lt2"/>
              </a:buClr>
              <a:buSzPts val="1333"/>
              <a:buFont typeface="Arial"/>
              <a:buNone/>
              <a:defRPr sz="1333">
                <a:solidFill>
                  <a:schemeClr val="lt2"/>
                </a:solidFill>
                <a:latin typeface="Arial"/>
                <a:ea typeface="Arial"/>
                <a:cs typeface="Arial"/>
                <a:sym typeface="Arial"/>
              </a:defRPr>
            </a:lvl1pPr>
            <a:lvl2pPr marL="0" lvl="1" indent="0" algn="r">
              <a:buClr>
                <a:schemeClr val="lt2"/>
              </a:buClr>
              <a:buSzPts val="1333"/>
              <a:buFont typeface="Arial"/>
              <a:buNone/>
              <a:defRPr sz="1333">
                <a:solidFill>
                  <a:schemeClr val="lt2"/>
                </a:solidFill>
                <a:latin typeface="Arial"/>
                <a:ea typeface="Arial"/>
                <a:cs typeface="Arial"/>
                <a:sym typeface="Arial"/>
              </a:defRPr>
            </a:lvl2pPr>
            <a:lvl3pPr marL="0" lvl="2" indent="0" algn="r">
              <a:buClr>
                <a:schemeClr val="lt2"/>
              </a:buClr>
              <a:buSzPts val="1333"/>
              <a:buFont typeface="Arial"/>
              <a:buNone/>
              <a:defRPr sz="1333">
                <a:solidFill>
                  <a:schemeClr val="lt2"/>
                </a:solidFill>
                <a:latin typeface="Arial"/>
                <a:ea typeface="Arial"/>
                <a:cs typeface="Arial"/>
                <a:sym typeface="Arial"/>
              </a:defRPr>
            </a:lvl3pPr>
            <a:lvl4pPr marL="0" lvl="3" indent="0" algn="r">
              <a:buClr>
                <a:schemeClr val="lt2"/>
              </a:buClr>
              <a:buSzPts val="1333"/>
              <a:buFont typeface="Arial"/>
              <a:buNone/>
              <a:defRPr sz="1333">
                <a:solidFill>
                  <a:schemeClr val="lt2"/>
                </a:solidFill>
                <a:latin typeface="Arial"/>
                <a:ea typeface="Arial"/>
                <a:cs typeface="Arial"/>
                <a:sym typeface="Arial"/>
              </a:defRPr>
            </a:lvl4pPr>
            <a:lvl5pPr marL="0" lvl="4" indent="0" algn="r">
              <a:buClr>
                <a:schemeClr val="lt2"/>
              </a:buClr>
              <a:buSzPts val="1333"/>
              <a:buFont typeface="Arial"/>
              <a:buNone/>
              <a:defRPr sz="1333">
                <a:solidFill>
                  <a:schemeClr val="lt2"/>
                </a:solidFill>
                <a:latin typeface="Arial"/>
                <a:ea typeface="Arial"/>
                <a:cs typeface="Arial"/>
                <a:sym typeface="Arial"/>
              </a:defRPr>
            </a:lvl5pPr>
            <a:lvl6pPr marL="0" lvl="5" indent="0" algn="r">
              <a:buClr>
                <a:schemeClr val="lt2"/>
              </a:buClr>
              <a:buSzPts val="1333"/>
              <a:buFont typeface="Arial"/>
              <a:buNone/>
              <a:defRPr sz="1333">
                <a:solidFill>
                  <a:schemeClr val="lt2"/>
                </a:solidFill>
                <a:latin typeface="Arial"/>
                <a:ea typeface="Arial"/>
                <a:cs typeface="Arial"/>
                <a:sym typeface="Arial"/>
              </a:defRPr>
            </a:lvl6pPr>
            <a:lvl7pPr marL="0" lvl="6" indent="0" algn="r">
              <a:buClr>
                <a:schemeClr val="lt2"/>
              </a:buClr>
              <a:buSzPts val="1333"/>
              <a:buFont typeface="Arial"/>
              <a:buNone/>
              <a:defRPr sz="1333">
                <a:solidFill>
                  <a:schemeClr val="lt2"/>
                </a:solidFill>
                <a:latin typeface="Arial"/>
                <a:ea typeface="Arial"/>
                <a:cs typeface="Arial"/>
                <a:sym typeface="Arial"/>
              </a:defRPr>
            </a:lvl7pPr>
            <a:lvl8pPr marL="0" lvl="7" indent="0" algn="r">
              <a:buClr>
                <a:schemeClr val="lt2"/>
              </a:buClr>
              <a:buSzPts val="1333"/>
              <a:buFont typeface="Arial"/>
              <a:buNone/>
              <a:defRPr sz="1333">
                <a:solidFill>
                  <a:schemeClr val="lt2"/>
                </a:solidFill>
                <a:latin typeface="Arial"/>
                <a:ea typeface="Arial"/>
                <a:cs typeface="Arial"/>
                <a:sym typeface="Arial"/>
              </a:defRPr>
            </a:lvl8pPr>
            <a:lvl9pPr marL="0" lvl="8" indent="0" algn="r">
              <a:buClr>
                <a:schemeClr val="lt2"/>
              </a:buClr>
              <a:buSzPts val="1333"/>
              <a:buFont typeface="Arial"/>
              <a:buNone/>
              <a:defRPr sz="1333">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94348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6. Video">
  <p:cSld name="16. Video">
    <p:bg>
      <p:bgPr>
        <a:solidFill>
          <a:srgbClr val="E1F4F8"/>
        </a:solidFill>
        <a:effectLst/>
      </p:bgPr>
    </p:bg>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118596" y="1479402"/>
            <a:ext cx="2887565" cy="5008183"/>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200" b="1" i="0">
                <a:solidFill>
                  <a:schemeClr val="lt2"/>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2" name="Google Shape;122;p17"/>
          <p:cNvSpPr/>
          <p:nvPr/>
        </p:nvSpPr>
        <p:spPr>
          <a:xfrm>
            <a:off x="3167967" y="369617"/>
            <a:ext cx="8436000" cy="6326800"/>
          </a:xfrm>
          <a:prstGeom prst="rect">
            <a:avLst/>
          </a:prstGeom>
          <a:solidFill>
            <a:srgbClr val="4400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3" name="Google Shape;123;p17"/>
          <p:cNvSpPr txBox="1"/>
          <p:nvPr/>
        </p:nvSpPr>
        <p:spPr>
          <a:xfrm>
            <a:off x="0" y="190400"/>
            <a:ext cx="2462400" cy="964391"/>
          </a:xfrm>
          <a:prstGeom prst="rect">
            <a:avLst/>
          </a:prstGeom>
          <a:solidFill>
            <a:srgbClr val="440099"/>
          </a:solidFill>
          <a:ln>
            <a:noFill/>
          </a:ln>
        </p:spPr>
        <p:txBody>
          <a:bodyPr spcFirstLastPara="1" wrap="square" lIns="121900" tIns="121900" rIns="121900" bIns="121900" anchor="t" anchorCtr="0">
            <a:spAutoFit/>
          </a:bodyPr>
          <a:lstStyle/>
          <a:p>
            <a:pPr marL="0" marR="0" lvl="0" indent="0" algn="l" rtl="0">
              <a:spcBef>
                <a:spcPts val="0"/>
              </a:spcBef>
              <a:spcAft>
                <a:spcPts val="0"/>
              </a:spcAft>
              <a:buClr>
                <a:schemeClr val="dk1"/>
              </a:buClr>
              <a:buSzPts val="4667"/>
              <a:buFont typeface="Arial"/>
              <a:buNone/>
            </a:pPr>
            <a:endParaRPr sz="4667" b="1">
              <a:solidFill>
                <a:srgbClr val="FFFFFF"/>
              </a:solidFill>
              <a:latin typeface="Arial"/>
              <a:ea typeface="Arial"/>
              <a:cs typeface="Arial"/>
              <a:sym typeface="Arial"/>
            </a:endParaRPr>
          </a:p>
        </p:txBody>
      </p:sp>
      <p:pic>
        <p:nvPicPr>
          <p:cNvPr id="124" name="Google Shape;124;p17" descr="The University of Sheffield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5667" y="381586"/>
            <a:ext cx="1843135" cy="582033"/>
          </a:xfrm>
          <a:prstGeom prst="rect">
            <a:avLst/>
          </a:prstGeom>
          <a:noFill/>
          <a:ln>
            <a:noFill/>
          </a:ln>
        </p:spPr>
      </p:pic>
      <p:sp>
        <p:nvSpPr>
          <p:cNvPr id="125" name="Google Shape;125;p17"/>
          <p:cNvSpPr>
            <a:spLocks noGrp="1"/>
          </p:cNvSpPr>
          <p:nvPr>
            <p:ph type="media" idx="2"/>
          </p:nvPr>
        </p:nvSpPr>
        <p:spPr>
          <a:xfrm>
            <a:off x="3310468" y="262467"/>
            <a:ext cx="8437033" cy="622511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9pPr>
          </a:lstStyle>
          <a:p>
            <a:endParaRPr/>
          </a:p>
        </p:txBody>
      </p:sp>
      <p:sp>
        <p:nvSpPr>
          <p:cNvPr id="126" name="Google Shape;126;p17"/>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lt2"/>
              </a:buClr>
              <a:buSzPts val="1333"/>
              <a:buFont typeface="Arial"/>
              <a:buNone/>
              <a:defRPr sz="1333">
                <a:solidFill>
                  <a:schemeClr val="lt2"/>
                </a:solidFill>
                <a:latin typeface="Arial"/>
                <a:ea typeface="Arial"/>
                <a:cs typeface="Arial"/>
                <a:sym typeface="Arial"/>
              </a:defRPr>
            </a:lvl1pPr>
            <a:lvl2pPr marL="0" lvl="1" indent="0" algn="r">
              <a:buClr>
                <a:schemeClr val="lt2"/>
              </a:buClr>
              <a:buSzPts val="1333"/>
              <a:buFont typeface="Arial"/>
              <a:buNone/>
              <a:defRPr sz="1333">
                <a:solidFill>
                  <a:schemeClr val="lt2"/>
                </a:solidFill>
                <a:latin typeface="Arial"/>
                <a:ea typeface="Arial"/>
                <a:cs typeface="Arial"/>
                <a:sym typeface="Arial"/>
              </a:defRPr>
            </a:lvl2pPr>
            <a:lvl3pPr marL="0" lvl="2" indent="0" algn="r">
              <a:buClr>
                <a:schemeClr val="lt2"/>
              </a:buClr>
              <a:buSzPts val="1333"/>
              <a:buFont typeface="Arial"/>
              <a:buNone/>
              <a:defRPr sz="1333">
                <a:solidFill>
                  <a:schemeClr val="lt2"/>
                </a:solidFill>
                <a:latin typeface="Arial"/>
                <a:ea typeface="Arial"/>
                <a:cs typeface="Arial"/>
                <a:sym typeface="Arial"/>
              </a:defRPr>
            </a:lvl3pPr>
            <a:lvl4pPr marL="0" lvl="3" indent="0" algn="r">
              <a:buClr>
                <a:schemeClr val="lt2"/>
              </a:buClr>
              <a:buSzPts val="1333"/>
              <a:buFont typeface="Arial"/>
              <a:buNone/>
              <a:defRPr sz="1333">
                <a:solidFill>
                  <a:schemeClr val="lt2"/>
                </a:solidFill>
                <a:latin typeface="Arial"/>
                <a:ea typeface="Arial"/>
                <a:cs typeface="Arial"/>
                <a:sym typeface="Arial"/>
              </a:defRPr>
            </a:lvl4pPr>
            <a:lvl5pPr marL="0" lvl="4" indent="0" algn="r">
              <a:buClr>
                <a:schemeClr val="lt2"/>
              </a:buClr>
              <a:buSzPts val="1333"/>
              <a:buFont typeface="Arial"/>
              <a:buNone/>
              <a:defRPr sz="1333">
                <a:solidFill>
                  <a:schemeClr val="lt2"/>
                </a:solidFill>
                <a:latin typeface="Arial"/>
                <a:ea typeface="Arial"/>
                <a:cs typeface="Arial"/>
                <a:sym typeface="Arial"/>
              </a:defRPr>
            </a:lvl5pPr>
            <a:lvl6pPr marL="0" lvl="5" indent="0" algn="r">
              <a:buClr>
                <a:schemeClr val="lt2"/>
              </a:buClr>
              <a:buSzPts val="1333"/>
              <a:buFont typeface="Arial"/>
              <a:buNone/>
              <a:defRPr sz="1333">
                <a:solidFill>
                  <a:schemeClr val="lt2"/>
                </a:solidFill>
                <a:latin typeface="Arial"/>
                <a:ea typeface="Arial"/>
                <a:cs typeface="Arial"/>
                <a:sym typeface="Arial"/>
              </a:defRPr>
            </a:lvl6pPr>
            <a:lvl7pPr marL="0" lvl="6" indent="0" algn="r">
              <a:buClr>
                <a:schemeClr val="lt2"/>
              </a:buClr>
              <a:buSzPts val="1333"/>
              <a:buFont typeface="Arial"/>
              <a:buNone/>
              <a:defRPr sz="1333">
                <a:solidFill>
                  <a:schemeClr val="lt2"/>
                </a:solidFill>
                <a:latin typeface="Arial"/>
                <a:ea typeface="Arial"/>
                <a:cs typeface="Arial"/>
                <a:sym typeface="Arial"/>
              </a:defRPr>
            </a:lvl7pPr>
            <a:lvl8pPr marL="0" lvl="7" indent="0" algn="r">
              <a:buClr>
                <a:schemeClr val="lt2"/>
              </a:buClr>
              <a:buSzPts val="1333"/>
              <a:buFont typeface="Arial"/>
              <a:buNone/>
              <a:defRPr sz="1333">
                <a:solidFill>
                  <a:schemeClr val="lt2"/>
                </a:solidFill>
                <a:latin typeface="Arial"/>
                <a:ea typeface="Arial"/>
                <a:cs typeface="Arial"/>
                <a:sym typeface="Arial"/>
              </a:defRPr>
            </a:lvl8pPr>
            <a:lvl9pPr marL="0" lvl="8" indent="0" algn="r">
              <a:buClr>
                <a:schemeClr val="lt2"/>
              </a:buClr>
              <a:buSzPts val="1333"/>
              <a:buFont typeface="Arial"/>
              <a:buNone/>
              <a:defRPr sz="1333">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121249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7. Statistics or key points">
  <p:cSld name="17. Statistics or key points">
    <p:spTree>
      <p:nvGrpSpPr>
        <p:cNvPr id="1" name="Shape 127"/>
        <p:cNvGrpSpPr/>
        <p:nvPr/>
      </p:nvGrpSpPr>
      <p:grpSpPr>
        <a:xfrm>
          <a:off x="0" y="0"/>
          <a:ext cx="0" cy="0"/>
          <a:chOff x="0" y="0"/>
          <a:chExt cx="0" cy="0"/>
        </a:xfrm>
      </p:grpSpPr>
      <p:sp>
        <p:nvSpPr>
          <p:cNvPr id="128" name="Google Shape;128;p18"/>
          <p:cNvSpPr>
            <a:spLocks noGrp="1"/>
          </p:cNvSpPr>
          <p:nvPr>
            <p:ph type="pic" idx="2"/>
          </p:nvPr>
        </p:nvSpPr>
        <p:spPr>
          <a:xfrm>
            <a:off x="0" y="0"/>
            <a:ext cx="12192000" cy="4792000"/>
          </a:xfrm>
          <a:prstGeom prst="rect">
            <a:avLst/>
          </a:prstGeom>
          <a:noFill/>
          <a:ln>
            <a:noFill/>
          </a:ln>
        </p:spPr>
      </p:sp>
      <p:sp>
        <p:nvSpPr>
          <p:cNvPr id="129" name="Google Shape;129;p18"/>
          <p:cNvSpPr txBox="1">
            <a:spLocks noGrp="1"/>
          </p:cNvSpPr>
          <p:nvPr>
            <p:ph type="title"/>
          </p:nvPr>
        </p:nvSpPr>
        <p:spPr>
          <a:xfrm>
            <a:off x="-2117" y="250400"/>
            <a:ext cx="7844367" cy="978733"/>
          </a:xfrm>
          <a:prstGeom prst="rect">
            <a:avLst/>
          </a:prstGeom>
          <a:solidFill>
            <a:schemeClr val="lt2"/>
          </a:solid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4667" b="1" i="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0" name="Google Shape;130;p18"/>
          <p:cNvSpPr txBox="1">
            <a:spLocks noGrp="1"/>
          </p:cNvSpPr>
          <p:nvPr>
            <p:ph type="body" idx="1"/>
          </p:nvPr>
        </p:nvSpPr>
        <p:spPr>
          <a:xfrm>
            <a:off x="240867" y="3948534"/>
            <a:ext cx="3679200" cy="2816333"/>
          </a:xfrm>
          <a:prstGeom prst="rect">
            <a:avLst/>
          </a:prstGeom>
          <a:solidFill>
            <a:schemeClr val="accent1"/>
          </a:solid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31" name="Google Shape;131;p18"/>
          <p:cNvSpPr txBox="1">
            <a:spLocks noGrp="1"/>
          </p:cNvSpPr>
          <p:nvPr>
            <p:ph type="body" idx="3"/>
          </p:nvPr>
        </p:nvSpPr>
        <p:spPr>
          <a:xfrm>
            <a:off x="4062583" y="3948533"/>
            <a:ext cx="2530799" cy="1552400"/>
          </a:xfrm>
          <a:prstGeom prst="rect">
            <a:avLst/>
          </a:prstGeom>
          <a:solidFill>
            <a:srgbClr val="A1DED2"/>
          </a:solidFill>
          <a:ln>
            <a:noFill/>
          </a:ln>
        </p:spPr>
        <p:txBody>
          <a:bodyPr spcFirstLastPara="1" wrap="square" lIns="91425" tIns="91425" rIns="91425" bIns="91425" anchor="t" anchorCtr="0">
            <a:normAutofit/>
          </a:bodyPr>
          <a:lstStyle>
            <a:lvl1pPr marL="457200" lvl="0" indent="-228600" algn="ctr">
              <a:lnSpc>
                <a:spcPct val="115000"/>
              </a:lnSpc>
              <a:spcBef>
                <a:spcPts val="0"/>
              </a:spcBef>
              <a:spcAft>
                <a:spcPts val="0"/>
              </a:spcAft>
              <a:buSzPts val="2400"/>
              <a:buNone/>
              <a:defRPr sz="6000" b="1" i="0">
                <a:latin typeface="Arial"/>
                <a:ea typeface="Arial"/>
                <a:cs typeface="Arial"/>
                <a:sym typeface="Arial"/>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32" name="Google Shape;132;p18"/>
          <p:cNvSpPr txBox="1">
            <a:spLocks noGrp="1"/>
          </p:cNvSpPr>
          <p:nvPr>
            <p:ph type="body" idx="4"/>
          </p:nvPr>
        </p:nvSpPr>
        <p:spPr>
          <a:xfrm>
            <a:off x="4061884" y="5509400"/>
            <a:ext cx="2531533" cy="1255467"/>
          </a:xfrm>
          <a:prstGeom prst="rect">
            <a:avLst/>
          </a:prstGeom>
          <a:solidFill>
            <a:srgbClr val="A1DED2"/>
          </a:solid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1867"/>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33" name="Google Shape;133;p18"/>
          <p:cNvSpPr txBox="1">
            <a:spLocks noGrp="1"/>
          </p:cNvSpPr>
          <p:nvPr>
            <p:ph type="body" idx="5"/>
          </p:nvPr>
        </p:nvSpPr>
        <p:spPr>
          <a:xfrm>
            <a:off x="6754983" y="3957000"/>
            <a:ext cx="2530799" cy="1552400"/>
          </a:xfrm>
          <a:prstGeom prst="rect">
            <a:avLst/>
          </a:prstGeom>
          <a:solidFill>
            <a:srgbClr val="DAA8E2"/>
          </a:solidFill>
          <a:ln>
            <a:noFill/>
          </a:ln>
        </p:spPr>
        <p:txBody>
          <a:bodyPr spcFirstLastPara="1" wrap="square" lIns="91425" tIns="91425" rIns="91425" bIns="91425" anchor="t" anchorCtr="0">
            <a:normAutofit/>
          </a:bodyPr>
          <a:lstStyle>
            <a:lvl1pPr marL="457200" lvl="0" indent="-228600" algn="ctr">
              <a:lnSpc>
                <a:spcPct val="115000"/>
              </a:lnSpc>
              <a:spcBef>
                <a:spcPts val="0"/>
              </a:spcBef>
              <a:spcAft>
                <a:spcPts val="0"/>
              </a:spcAft>
              <a:buSzPts val="2400"/>
              <a:buNone/>
              <a:defRPr sz="6000" b="1" i="0">
                <a:latin typeface="Arial"/>
                <a:ea typeface="Arial"/>
                <a:cs typeface="Arial"/>
                <a:sym typeface="Arial"/>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34" name="Google Shape;134;p18"/>
          <p:cNvSpPr txBox="1">
            <a:spLocks noGrp="1"/>
          </p:cNvSpPr>
          <p:nvPr>
            <p:ph type="body" idx="6"/>
          </p:nvPr>
        </p:nvSpPr>
        <p:spPr>
          <a:xfrm>
            <a:off x="6754284" y="5517867"/>
            <a:ext cx="2531533" cy="1255467"/>
          </a:xfrm>
          <a:prstGeom prst="rect">
            <a:avLst/>
          </a:prstGeom>
          <a:solidFill>
            <a:srgbClr val="DAA8E2"/>
          </a:solid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1867"/>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35" name="Google Shape;135;p18"/>
          <p:cNvSpPr txBox="1">
            <a:spLocks noGrp="1"/>
          </p:cNvSpPr>
          <p:nvPr>
            <p:ph type="body" idx="7"/>
          </p:nvPr>
        </p:nvSpPr>
        <p:spPr>
          <a:xfrm>
            <a:off x="9438917" y="3957000"/>
            <a:ext cx="2530799" cy="1552400"/>
          </a:xfrm>
          <a:prstGeom prst="rect">
            <a:avLst/>
          </a:prstGeom>
          <a:solidFill>
            <a:srgbClr val="FF9664"/>
          </a:solidFill>
          <a:ln>
            <a:noFill/>
          </a:ln>
        </p:spPr>
        <p:txBody>
          <a:bodyPr spcFirstLastPara="1" wrap="square" lIns="91425" tIns="91425" rIns="91425" bIns="91425" anchor="t" anchorCtr="0">
            <a:normAutofit/>
          </a:bodyPr>
          <a:lstStyle>
            <a:lvl1pPr marL="457200" lvl="0" indent="-228600" algn="ctr">
              <a:lnSpc>
                <a:spcPct val="115000"/>
              </a:lnSpc>
              <a:spcBef>
                <a:spcPts val="0"/>
              </a:spcBef>
              <a:spcAft>
                <a:spcPts val="0"/>
              </a:spcAft>
              <a:buSzPts val="2400"/>
              <a:buNone/>
              <a:defRPr sz="6000" b="1" i="0">
                <a:latin typeface="Arial"/>
                <a:ea typeface="Arial"/>
                <a:cs typeface="Arial"/>
                <a:sym typeface="Arial"/>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36" name="Google Shape;136;p18"/>
          <p:cNvSpPr txBox="1">
            <a:spLocks noGrp="1"/>
          </p:cNvSpPr>
          <p:nvPr>
            <p:ph type="body" idx="8"/>
          </p:nvPr>
        </p:nvSpPr>
        <p:spPr>
          <a:xfrm>
            <a:off x="9438218" y="5517867"/>
            <a:ext cx="2531533" cy="1255467"/>
          </a:xfrm>
          <a:prstGeom prst="rect">
            <a:avLst/>
          </a:prstGeom>
          <a:solidFill>
            <a:srgbClr val="FF9664"/>
          </a:solid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sz="1867"/>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37" name="Google Shape;137;p18"/>
          <p:cNvSpPr txBox="1">
            <a:spLocks noGrp="1"/>
          </p:cNvSpPr>
          <p:nvPr>
            <p:ph type="sldNum" idx="12"/>
          </p:nvPr>
        </p:nvSpPr>
        <p:spPr>
          <a:xfrm>
            <a:off x="11205667" y="-12000"/>
            <a:ext cx="822400" cy="524800"/>
          </a:xfrm>
          <a:prstGeom prst="rect">
            <a:avLst/>
          </a:prstGeom>
          <a:noFill/>
          <a:ln>
            <a:noFill/>
          </a:ln>
        </p:spPr>
        <p:txBody>
          <a:bodyPr spcFirstLastPara="1" wrap="square" lIns="91425" tIns="91425" rIns="91425" bIns="91425" anchor="ctr" anchorCtr="0">
            <a:normAutofit/>
          </a:bodyPr>
          <a:lstStyle>
            <a:lvl1pPr marL="381789" lvl="0" indent="0" algn="r">
              <a:buClr>
                <a:schemeClr val="dk1"/>
              </a:buClr>
              <a:buSzPts val="1333"/>
              <a:buFont typeface="Arial"/>
              <a:buNone/>
              <a:defRPr sz="1333">
                <a:solidFill>
                  <a:schemeClr val="dk1"/>
                </a:solidFill>
                <a:latin typeface="Arial"/>
                <a:ea typeface="Arial"/>
                <a:cs typeface="Arial"/>
                <a:sym typeface="Arial"/>
              </a:defRPr>
            </a:lvl1pPr>
            <a:lvl2pPr marL="381789" lvl="1" indent="0" algn="r">
              <a:buClr>
                <a:schemeClr val="dk1"/>
              </a:buClr>
              <a:buSzPts val="1333"/>
              <a:buFont typeface="Arial"/>
              <a:buNone/>
              <a:defRPr sz="1333">
                <a:solidFill>
                  <a:schemeClr val="dk1"/>
                </a:solidFill>
                <a:latin typeface="Arial"/>
                <a:ea typeface="Arial"/>
                <a:cs typeface="Arial"/>
                <a:sym typeface="Arial"/>
              </a:defRPr>
            </a:lvl2pPr>
            <a:lvl3pPr marL="381789" lvl="2" indent="0" algn="r">
              <a:buClr>
                <a:schemeClr val="dk1"/>
              </a:buClr>
              <a:buSzPts val="1333"/>
              <a:buFont typeface="Arial"/>
              <a:buNone/>
              <a:defRPr sz="1333">
                <a:solidFill>
                  <a:schemeClr val="dk1"/>
                </a:solidFill>
                <a:latin typeface="Arial"/>
                <a:ea typeface="Arial"/>
                <a:cs typeface="Arial"/>
                <a:sym typeface="Arial"/>
              </a:defRPr>
            </a:lvl3pPr>
            <a:lvl4pPr marL="381789" lvl="3" indent="0" algn="r">
              <a:buClr>
                <a:schemeClr val="dk1"/>
              </a:buClr>
              <a:buSzPts val="1333"/>
              <a:buFont typeface="Arial"/>
              <a:buNone/>
              <a:defRPr sz="1333">
                <a:solidFill>
                  <a:schemeClr val="dk1"/>
                </a:solidFill>
                <a:latin typeface="Arial"/>
                <a:ea typeface="Arial"/>
                <a:cs typeface="Arial"/>
                <a:sym typeface="Arial"/>
              </a:defRPr>
            </a:lvl4pPr>
            <a:lvl5pPr marL="381789" lvl="4" indent="0" algn="r">
              <a:buClr>
                <a:schemeClr val="dk1"/>
              </a:buClr>
              <a:buSzPts val="1333"/>
              <a:buFont typeface="Arial"/>
              <a:buNone/>
              <a:defRPr sz="1333">
                <a:solidFill>
                  <a:schemeClr val="dk1"/>
                </a:solidFill>
                <a:latin typeface="Arial"/>
                <a:ea typeface="Arial"/>
                <a:cs typeface="Arial"/>
                <a:sym typeface="Arial"/>
              </a:defRPr>
            </a:lvl5pPr>
            <a:lvl6pPr marL="381789" lvl="5" indent="0" algn="r">
              <a:buClr>
                <a:schemeClr val="dk1"/>
              </a:buClr>
              <a:buSzPts val="1333"/>
              <a:buFont typeface="Arial"/>
              <a:buNone/>
              <a:defRPr sz="1333">
                <a:solidFill>
                  <a:schemeClr val="dk1"/>
                </a:solidFill>
                <a:latin typeface="Arial"/>
                <a:ea typeface="Arial"/>
                <a:cs typeface="Arial"/>
                <a:sym typeface="Arial"/>
              </a:defRPr>
            </a:lvl6pPr>
            <a:lvl7pPr marL="381789" lvl="6" indent="0" algn="r">
              <a:buClr>
                <a:schemeClr val="dk1"/>
              </a:buClr>
              <a:buSzPts val="1333"/>
              <a:buFont typeface="Arial"/>
              <a:buNone/>
              <a:defRPr sz="1333">
                <a:solidFill>
                  <a:schemeClr val="dk1"/>
                </a:solidFill>
                <a:latin typeface="Arial"/>
                <a:ea typeface="Arial"/>
                <a:cs typeface="Arial"/>
                <a:sym typeface="Arial"/>
              </a:defRPr>
            </a:lvl7pPr>
            <a:lvl8pPr marL="381789" lvl="7" indent="0" algn="r">
              <a:buClr>
                <a:schemeClr val="dk1"/>
              </a:buClr>
              <a:buSzPts val="1333"/>
              <a:buFont typeface="Arial"/>
              <a:buNone/>
              <a:defRPr sz="1333">
                <a:solidFill>
                  <a:schemeClr val="dk1"/>
                </a:solidFill>
                <a:latin typeface="Arial"/>
                <a:ea typeface="Arial"/>
                <a:cs typeface="Arial"/>
                <a:sym typeface="Arial"/>
              </a:defRPr>
            </a:lvl8pPr>
            <a:lvl9pPr marL="381789" lvl="8" indent="0" algn="r">
              <a:buClr>
                <a:schemeClr val="dk1"/>
              </a:buClr>
              <a:buSzPts val="1333"/>
              <a:buFont typeface="Arial"/>
              <a:buNone/>
              <a:defRPr sz="1333">
                <a:solidFill>
                  <a:schemeClr val="dk1"/>
                </a:solidFill>
                <a:latin typeface="Arial"/>
                <a:ea typeface="Arial"/>
                <a:cs typeface="Arial"/>
                <a:sym typeface="Arial"/>
              </a:defRPr>
            </a:lvl9pPr>
          </a:lstStyle>
          <a:p>
            <a:pPr marL="381789"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772046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8. Big point">
  <p:cSld name="18. Big point">
    <p:spTree>
      <p:nvGrpSpPr>
        <p:cNvPr id="1" name="Shape 138"/>
        <p:cNvGrpSpPr/>
        <p:nvPr/>
      </p:nvGrpSpPr>
      <p:grpSpPr>
        <a:xfrm>
          <a:off x="0" y="0"/>
          <a:ext cx="0" cy="0"/>
          <a:chOff x="0" y="0"/>
          <a:chExt cx="0" cy="0"/>
        </a:xfrm>
      </p:grpSpPr>
      <p:sp>
        <p:nvSpPr>
          <p:cNvPr id="139" name="Google Shape;139;p19"/>
          <p:cNvSpPr txBox="1"/>
          <p:nvPr/>
        </p:nvSpPr>
        <p:spPr>
          <a:xfrm>
            <a:off x="-24600" y="0"/>
            <a:ext cx="12241200" cy="964391"/>
          </a:xfrm>
          <a:prstGeom prst="rect">
            <a:avLst/>
          </a:prstGeom>
          <a:solidFill>
            <a:srgbClr val="440099"/>
          </a:solidFill>
          <a:ln>
            <a:noFill/>
          </a:ln>
        </p:spPr>
        <p:txBody>
          <a:bodyPr spcFirstLastPara="1" wrap="square" lIns="121900" tIns="121900" rIns="121900" bIns="121900" anchor="t" anchorCtr="0">
            <a:spAutoFit/>
          </a:bodyPr>
          <a:lstStyle/>
          <a:p>
            <a:pPr marL="0" marR="0" lvl="0" indent="0" algn="l" rtl="0">
              <a:spcBef>
                <a:spcPts val="0"/>
              </a:spcBef>
              <a:spcAft>
                <a:spcPts val="0"/>
              </a:spcAft>
              <a:buClr>
                <a:schemeClr val="dk1"/>
              </a:buClr>
              <a:buSzPts val="4667"/>
              <a:buFont typeface="Arial"/>
              <a:buNone/>
            </a:pPr>
            <a:endParaRPr sz="4667" b="1">
              <a:solidFill>
                <a:srgbClr val="FFFFFF"/>
              </a:solidFill>
              <a:latin typeface="Arial"/>
              <a:ea typeface="Arial"/>
              <a:cs typeface="Arial"/>
              <a:sym typeface="Arial"/>
            </a:endParaRPr>
          </a:p>
        </p:txBody>
      </p:sp>
      <p:sp>
        <p:nvSpPr>
          <p:cNvPr id="140" name="Google Shape;140;p19"/>
          <p:cNvSpPr txBox="1">
            <a:spLocks noGrp="1"/>
          </p:cNvSpPr>
          <p:nvPr>
            <p:ph type="title"/>
          </p:nvPr>
        </p:nvSpPr>
        <p:spPr>
          <a:xfrm>
            <a:off x="170933" y="100400"/>
            <a:ext cx="10928867"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4667" b="1" i="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1" name="Google Shape;141;p19"/>
          <p:cNvSpPr/>
          <p:nvPr/>
        </p:nvSpPr>
        <p:spPr>
          <a:xfrm>
            <a:off x="668600" y="1307333"/>
            <a:ext cx="4206000" cy="4206000"/>
          </a:xfrm>
          <a:prstGeom prst="ellipse">
            <a:avLst/>
          </a:prstGeom>
          <a:solidFill>
            <a:srgbClr val="FF966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2" name="Google Shape;142;p19"/>
          <p:cNvSpPr txBox="1">
            <a:spLocks noGrp="1"/>
          </p:cNvSpPr>
          <p:nvPr>
            <p:ph type="body" idx="1"/>
          </p:nvPr>
        </p:nvSpPr>
        <p:spPr>
          <a:xfrm>
            <a:off x="668600" y="2006268"/>
            <a:ext cx="4206000" cy="2618833"/>
          </a:xfrm>
          <a:prstGeom prst="rect">
            <a:avLst/>
          </a:prstGeom>
          <a:noFill/>
          <a:ln>
            <a:noFill/>
          </a:ln>
        </p:spPr>
        <p:txBody>
          <a:bodyPr spcFirstLastPara="1" wrap="square" lIns="91425" tIns="91425" rIns="91425" bIns="91425" anchor="t" anchorCtr="0">
            <a:normAutofit/>
          </a:bodyPr>
          <a:lstStyle>
            <a:lvl1pPr marL="457200" lvl="0" indent="-228600" algn="ctr">
              <a:lnSpc>
                <a:spcPct val="115000"/>
              </a:lnSpc>
              <a:spcBef>
                <a:spcPts val="0"/>
              </a:spcBef>
              <a:spcAft>
                <a:spcPts val="0"/>
              </a:spcAft>
              <a:buSzPts val="2400"/>
              <a:buNone/>
              <a:defRPr sz="12400" b="1" i="0">
                <a:latin typeface="Arial"/>
                <a:ea typeface="Arial"/>
                <a:cs typeface="Arial"/>
                <a:sym typeface="Arial"/>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43" name="Google Shape;143;p19"/>
          <p:cNvSpPr txBox="1">
            <a:spLocks noGrp="1"/>
          </p:cNvSpPr>
          <p:nvPr>
            <p:ph type="body" idx="2"/>
          </p:nvPr>
        </p:nvSpPr>
        <p:spPr>
          <a:xfrm>
            <a:off x="5588000" y="1502834"/>
            <a:ext cx="6273800" cy="4011084"/>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cxnSp>
        <p:nvCxnSpPr>
          <p:cNvPr id="144" name="Google Shape;144;p19"/>
          <p:cNvCxnSpPr/>
          <p:nvPr/>
        </p:nvCxnSpPr>
        <p:spPr>
          <a:xfrm>
            <a:off x="1901300" y="6705600"/>
            <a:ext cx="9501200" cy="0"/>
          </a:xfrm>
          <a:prstGeom prst="straightConnector1">
            <a:avLst/>
          </a:prstGeom>
          <a:noFill/>
          <a:ln w="9525" cap="flat" cmpd="sng">
            <a:solidFill>
              <a:schemeClr val="lt2"/>
            </a:solidFill>
            <a:prstDash val="solid"/>
            <a:round/>
            <a:headEnd type="none" w="sm" len="sm"/>
            <a:tailEnd type="none" w="sm" len="sm"/>
          </a:ln>
        </p:spPr>
      </p:cxnSp>
      <p:pic>
        <p:nvPicPr>
          <p:cNvPr id="145" name="Google Shape;145;p19" descr="The University of Sheffield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0934" y="6267334"/>
            <a:ext cx="1566255" cy="475100"/>
          </a:xfrm>
          <a:prstGeom prst="rect">
            <a:avLst/>
          </a:prstGeom>
          <a:noFill/>
          <a:ln>
            <a:noFill/>
          </a:ln>
        </p:spPr>
      </p:pic>
      <p:sp>
        <p:nvSpPr>
          <p:cNvPr id="146" name="Google Shape;146;p19"/>
          <p:cNvSpPr txBox="1"/>
          <p:nvPr/>
        </p:nvSpPr>
        <p:spPr>
          <a:xfrm>
            <a:off x="11402501" y="6388800"/>
            <a:ext cx="625600" cy="524800"/>
          </a:xfrm>
          <a:prstGeom prst="rect">
            <a:avLst/>
          </a:prstGeom>
          <a:noFill/>
          <a:ln>
            <a:noFill/>
          </a:ln>
        </p:spPr>
        <p:txBody>
          <a:bodyPr spcFirstLastPara="1" wrap="square" lIns="121900" tIns="121900" rIns="121900" bIns="121900" anchor="ctr" anchorCtr="0">
            <a:normAutofit/>
          </a:bodyPr>
          <a:lstStyle/>
          <a:p>
            <a:pPr marL="0" marR="0" lvl="0" indent="0" algn="r" rtl="0">
              <a:spcBef>
                <a:spcPts val="0"/>
              </a:spcBef>
              <a:spcAft>
                <a:spcPts val="0"/>
              </a:spcAft>
              <a:buClr>
                <a:srgbClr val="440099"/>
              </a:buClr>
              <a:buSzPts val="1333"/>
              <a:buFont typeface="Arial"/>
              <a:buNone/>
            </a:pPr>
            <a:fld id="{00000000-1234-1234-1234-123412341234}" type="slidenum">
              <a:rPr lang="en-GB" sz="1333">
                <a:solidFill>
                  <a:srgbClr val="440099"/>
                </a:solidFill>
                <a:latin typeface="Arial"/>
                <a:ea typeface="Arial"/>
                <a:cs typeface="Arial"/>
                <a:sym typeface="Arial"/>
              </a:rPr>
              <a:t>‹#›</a:t>
            </a:fld>
            <a:endParaRPr sz="1333">
              <a:solidFill>
                <a:srgbClr val="440099"/>
              </a:solidFill>
              <a:latin typeface="Arial"/>
              <a:ea typeface="Arial"/>
              <a:cs typeface="Arial"/>
              <a:sym typeface="Arial"/>
            </a:endParaRPr>
          </a:p>
        </p:txBody>
      </p:sp>
    </p:spTree>
    <p:extLst>
      <p:ext uri="{BB962C8B-B14F-4D97-AF65-F5344CB8AC3E}">
        <p14:creationId xmlns:p14="http://schemas.microsoft.com/office/powerpoint/2010/main" val="12671107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9. Big stat">
  <p:cSld name="19. Big stat">
    <p:spTree>
      <p:nvGrpSpPr>
        <p:cNvPr id="1" name="Shape 147"/>
        <p:cNvGrpSpPr/>
        <p:nvPr/>
      </p:nvGrpSpPr>
      <p:grpSpPr>
        <a:xfrm>
          <a:off x="0" y="0"/>
          <a:ext cx="0" cy="0"/>
          <a:chOff x="0" y="0"/>
          <a:chExt cx="0" cy="0"/>
        </a:xfrm>
      </p:grpSpPr>
      <p:sp>
        <p:nvSpPr>
          <p:cNvPr id="148" name="Google Shape;148;p20"/>
          <p:cNvSpPr txBox="1"/>
          <p:nvPr/>
        </p:nvSpPr>
        <p:spPr>
          <a:xfrm>
            <a:off x="-24600" y="0"/>
            <a:ext cx="12241200" cy="964391"/>
          </a:xfrm>
          <a:prstGeom prst="rect">
            <a:avLst/>
          </a:prstGeom>
          <a:solidFill>
            <a:srgbClr val="440099"/>
          </a:solidFill>
          <a:ln>
            <a:noFill/>
          </a:ln>
        </p:spPr>
        <p:txBody>
          <a:bodyPr spcFirstLastPara="1" wrap="square" lIns="121900" tIns="121900" rIns="121900" bIns="121900" anchor="t" anchorCtr="0">
            <a:spAutoFit/>
          </a:bodyPr>
          <a:lstStyle/>
          <a:p>
            <a:pPr marL="0" marR="0" lvl="0" indent="0" algn="l" rtl="0">
              <a:spcBef>
                <a:spcPts val="0"/>
              </a:spcBef>
              <a:spcAft>
                <a:spcPts val="0"/>
              </a:spcAft>
              <a:buClr>
                <a:schemeClr val="dk1"/>
              </a:buClr>
              <a:buSzPts val="4667"/>
              <a:buFont typeface="Arial"/>
              <a:buNone/>
            </a:pPr>
            <a:endParaRPr sz="4667" b="1">
              <a:solidFill>
                <a:srgbClr val="FFFFFF"/>
              </a:solidFill>
              <a:latin typeface="Arial"/>
              <a:ea typeface="Arial"/>
              <a:cs typeface="Arial"/>
              <a:sym typeface="Arial"/>
            </a:endParaRPr>
          </a:p>
        </p:txBody>
      </p:sp>
      <p:sp>
        <p:nvSpPr>
          <p:cNvPr id="149" name="Google Shape;149;p20"/>
          <p:cNvSpPr txBox="1">
            <a:spLocks noGrp="1"/>
          </p:cNvSpPr>
          <p:nvPr>
            <p:ph type="title"/>
          </p:nvPr>
        </p:nvSpPr>
        <p:spPr>
          <a:xfrm>
            <a:off x="170933" y="100400"/>
            <a:ext cx="10928867"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4667" b="1" i="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150" name="Google Shape;150;p20"/>
          <p:cNvCxnSpPr/>
          <p:nvPr/>
        </p:nvCxnSpPr>
        <p:spPr>
          <a:xfrm>
            <a:off x="1901300" y="6705600"/>
            <a:ext cx="9501200" cy="0"/>
          </a:xfrm>
          <a:prstGeom prst="straightConnector1">
            <a:avLst/>
          </a:prstGeom>
          <a:noFill/>
          <a:ln w="9525" cap="flat" cmpd="sng">
            <a:solidFill>
              <a:srgbClr val="440099"/>
            </a:solidFill>
            <a:prstDash val="solid"/>
            <a:round/>
            <a:headEnd type="none" w="sm" len="sm"/>
            <a:tailEnd type="none" w="sm" len="sm"/>
          </a:ln>
        </p:spPr>
      </p:cxnSp>
      <p:sp>
        <p:nvSpPr>
          <p:cNvPr id="151" name="Google Shape;151;p20"/>
          <p:cNvSpPr/>
          <p:nvPr/>
        </p:nvSpPr>
        <p:spPr>
          <a:xfrm>
            <a:off x="3818200" y="1307333"/>
            <a:ext cx="4206000" cy="4206000"/>
          </a:xfrm>
          <a:prstGeom prst="ellipse">
            <a:avLst/>
          </a:prstGeom>
          <a:solidFill>
            <a:srgbClr val="DAA8E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2" name="Google Shape;152;p20"/>
          <p:cNvSpPr txBox="1">
            <a:spLocks noGrp="1"/>
          </p:cNvSpPr>
          <p:nvPr>
            <p:ph type="body" idx="1"/>
          </p:nvPr>
        </p:nvSpPr>
        <p:spPr>
          <a:xfrm>
            <a:off x="3818200" y="2006268"/>
            <a:ext cx="4206000" cy="2618833"/>
          </a:xfrm>
          <a:prstGeom prst="rect">
            <a:avLst/>
          </a:prstGeom>
          <a:noFill/>
          <a:ln>
            <a:noFill/>
          </a:ln>
        </p:spPr>
        <p:txBody>
          <a:bodyPr spcFirstLastPara="1" wrap="square" lIns="91425" tIns="91425" rIns="91425" bIns="91425" anchor="t" anchorCtr="0">
            <a:normAutofit/>
          </a:bodyPr>
          <a:lstStyle>
            <a:lvl1pPr marL="457200" lvl="0" indent="-228600" algn="ctr">
              <a:lnSpc>
                <a:spcPct val="115000"/>
              </a:lnSpc>
              <a:spcBef>
                <a:spcPts val="0"/>
              </a:spcBef>
              <a:spcAft>
                <a:spcPts val="0"/>
              </a:spcAft>
              <a:buSzPts val="2400"/>
              <a:buNone/>
              <a:defRPr sz="12400" b="1" i="0">
                <a:latin typeface="Arial"/>
                <a:ea typeface="Arial"/>
                <a:cs typeface="Arial"/>
                <a:sym typeface="Arial"/>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53" name="Google Shape;153;p20"/>
          <p:cNvSpPr txBox="1">
            <a:spLocks noGrp="1"/>
          </p:cNvSpPr>
          <p:nvPr>
            <p:ph type="body" idx="2"/>
          </p:nvPr>
        </p:nvSpPr>
        <p:spPr>
          <a:xfrm>
            <a:off x="366133" y="5461317"/>
            <a:ext cx="11360800" cy="622800"/>
          </a:xfrm>
          <a:prstGeom prst="rect">
            <a:avLst/>
          </a:prstGeom>
          <a:noFill/>
          <a:ln>
            <a:noFill/>
          </a:ln>
        </p:spPr>
        <p:txBody>
          <a:bodyPr spcFirstLastPara="1" wrap="square" lIns="91425" tIns="91425" rIns="91425" bIns="91425" anchor="t" anchorCtr="0">
            <a:normAutofit/>
          </a:bodyPr>
          <a:lstStyle>
            <a:lvl1pPr marL="457200" lvl="0" indent="-228600" algn="ctr">
              <a:lnSpc>
                <a:spcPct val="115000"/>
              </a:lnSpc>
              <a:spcBef>
                <a:spcPts val="0"/>
              </a:spcBef>
              <a:spcAft>
                <a:spcPts val="0"/>
              </a:spcAft>
              <a:buClr>
                <a:srgbClr val="2B353E"/>
              </a:buClr>
              <a:buSzPts val="2400"/>
              <a:buNone/>
              <a:defRPr>
                <a:solidFill>
                  <a:srgbClr val="2B353E"/>
                </a:solidFill>
              </a:defRPr>
            </a:lvl1pPr>
            <a:lvl2pPr marL="914400" lvl="1" indent="-381000" algn="ctr">
              <a:lnSpc>
                <a:spcPct val="115000"/>
              </a:lnSpc>
              <a:spcBef>
                <a:spcPts val="0"/>
              </a:spcBef>
              <a:spcAft>
                <a:spcPts val="0"/>
              </a:spcAft>
              <a:buSzPts val="2400"/>
              <a:buChar char="○"/>
              <a:defRPr/>
            </a:lvl2pPr>
            <a:lvl3pPr marL="1371600" lvl="2" indent="-381000" algn="ctr">
              <a:lnSpc>
                <a:spcPct val="115000"/>
              </a:lnSpc>
              <a:spcBef>
                <a:spcPts val="0"/>
              </a:spcBef>
              <a:spcAft>
                <a:spcPts val="0"/>
              </a:spcAft>
              <a:buSzPts val="2400"/>
              <a:buChar char="■"/>
              <a:defRPr/>
            </a:lvl3pPr>
            <a:lvl4pPr marL="1828800" lvl="3" indent="-381000" algn="ctr">
              <a:lnSpc>
                <a:spcPct val="115000"/>
              </a:lnSpc>
              <a:spcBef>
                <a:spcPts val="0"/>
              </a:spcBef>
              <a:spcAft>
                <a:spcPts val="0"/>
              </a:spcAft>
              <a:buSzPts val="2400"/>
              <a:buChar char="●"/>
              <a:defRPr/>
            </a:lvl4pPr>
            <a:lvl5pPr marL="2286000" lvl="4" indent="-381000" algn="ctr">
              <a:lnSpc>
                <a:spcPct val="115000"/>
              </a:lnSpc>
              <a:spcBef>
                <a:spcPts val="0"/>
              </a:spcBef>
              <a:spcAft>
                <a:spcPts val="0"/>
              </a:spcAft>
              <a:buSzPts val="2400"/>
              <a:buChar char="○"/>
              <a:defRPr/>
            </a:lvl5pPr>
            <a:lvl6pPr marL="2743200" lvl="5" indent="-381000" algn="ctr">
              <a:lnSpc>
                <a:spcPct val="115000"/>
              </a:lnSpc>
              <a:spcBef>
                <a:spcPts val="0"/>
              </a:spcBef>
              <a:spcAft>
                <a:spcPts val="0"/>
              </a:spcAft>
              <a:buSzPts val="2400"/>
              <a:buChar char="■"/>
              <a:defRPr/>
            </a:lvl6pPr>
            <a:lvl7pPr marL="3200400" lvl="6" indent="-381000" algn="ctr">
              <a:lnSpc>
                <a:spcPct val="115000"/>
              </a:lnSpc>
              <a:spcBef>
                <a:spcPts val="0"/>
              </a:spcBef>
              <a:spcAft>
                <a:spcPts val="0"/>
              </a:spcAft>
              <a:buSzPts val="2400"/>
              <a:buChar char="●"/>
              <a:defRPr/>
            </a:lvl7pPr>
            <a:lvl8pPr marL="3657600" lvl="7" indent="-381000" algn="ctr">
              <a:lnSpc>
                <a:spcPct val="115000"/>
              </a:lnSpc>
              <a:spcBef>
                <a:spcPts val="0"/>
              </a:spcBef>
              <a:spcAft>
                <a:spcPts val="0"/>
              </a:spcAft>
              <a:buSzPts val="2400"/>
              <a:buChar char="○"/>
              <a:defRPr/>
            </a:lvl8pPr>
            <a:lvl9pPr marL="4114800" lvl="8" indent="-381000" algn="ctr">
              <a:lnSpc>
                <a:spcPct val="115000"/>
              </a:lnSpc>
              <a:spcBef>
                <a:spcPts val="0"/>
              </a:spcBef>
              <a:spcAft>
                <a:spcPts val="0"/>
              </a:spcAft>
              <a:buSzPts val="2400"/>
              <a:buChar char="■"/>
              <a:defRPr/>
            </a:lvl9pPr>
          </a:lstStyle>
          <a:p>
            <a:endParaRPr/>
          </a:p>
        </p:txBody>
      </p:sp>
      <p:pic>
        <p:nvPicPr>
          <p:cNvPr id="154" name="Google Shape;154;p20" descr="The University of Sheffield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0934" y="6267334"/>
            <a:ext cx="1566255" cy="475100"/>
          </a:xfrm>
          <a:prstGeom prst="rect">
            <a:avLst/>
          </a:prstGeom>
          <a:noFill/>
          <a:ln>
            <a:noFill/>
          </a:ln>
        </p:spPr>
      </p:pic>
      <p:sp>
        <p:nvSpPr>
          <p:cNvPr id="155" name="Google Shape;155;p20"/>
          <p:cNvSpPr txBox="1"/>
          <p:nvPr/>
        </p:nvSpPr>
        <p:spPr>
          <a:xfrm>
            <a:off x="11402501" y="6388800"/>
            <a:ext cx="625600" cy="524800"/>
          </a:xfrm>
          <a:prstGeom prst="rect">
            <a:avLst/>
          </a:prstGeom>
          <a:noFill/>
          <a:ln>
            <a:noFill/>
          </a:ln>
        </p:spPr>
        <p:txBody>
          <a:bodyPr spcFirstLastPara="1" wrap="square" lIns="121900" tIns="121900" rIns="121900" bIns="121900" anchor="ctr" anchorCtr="0">
            <a:normAutofit/>
          </a:bodyPr>
          <a:lstStyle/>
          <a:p>
            <a:pPr marL="0" marR="0" lvl="0" indent="0" algn="r" rtl="0">
              <a:spcBef>
                <a:spcPts val="0"/>
              </a:spcBef>
              <a:spcAft>
                <a:spcPts val="0"/>
              </a:spcAft>
              <a:buClr>
                <a:srgbClr val="440099"/>
              </a:buClr>
              <a:buSzPts val="1333"/>
              <a:buFont typeface="Arial"/>
              <a:buNone/>
            </a:pPr>
            <a:fld id="{00000000-1234-1234-1234-123412341234}" type="slidenum">
              <a:rPr lang="en-GB" sz="1333">
                <a:solidFill>
                  <a:srgbClr val="440099"/>
                </a:solidFill>
                <a:latin typeface="Arial"/>
                <a:ea typeface="Arial"/>
                <a:cs typeface="Arial"/>
                <a:sym typeface="Arial"/>
              </a:rPr>
              <a:t>‹#›</a:t>
            </a:fld>
            <a:endParaRPr sz="1333">
              <a:solidFill>
                <a:srgbClr val="440099"/>
              </a:solidFill>
              <a:latin typeface="Arial"/>
              <a:ea typeface="Arial"/>
              <a:cs typeface="Arial"/>
              <a:sym typeface="Arial"/>
            </a:endParaRPr>
          </a:p>
        </p:txBody>
      </p:sp>
      <p:cxnSp>
        <p:nvCxnSpPr>
          <p:cNvPr id="156" name="Google Shape;156;p20"/>
          <p:cNvCxnSpPr/>
          <p:nvPr/>
        </p:nvCxnSpPr>
        <p:spPr>
          <a:xfrm>
            <a:off x="1901300" y="6705600"/>
            <a:ext cx="9501200" cy="0"/>
          </a:xfrm>
          <a:prstGeom prst="straightConnector1">
            <a:avLst/>
          </a:prstGeom>
          <a:noFill/>
          <a:ln w="9525" cap="flat" cmpd="sng">
            <a:solidFill>
              <a:schemeClr val="lt2"/>
            </a:solidFill>
            <a:prstDash val="solid"/>
            <a:round/>
            <a:headEnd type="none" w="sm" len="sm"/>
            <a:tailEnd type="none" w="sm" len="sm"/>
          </a:ln>
        </p:spPr>
      </p:cxnSp>
      <p:sp>
        <p:nvSpPr>
          <p:cNvPr id="157" name="Google Shape;157;p20"/>
          <p:cNvSpPr txBox="1"/>
          <p:nvPr/>
        </p:nvSpPr>
        <p:spPr>
          <a:xfrm>
            <a:off x="415600" y="4202967"/>
            <a:ext cx="11360800" cy="1734400"/>
          </a:xfrm>
          <a:prstGeom prst="rect">
            <a:avLst/>
          </a:prstGeom>
          <a:noFill/>
          <a:ln>
            <a:noFill/>
          </a:ln>
        </p:spPr>
        <p:txBody>
          <a:bodyPr spcFirstLastPara="1" wrap="square" lIns="121900" tIns="121900" rIns="121900" bIns="121900" anchor="t" anchorCtr="0">
            <a:normAutofit/>
          </a:bodyPr>
          <a:lstStyle/>
          <a:p>
            <a:pPr marL="0" marR="0" lvl="0" indent="0" algn="ctr" rtl="0">
              <a:lnSpc>
                <a:spcPct val="115000"/>
              </a:lnSpc>
              <a:spcBef>
                <a:spcPts val="0"/>
              </a:spcBef>
              <a:spcAft>
                <a:spcPts val="1600"/>
              </a:spcAft>
              <a:buClr>
                <a:schemeClr val="dk1"/>
              </a:buClr>
              <a:buSzPts val="3200"/>
              <a:buFont typeface="Arial"/>
              <a:buNone/>
            </a:pPr>
            <a:endParaRPr sz="3200">
              <a:solidFill>
                <a:srgbClr val="131E29"/>
              </a:solidFill>
              <a:latin typeface="Arial"/>
              <a:ea typeface="Arial"/>
              <a:cs typeface="Arial"/>
              <a:sym typeface="Arial"/>
            </a:endParaRPr>
          </a:p>
        </p:txBody>
      </p:sp>
    </p:spTree>
    <p:extLst>
      <p:ext uri="{BB962C8B-B14F-4D97-AF65-F5344CB8AC3E}">
        <p14:creationId xmlns:p14="http://schemas.microsoft.com/office/powerpoint/2010/main" val="38951636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20. Title and two columns">
  <p:cSld name="20. Title and two columns">
    <p:spTree>
      <p:nvGrpSpPr>
        <p:cNvPr id="1" name="Shape 158"/>
        <p:cNvGrpSpPr/>
        <p:nvPr/>
      </p:nvGrpSpPr>
      <p:grpSpPr>
        <a:xfrm>
          <a:off x="0" y="0"/>
          <a:ext cx="0" cy="0"/>
          <a:chOff x="0" y="0"/>
          <a:chExt cx="0" cy="0"/>
        </a:xfrm>
      </p:grpSpPr>
      <p:sp>
        <p:nvSpPr>
          <p:cNvPr id="159" name="Google Shape;159;p21"/>
          <p:cNvSpPr txBox="1"/>
          <p:nvPr/>
        </p:nvSpPr>
        <p:spPr>
          <a:xfrm>
            <a:off x="-24600" y="0"/>
            <a:ext cx="12241200" cy="964391"/>
          </a:xfrm>
          <a:prstGeom prst="rect">
            <a:avLst/>
          </a:prstGeom>
          <a:solidFill>
            <a:srgbClr val="440099"/>
          </a:solidFill>
          <a:ln>
            <a:noFill/>
          </a:ln>
        </p:spPr>
        <p:txBody>
          <a:bodyPr spcFirstLastPara="1" wrap="square" lIns="121900" tIns="121900" rIns="121900" bIns="121900" anchor="t" anchorCtr="0">
            <a:spAutoFit/>
          </a:bodyPr>
          <a:lstStyle/>
          <a:p>
            <a:pPr marL="0" marR="0" lvl="0" indent="0" algn="l" rtl="0">
              <a:spcBef>
                <a:spcPts val="0"/>
              </a:spcBef>
              <a:spcAft>
                <a:spcPts val="0"/>
              </a:spcAft>
              <a:buClr>
                <a:schemeClr val="dk1"/>
              </a:buClr>
              <a:buSzPts val="4667"/>
              <a:buFont typeface="Arial"/>
              <a:buNone/>
            </a:pPr>
            <a:endParaRPr sz="4667" b="1">
              <a:solidFill>
                <a:srgbClr val="FFFFFF"/>
              </a:solidFill>
              <a:latin typeface="Arial"/>
              <a:ea typeface="Arial"/>
              <a:cs typeface="Arial"/>
              <a:sym typeface="Arial"/>
            </a:endParaRPr>
          </a:p>
        </p:txBody>
      </p:sp>
      <p:sp>
        <p:nvSpPr>
          <p:cNvPr id="160" name="Google Shape;160;p21"/>
          <p:cNvSpPr txBox="1">
            <a:spLocks noGrp="1"/>
          </p:cNvSpPr>
          <p:nvPr>
            <p:ph type="title"/>
          </p:nvPr>
        </p:nvSpPr>
        <p:spPr>
          <a:xfrm>
            <a:off x="170933" y="100400"/>
            <a:ext cx="10928867"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4667" b="1" i="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1" name="Google Shape;161;p21"/>
          <p:cNvSpPr txBox="1">
            <a:spLocks noGrp="1"/>
          </p:cNvSpPr>
          <p:nvPr>
            <p:ph type="body" idx="1"/>
          </p:nvPr>
        </p:nvSpPr>
        <p:spPr>
          <a:xfrm>
            <a:off x="398667" y="1333501"/>
            <a:ext cx="5333267" cy="4720167"/>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62" name="Google Shape;162;p21"/>
          <p:cNvSpPr txBox="1">
            <a:spLocks noGrp="1"/>
          </p:cNvSpPr>
          <p:nvPr>
            <p:ph type="body" idx="2"/>
          </p:nvPr>
        </p:nvSpPr>
        <p:spPr>
          <a:xfrm>
            <a:off x="6435400" y="1333501"/>
            <a:ext cx="5333267" cy="4720167"/>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cxnSp>
        <p:nvCxnSpPr>
          <p:cNvPr id="163" name="Google Shape;163;p21"/>
          <p:cNvCxnSpPr/>
          <p:nvPr/>
        </p:nvCxnSpPr>
        <p:spPr>
          <a:xfrm>
            <a:off x="1901300" y="6705600"/>
            <a:ext cx="9501200" cy="0"/>
          </a:xfrm>
          <a:prstGeom prst="straightConnector1">
            <a:avLst/>
          </a:prstGeom>
          <a:noFill/>
          <a:ln w="9525" cap="flat" cmpd="sng">
            <a:solidFill>
              <a:schemeClr val="lt2"/>
            </a:solidFill>
            <a:prstDash val="solid"/>
            <a:round/>
            <a:headEnd type="none" w="sm" len="sm"/>
            <a:tailEnd type="none" w="sm" len="sm"/>
          </a:ln>
        </p:spPr>
      </p:cxnSp>
      <p:pic>
        <p:nvPicPr>
          <p:cNvPr id="164" name="Google Shape;164;p21" descr="The University of Sheffield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0934" y="6267334"/>
            <a:ext cx="1566255" cy="475100"/>
          </a:xfrm>
          <a:prstGeom prst="rect">
            <a:avLst/>
          </a:prstGeom>
          <a:noFill/>
          <a:ln>
            <a:noFill/>
          </a:ln>
        </p:spPr>
      </p:pic>
      <p:sp>
        <p:nvSpPr>
          <p:cNvPr id="165" name="Google Shape;165;p21"/>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lt2"/>
              </a:buClr>
              <a:buSzPts val="1333"/>
              <a:buFont typeface="Arial"/>
              <a:buNone/>
              <a:defRPr sz="1333">
                <a:solidFill>
                  <a:schemeClr val="lt2"/>
                </a:solidFill>
                <a:latin typeface="Arial"/>
                <a:ea typeface="Arial"/>
                <a:cs typeface="Arial"/>
                <a:sym typeface="Arial"/>
              </a:defRPr>
            </a:lvl1pPr>
            <a:lvl2pPr marL="0" lvl="1" indent="0" algn="r">
              <a:buClr>
                <a:schemeClr val="lt2"/>
              </a:buClr>
              <a:buSzPts val="1333"/>
              <a:buFont typeface="Arial"/>
              <a:buNone/>
              <a:defRPr sz="1333">
                <a:solidFill>
                  <a:schemeClr val="lt2"/>
                </a:solidFill>
                <a:latin typeface="Arial"/>
                <a:ea typeface="Arial"/>
                <a:cs typeface="Arial"/>
                <a:sym typeface="Arial"/>
              </a:defRPr>
            </a:lvl2pPr>
            <a:lvl3pPr marL="0" lvl="2" indent="0" algn="r">
              <a:buClr>
                <a:schemeClr val="lt2"/>
              </a:buClr>
              <a:buSzPts val="1333"/>
              <a:buFont typeface="Arial"/>
              <a:buNone/>
              <a:defRPr sz="1333">
                <a:solidFill>
                  <a:schemeClr val="lt2"/>
                </a:solidFill>
                <a:latin typeface="Arial"/>
                <a:ea typeface="Arial"/>
                <a:cs typeface="Arial"/>
                <a:sym typeface="Arial"/>
              </a:defRPr>
            </a:lvl3pPr>
            <a:lvl4pPr marL="0" lvl="3" indent="0" algn="r">
              <a:buClr>
                <a:schemeClr val="lt2"/>
              </a:buClr>
              <a:buSzPts val="1333"/>
              <a:buFont typeface="Arial"/>
              <a:buNone/>
              <a:defRPr sz="1333">
                <a:solidFill>
                  <a:schemeClr val="lt2"/>
                </a:solidFill>
                <a:latin typeface="Arial"/>
                <a:ea typeface="Arial"/>
                <a:cs typeface="Arial"/>
                <a:sym typeface="Arial"/>
              </a:defRPr>
            </a:lvl4pPr>
            <a:lvl5pPr marL="0" lvl="4" indent="0" algn="r">
              <a:buClr>
                <a:schemeClr val="lt2"/>
              </a:buClr>
              <a:buSzPts val="1333"/>
              <a:buFont typeface="Arial"/>
              <a:buNone/>
              <a:defRPr sz="1333">
                <a:solidFill>
                  <a:schemeClr val="lt2"/>
                </a:solidFill>
                <a:latin typeface="Arial"/>
                <a:ea typeface="Arial"/>
                <a:cs typeface="Arial"/>
                <a:sym typeface="Arial"/>
              </a:defRPr>
            </a:lvl5pPr>
            <a:lvl6pPr marL="0" lvl="5" indent="0" algn="r">
              <a:buClr>
                <a:schemeClr val="lt2"/>
              </a:buClr>
              <a:buSzPts val="1333"/>
              <a:buFont typeface="Arial"/>
              <a:buNone/>
              <a:defRPr sz="1333">
                <a:solidFill>
                  <a:schemeClr val="lt2"/>
                </a:solidFill>
                <a:latin typeface="Arial"/>
                <a:ea typeface="Arial"/>
                <a:cs typeface="Arial"/>
                <a:sym typeface="Arial"/>
              </a:defRPr>
            </a:lvl6pPr>
            <a:lvl7pPr marL="0" lvl="6" indent="0" algn="r">
              <a:buClr>
                <a:schemeClr val="lt2"/>
              </a:buClr>
              <a:buSzPts val="1333"/>
              <a:buFont typeface="Arial"/>
              <a:buNone/>
              <a:defRPr sz="1333">
                <a:solidFill>
                  <a:schemeClr val="lt2"/>
                </a:solidFill>
                <a:latin typeface="Arial"/>
                <a:ea typeface="Arial"/>
                <a:cs typeface="Arial"/>
                <a:sym typeface="Arial"/>
              </a:defRPr>
            </a:lvl7pPr>
            <a:lvl8pPr marL="0" lvl="7" indent="0" algn="r">
              <a:buClr>
                <a:schemeClr val="lt2"/>
              </a:buClr>
              <a:buSzPts val="1333"/>
              <a:buFont typeface="Arial"/>
              <a:buNone/>
              <a:defRPr sz="1333">
                <a:solidFill>
                  <a:schemeClr val="lt2"/>
                </a:solidFill>
                <a:latin typeface="Arial"/>
                <a:ea typeface="Arial"/>
                <a:cs typeface="Arial"/>
                <a:sym typeface="Arial"/>
              </a:defRPr>
            </a:lvl8pPr>
            <a:lvl9pPr marL="0" lvl="8" indent="0" algn="r">
              <a:buClr>
                <a:schemeClr val="lt2"/>
              </a:buClr>
              <a:buSzPts val="1333"/>
              <a:buFont typeface="Arial"/>
              <a:buNone/>
              <a:defRPr sz="1333">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150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der - Flamin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3F19FE-01C2-98F4-B8BF-CAE4066C4637}"/>
              </a:ext>
            </a:extLst>
          </p:cNvPr>
          <p:cNvSpPr/>
          <p:nvPr userDrawn="1"/>
        </p:nvSpPr>
        <p:spPr>
          <a:xfrm>
            <a:off x="0" y="0"/>
            <a:ext cx="12192000" cy="6858000"/>
          </a:xfrm>
          <a:prstGeom prst="rect">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87ABE810-23B4-C541-FDE1-990340D6C81F}"/>
              </a:ext>
            </a:extLst>
          </p:cNvPr>
          <p:cNvSpPr>
            <a:spLocks noGrp="1"/>
          </p:cNvSpPr>
          <p:nvPr>
            <p:ph type="body" sz="quarter" idx="10" hasCustomPrompt="1"/>
          </p:nvPr>
        </p:nvSpPr>
        <p:spPr>
          <a:xfrm>
            <a:off x="2355850" y="2971800"/>
            <a:ext cx="7067550" cy="2425700"/>
          </a:xfrm>
        </p:spPr>
        <p:txBody>
          <a:bodyPr>
            <a:normAutofit/>
          </a:bodyPr>
          <a:lstStyle>
            <a:lvl1pPr marL="0" indent="0">
              <a:buNone/>
              <a:defRPr sz="5400" b="1">
                <a:solidFill>
                  <a:schemeClr val="bg1"/>
                </a:solidFill>
              </a:defRPr>
            </a:lvl1pPr>
          </a:lstStyle>
          <a:p>
            <a:pPr lvl="0"/>
            <a:r>
              <a:rPr lang="en-US" dirty="0"/>
              <a:t>Insert text</a:t>
            </a:r>
          </a:p>
        </p:txBody>
      </p:sp>
    </p:spTree>
    <p:extLst>
      <p:ext uri="{BB962C8B-B14F-4D97-AF65-F5344CB8AC3E}">
        <p14:creationId xmlns:p14="http://schemas.microsoft.com/office/powerpoint/2010/main" val="33655783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1. Title and three columns">
  <p:cSld name="21. Title and three columns">
    <p:spTree>
      <p:nvGrpSpPr>
        <p:cNvPr id="1" name="Shape 166"/>
        <p:cNvGrpSpPr/>
        <p:nvPr/>
      </p:nvGrpSpPr>
      <p:grpSpPr>
        <a:xfrm>
          <a:off x="0" y="0"/>
          <a:ext cx="0" cy="0"/>
          <a:chOff x="0" y="0"/>
          <a:chExt cx="0" cy="0"/>
        </a:xfrm>
      </p:grpSpPr>
      <p:sp>
        <p:nvSpPr>
          <p:cNvPr id="167" name="Google Shape;167;p22"/>
          <p:cNvSpPr txBox="1"/>
          <p:nvPr/>
        </p:nvSpPr>
        <p:spPr>
          <a:xfrm>
            <a:off x="-24600" y="0"/>
            <a:ext cx="12241200" cy="964391"/>
          </a:xfrm>
          <a:prstGeom prst="rect">
            <a:avLst/>
          </a:prstGeom>
          <a:solidFill>
            <a:schemeClr val="lt2"/>
          </a:solidFill>
          <a:ln>
            <a:noFill/>
          </a:ln>
        </p:spPr>
        <p:txBody>
          <a:bodyPr spcFirstLastPara="1" wrap="square" lIns="121900" tIns="121900" rIns="121900" bIns="121900" anchor="t" anchorCtr="0">
            <a:spAutoFit/>
          </a:bodyPr>
          <a:lstStyle/>
          <a:p>
            <a:pPr marL="0" marR="0" lvl="0" indent="0" algn="l" rtl="0">
              <a:spcBef>
                <a:spcPts val="0"/>
              </a:spcBef>
              <a:spcAft>
                <a:spcPts val="0"/>
              </a:spcAft>
              <a:buClr>
                <a:schemeClr val="dk1"/>
              </a:buClr>
              <a:buSzPts val="4667"/>
              <a:buFont typeface="Arial"/>
              <a:buNone/>
            </a:pPr>
            <a:endParaRPr sz="4667" b="1">
              <a:solidFill>
                <a:schemeClr val="dk1"/>
              </a:solidFill>
              <a:latin typeface="Arial"/>
              <a:ea typeface="Arial"/>
              <a:cs typeface="Arial"/>
              <a:sym typeface="Arial"/>
            </a:endParaRPr>
          </a:p>
        </p:txBody>
      </p:sp>
      <p:sp>
        <p:nvSpPr>
          <p:cNvPr id="168" name="Google Shape;168;p22"/>
          <p:cNvSpPr txBox="1">
            <a:spLocks noGrp="1"/>
          </p:cNvSpPr>
          <p:nvPr>
            <p:ph type="title"/>
          </p:nvPr>
        </p:nvSpPr>
        <p:spPr>
          <a:xfrm>
            <a:off x="170933" y="100400"/>
            <a:ext cx="10928867"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4667" b="1" i="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9" name="Google Shape;169;p22"/>
          <p:cNvSpPr txBox="1">
            <a:spLocks noGrp="1"/>
          </p:cNvSpPr>
          <p:nvPr>
            <p:ph type="body" idx="1"/>
          </p:nvPr>
        </p:nvSpPr>
        <p:spPr>
          <a:xfrm>
            <a:off x="466400" y="1360299"/>
            <a:ext cx="3254800" cy="4720800"/>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70" name="Google Shape;170;p22"/>
          <p:cNvSpPr txBox="1">
            <a:spLocks noGrp="1"/>
          </p:cNvSpPr>
          <p:nvPr>
            <p:ph type="body" idx="2"/>
          </p:nvPr>
        </p:nvSpPr>
        <p:spPr>
          <a:xfrm>
            <a:off x="4462667" y="1360299"/>
            <a:ext cx="3254800" cy="4720800"/>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71" name="Google Shape;171;p22"/>
          <p:cNvSpPr txBox="1">
            <a:spLocks noGrp="1"/>
          </p:cNvSpPr>
          <p:nvPr>
            <p:ph type="body" idx="3"/>
          </p:nvPr>
        </p:nvSpPr>
        <p:spPr>
          <a:xfrm>
            <a:off x="8450467" y="1360299"/>
            <a:ext cx="3254800" cy="4720800"/>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pic>
        <p:nvPicPr>
          <p:cNvPr id="172" name="Google Shape;172;p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0934" y="6267334"/>
            <a:ext cx="1566255" cy="475100"/>
          </a:xfrm>
          <a:prstGeom prst="rect">
            <a:avLst/>
          </a:prstGeom>
          <a:noFill/>
          <a:ln>
            <a:noFill/>
          </a:ln>
        </p:spPr>
      </p:pic>
      <p:cxnSp>
        <p:nvCxnSpPr>
          <p:cNvPr id="173" name="Google Shape;173;p22"/>
          <p:cNvCxnSpPr/>
          <p:nvPr/>
        </p:nvCxnSpPr>
        <p:spPr>
          <a:xfrm>
            <a:off x="1901300" y="6705600"/>
            <a:ext cx="9501200" cy="0"/>
          </a:xfrm>
          <a:prstGeom prst="straightConnector1">
            <a:avLst/>
          </a:prstGeom>
          <a:noFill/>
          <a:ln w="9525" cap="flat" cmpd="sng">
            <a:solidFill>
              <a:schemeClr val="lt2"/>
            </a:solidFill>
            <a:prstDash val="solid"/>
            <a:round/>
            <a:headEnd type="none" w="sm" len="sm"/>
            <a:tailEnd type="none" w="sm" len="sm"/>
          </a:ln>
        </p:spPr>
      </p:cxnSp>
      <p:pic>
        <p:nvPicPr>
          <p:cNvPr id="174" name="Google Shape;174;p22" descr="The University of Sheffield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0934" y="6267334"/>
            <a:ext cx="1566255" cy="475100"/>
          </a:xfrm>
          <a:prstGeom prst="rect">
            <a:avLst/>
          </a:prstGeom>
          <a:noFill/>
          <a:ln>
            <a:noFill/>
          </a:ln>
        </p:spPr>
      </p:pic>
      <p:sp>
        <p:nvSpPr>
          <p:cNvPr id="175" name="Google Shape;175;p22"/>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lt2"/>
              </a:buClr>
              <a:buSzPts val="1333"/>
              <a:buFont typeface="Arial"/>
              <a:buNone/>
              <a:defRPr sz="1333">
                <a:solidFill>
                  <a:schemeClr val="lt2"/>
                </a:solidFill>
                <a:latin typeface="Arial"/>
                <a:ea typeface="Arial"/>
                <a:cs typeface="Arial"/>
                <a:sym typeface="Arial"/>
              </a:defRPr>
            </a:lvl1pPr>
            <a:lvl2pPr marL="0" lvl="1" indent="0" algn="r">
              <a:buClr>
                <a:schemeClr val="lt2"/>
              </a:buClr>
              <a:buSzPts val="1333"/>
              <a:buFont typeface="Arial"/>
              <a:buNone/>
              <a:defRPr sz="1333">
                <a:solidFill>
                  <a:schemeClr val="lt2"/>
                </a:solidFill>
                <a:latin typeface="Arial"/>
                <a:ea typeface="Arial"/>
                <a:cs typeface="Arial"/>
                <a:sym typeface="Arial"/>
              </a:defRPr>
            </a:lvl2pPr>
            <a:lvl3pPr marL="0" lvl="2" indent="0" algn="r">
              <a:buClr>
                <a:schemeClr val="lt2"/>
              </a:buClr>
              <a:buSzPts val="1333"/>
              <a:buFont typeface="Arial"/>
              <a:buNone/>
              <a:defRPr sz="1333">
                <a:solidFill>
                  <a:schemeClr val="lt2"/>
                </a:solidFill>
                <a:latin typeface="Arial"/>
                <a:ea typeface="Arial"/>
                <a:cs typeface="Arial"/>
                <a:sym typeface="Arial"/>
              </a:defRPr>
            </a:lvl3pPr>
            <a:lvl4pPr marL="0" lvl="3" indent="0" algn="r">
              <a:buClr>
                <a:schemeClr val="lt2"/>
              </a:buClr>
              <a:buSzPts val="1333"/>
              <a:buFont typeface="Arial"/>
              <a:buNone/>
              <a:defRPr sz="1333">
                <a:solidFill>
                  <a:schemeClr val="lt2"/>
                </a:solidFill>
                <a:latin typeface="Arial"/>
                <a:ea typeface="Arial"/>
                <a:cs typeface="Arial"/>
                <a:sym typeface="Arial"/>
              </a:defRPr>
            </a:lvl4pPr>
            <a:lvl5pPr marL="0" lvl="4" indent="0" algn="r">
              <a:buClr>
                <a:schemeClr val="lt2"/>
              </a:buClr>
              <a:buSzPts val="1333"/>
              <a:buFont typeface="Arial"/>
              <a:buNone/>
              <a:defRPr sz="1333">
                <a:solidFill>
                  <a:schemeClr val="lt2"/>
                </a:solidFill>
                <a:latin typeface="Arial"/>
                <a:ea typeface="Arial"/>
                <a:cs typeface="Arial"/>
                <a:sym typeface="Arial"/>
              </a:defRPr>
            </a:lvl5pPr>
            <a:lvl6pPr marL="0" lvl="5" indent="0" algn="r">
              <a:buClr>
                <a:schemeClr val="lt2"/>
              </a:buClr>
              <a:buSzPts val="1333"/>
              <a:buFont typeface="Arial"/>
              <a:buNone/>
              <a:defRPr sz="1333">
                <a:solidFill>
                  <a:schemeClr val="lt2"/>
                </a:solidFill>
                <a:latin typeface="Arial"/>
                <a:ea typeface="Arial"/>
                <a:cs typeface="Arial"/>
                <a:sym typeface="Arial"/>
              </a:defRPr>
            </a:lvl6pPr>
            <a:lvl7pPr marL="0" lvl="6" indent="0" algn="r">
              <a:buClr>
                <a:schemeClr val="lt2"/>
              </a:buClr>
              <a:buSzPts val="1333"/>
              <a:buFont typeface="Arial"/>
              <a:buNone/>
              <a:defRPr sz="1333">
                <a:solidFill>
                  <a:schemeClr val="lt2"/>
                </a:solidFill>
                <a:latin typeface="Arial"/>
                <a:ea typeface="Arial"/>
                <a:cs typeface="Arial"/>
                <a:sym typeface="Arial"/>
              </a:defRPr>
            </a:lvl7pPr>
            <a:lvl8pPr marL="0" lvl="7" indent="0" algn="r">
              <a:buClr>
                <a:schemeClr val="lt2"/>
              </a:buClr>
              <a:buSzPts val="1333"/>
              <a:buFont typeface="Arial"/>
              <a:buNone/>
              <a:defRPr sz="1333">
                <a:solidFill>
                  <a:schemeClr val="lt2"/>
                </a:solidFill>
                <a:latin typeface="Arial"/>
                <a:ea typeface="Arial"/>
                <a:cs typeface="Arial"/>
                <a:sym typeface="Arial"/>
              </a:defRPr>
            </a:lvl8pPr>
            <a:lvl9pPr marL="0" lvl="8" indent="0" algn="r">
              <a:buClr>
                <a:schemeClr val="lt2"/>
              </a:buClr>
              <a:buSzPts val="1333"/>
              <a:buFont typeface="Arial"/>
              <a:buNone/>
              <a:defRPr sz="1333">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980427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2. Blank">
  <p:cSld name="22. Blank">
    <p:spTree>
      <p:nvGrpSpPr>
        <p:cNvPr id="1" name="Shape 176"/>
        <p:cNvGrpSpPr/>
        <p:nvPr/>
      </p:nvGrpSpPr>
      <p:grpSpPr>
        <a:xfrm>
          <a:off x="0" y="0"/>
          <a:ext cx="0" cy="0"/>
          <a:chOff x="0" y="0"/>
          <a:chExt cx="0" cy="0"/>
        </a:xfrm>
      </p:grpSpPr>
      <p:sp>
        <p:nvSpPr>
          <p:cNvPr id="177" name="Google Shape;177;p23"/>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lt2"/>
              </a:buClr>
              <a:buSzPts val="1333"/>
              <a:buFont typeface="Arial"/>
              <a:buNone/>
              <a:defRPr sz="1333">
                <a:solidFill>
                  <a:schemeClr val="lt2"/>
                </a:solidFill>
                <a:latin typeface="Arial"/>
                <a:ea typeface="Arial"/>
                <a:cs typeface="Arial"/>
                <a:sym typeface="Arial"/>
              </a:defRPr>
            </a:lvl1pPr>
            <a:lvl2pPr marL="0" lvl="1" indent="0" algn="r">
              <a:buClr>
                <a:schemeClr val="lt2"/>
              </a:buClr>
              <a:buSzPts val="1333"/>
              <a:buFont typeface="Arial"/>
              <a:buNone/>
              <a:defRPr sz="1333">
                <a:solidFill>
                  <a:schemeClr val="lt2"/>
                </a:solidFill>
                <a:latin typeface="Arial"/>
                <a:ea typeface="Arial"/>
                <a:cs typeface="Arial"/>
                <a:sym typeface="Arial"/>
              </a:defRPr>
            </a:lvl2pPr>
            <a:lvl3pPr marL="0" lvl="2" indent="0" algn="r">
              <a:buClr>
                <a:schemeClr val="lt2"/>
              </a:buClr>
              <a:buSzPts val="1333"/>
              <a:buFont typeface="Arial"/>
              <a:buNone/>
              <a:defRPr sz="1333">
                <a:solidFill>
                  <a:schemeClr val="lt2"/>
                </a:solidFill>
                <a:latin typeface="Arial"/>
                <a:ea typeface="Arial"/>
                <a:cs typeface="Arial"/>
                <a:sym typeface="Arial"/>
              </a:defRPr>
            </a:lvl3pPr>
            <a:lvl4pPr marL="0" lvl="3" indent="0" algn="r">
              <a:buClr>
                <a:schemeClr val="lt2"/>
              </a:buClr>
              <a:buSzPts val="1333"/>
              <a:buFont typeface="Arial"/>
              <a:buNone/>
              <a:defRPr sz="1333">
                <a:solidFill>
                  <a:schemeClr val="lt2"/>
                </a:solidFill>
                <a:latin typeface="Arial"/>
                <a:ea typeface="Arial"/>
                <a:cs typeface="Arial"/>
                <a:sym typeface="Arial"/>
              </a:defRPr>
            </a:lvl4pPr>
            <a:lvl5pPr marL="0" lvl="4" indent="0" algn="r">
              <a:buClr>
                <a:schemeClr val="lt2"/>
              </a:buClr>
              <a:buSzPts val="1333"/>
              <a:buFont typeface="Arial"/>
              <a:buNone/>
              <a:defRPr sz="1333">
                <a:solidFill>
                  <a:schemeClr val="lt2"/>
                </a:solidFill>
                <a:latin typeface="Arial"/>
                <a:ea typeface="Arial"/>
                <a:cs typeface="Arial"/>
                <a:sym typeface="Arial"/>
              </a:defRPr>
            </a:lvl5pPr>
            <a:lvl6pPr marL="0" lvl="5" indent="0" algn="r">
              <a:buClr>
                <a:schemeClr val="lt2"/>
              </a:buClr>
              <a:buSzPts val="1333"/>
              <a:buFont typeface="Arial"/>
              <a:buNone/>
              <a:defRPr sz="1333">
                <a:solidFill>
                  <a:schemeClr val="lt2"/>
                </a:solidFill>
                <a:latin typeface="Arial"/>
                <a:ea typeface="Arial"/>
                <a:cs typeface="Arial"/>
                <a:sym typeface="Arial"/>
              </a:defRPr>
            </a:lvl6pPr>
            <a:lvl7pPr marL="0" lvl="6" indent="0" algn="r">
              <a:buClr>
                <a:schemeClr val="lt2"/>
              </a:buClr>
              <a:buSzPts val="1333"/>
              <a:buFont typeface="Arial"/>
              <a:buNone/>
              <a:defRPr sz="1333">
                <a:solidFill>
                  <a:schemeClr val="lt2"/>
                </a:solidFill>
                <a:latin typeface="Arial"/>
                <a:ea typeface="Arial"/>
                <a:cs typeface="Arial"/>
                <a:sym typeface="Arial"/>
              </a:defRPr>
            </a:lvl7pPr>
            <a:lvl8pPr marL="0" lvl="7" indent="0" algn="r">
              <a:buClr>
                <a:schemeClr val="lt2"/>
              </a:buClr>
              <a:buSzPts val="1333"/>
              <a:buFont typeface="Arial"/>
              <a:buNone/>
              <a:defRPr sz="1333">
                <a:solidFill>
                  <a:schemeClr val="lt2"/>
                </a:solidFill>
                <a:latin typeface="Arial"/>
                <a:ea typeface="Arial"/>
                <a:cs typeface="Arial"/>
                <a:sym typeface="Arial"/>
              </a:defRPr>
            </a:lvl8pPr>
            <a:lvl9pPr marL="0" lvl="8" indent="0" algn="r">
              <a:buClr>
                <a:schemeClr val="lt2"/>
              </a:buClr>
              <a:buSzPts val="1333"/>
              <a:buFont typeface="Arial"/>
              <a:buNone/>
              <a:defRPr sz="1333">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22625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3. Final slide">
  <p:cSld name="23. Final slide">
    <p:spTree>
      <p:nvGrpSpPr>
        <p:cNvPr id="1" name="Shape 178"/>
        <p:cNvGrpSpPr/>
        <p:nvPr/>
      </p:nvGrpSpPr>
      <p:grpSpPr>
        <a:xfrm>
          <a:off x="0" y="0"/>
          <a:ext cx="0" cy="0"/>
          <a:chOff x="0" y="0"/>
          <a:chExt cx="0" cy="0"/>
        </a:xfrm>
      </p:grpSpPr>
      <p:pic>
        <p:nvPicPr>
          <p:cNvPr id="179" name="Google Shape;179;p24" descr="The University of Sheffield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0934" y="6267334"/>
            <a:ext cx="1566255" cy="475100"/>
          </a:xfrm>
          <a:prstGeom prst="rect">
            <a:avLst/>
          </a:prstGeom>
          <a:noFill/>
          <a:ln>
            <a:noFill/>
          </a:ln>
        </p:spPr>
      </p:pic>
      <p:sp>
        <p:nvSpPr>
          <p:cNvPr id="180" name="Google Shape;180;p24"/>
          <p:cNvSpPr/>
          <p:nvPr/>
        </p:nvSpPr>
        <p:spPr>
          <a:xfrm>
            <a:off x="482400" y="405233"/>
            <a:ext cx="10689200" cy="52196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1" name="Google Shape;181;p24"/>
          <p:cNvSpPr/>
          <p:nvPr/>
        </p:nvSpPr>
        <p:spPr>
          <a:xfrm>
            <a:off x="713239" y="684633"/>
            <a:ext cx="10689200" cy="5219600"/>
          </a:xfrm>
          <a:prstGeom prst="rect">
            <a:avLst/>
          </a:prstGeom>
          <a:solidFill>
            <a:srgbClr val="E1F4F8"/>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2" name="Google Shape;182;p24"/>
          <p:cNvSpPr txBox="1">
            <a:spLocks noGrp="1"/>
          </p:cNvSpPr>
          <p:nvPr>
            <p:ph type="title"/>
          </p:nvPr>
        </p:nvSpPr>
        <p:spPr>
          <a:xfrm>
            <a:off x="990600" y="1478380"/>
            <a:ext cx="6218867" cy="285246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8000" b="1" i="0">
                <a:solidFill>
                  <a:schemeClr val="lt2"/>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183" name="Google Shape;183;p24"/>
          <p:cNvCxnSpPr/>
          <p:nvPr/>
        </p:nvCxnSpPr>
        <p:spPr>
          <a:xfrm>
            <a:off x="1901300" y="6705600"/>
            <a:ext cx="9501200" cy="0"/>
          </a:xfrm>
          <a:prstGeom prst="straightConnector1">
            <a:avLst/>
          </a:prstGeom>
          <a:noFill/>
          <a:ln w="9525" cap="flat" cmpd="sng">
            <a:solidFill>
              <a:schemeClr val="lt2"/>
            </a:solidFill>
            <a:prstDash val="solid"/>
            <a:round/>
            <a:headEnd type="none" w="sm" len="sm"/>
            <a:tailEnd type="none" w="sm" len="sm"/>
          </a:ln>
        </p:spPr>
      </p:cxnSp>
      <p:sp>
        <p:nvSpPr>
          <p:cNvPr id="184" name="Google Shape;184;p24"/>
          <p:cNvSpPr txBox="1">
            <a:spLocks noGrp="1"/>
          </p:cNvSpPr>
          <p:nvPr>
            <p:ph type="body" idx="1"/>
          </p:nvPr>
        </p:nvSpPr>
        <p:spPr>
          <a:xfrm>
            <a:off x="990601" y="4521200"/>
            <a:ext cx="9886951" cy="806451"/>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2400"/>
              <a:buNone/>
              <a:defRPr>
                <a:solidFill>
                  <a:schemeClr val="lt2"/>
                </a:solidFill>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185" name="Google Shape;185;p24"/>
          <p:cNvSpPr txBox="1">
            <a:spLocks noGrp="1"/>
          </p:cNvSpPr>
          <p:nvPr>
            <p:ph type="sldNum" idx="12"/>
          </p:nvPr>
        </p:nvSpPr>
        <p:spPr>
          <a:xfrm>
            <a:off x="11402501" y="6388800"/>
            <a:ext cx="625600" cy="524800"/>
          </a:xfrm>
          <a:prstGeom prst="rect">
            <a:avLst/>
          </a:prstGeom>
          <a:noFill/>
          <a:ln>
            <a:noFill/>
          </a:ln>
        </p:spPr>
        <p:txBody>
          <a:bodyPr spcFirstLastPara="1" wrap="square" lIns="91425" tIns="91425" rIns="91425" bIns="91425" anchor="ctr" anchorCtr="0">
            <a:normAutofit/>
          </a:bodyPr>
          <a:lstStyle>
            <a:lvl1pPr marL="0" lvl="0" indent="0" algn="r">
              <a:buClr>
                <a:schemeClr val="lt2"/>
              </a:buClr>
              <a:buSzPts val="1333"/>
              <a:buFont typeface="Arial"/>
              <a:buNone/>
              <a:defRPr sz="1333">
                <a:solidFill>
                  <a:schemeClr val="lt2"/>
                </a:solidFill>
                <a:latin typeface="Arial"/>
                <a:ea typeface="Arial"/>
                <a:cs typeface="Arial"/>
                <a:sym typeface="Arial"/>
              </a:defRPr>
            </a:lvl1pPr>
            <a:lvl2pPr marL="0" lvl="1" indent="0" algn="r">
              <a:buClr>
                <a:schemeClr val="lt2"/>
              </a:buClr>
              <a:buSzPts val="1333"/>
              <a:buFont typeface="Arial"/>
              <a:buNone/>
              <a:defRPr sz="1333">
                <a:solidFill>
                  <a:schemeClr val="lt2"/>
                </a:solidFill>
                <a:latin typeface="Arial"/>
                <a:ea typeface="Arial"/>
                <a:cs typeface="Arial"/>
                <a:sym typeface="Arial"/>
              </a:defRPr>
            </a:lvl2pPr>
            <a:lvl3pPr marL="0" lvl="2" indent="0" algn="r">
              <a:buClr>
                <a:schemeClr val="lt2"/>
              </a:buClr>
              <a:buSzPts val="1333"/>
              <a:buFont typeface="Arial"/>
              <a:buNone/>
              <a:defRPr sz="1333">
                <a:solidFill>
                  <a:schemeClr val="lt2"/>
                </a:solidFill>
                <a:latin typeface="Arial"/>
                <a:ea typeface="Arial"/>
                <a:cs typeface="Arial"/>
                <a:sym typeface="Arial"/>
              </a:defRPr>
            </a:lvl3pPr>
            <a:lvl4pPr marL="0" lvl="3" indent="0" algn="r">
              <a:buClr>
                <a:schemeClr val="lt2"/>
              </a:buClr>
              <a:buSzPts val="1333"/>
              <a:buFont typeface="Arial"/>
              <a:buNone/>
              <a:defRPr sz="1333">
                <a:solidFill>
                  <a:schemeClr val="lt2"/>
                </a:solidFill>
                <a:latin typeface="Arial"/>
                <a:ea typeface="Arial"/>
                <a:cs typeface="Arial"/>
                <a:sym typeface="Arial"/>
              </a:defRPr>
            </a:lvl4pPr>
            <a:lvl5pPr marL="0" lvl="4" indent="0" algn="r">
              <a:buClr>
                <a:schemeClr val="lt2"/>
              </a:buClr>
              <a:buSzPts val="1333"/>
              <a:buFont typeface="Arial"/>
              <a:buNone/>
              <a:defRPr sz="1333">
                <a:solidFill>
                  <a:schemeClr val="lt2"/>
                </a:solidFill>
                <a:latin typeface="Arial"/>
                <a:ea typeface="Arial"/>
                <a:cs typeface="Arial"/>
                <a:sym typeface="Arial"/>
              </a:defRPr>
            </a:lvl5pPr>
            <a:lvl6pPr marL="0" lvl="5" indent="0" algn="r">
              <a:buClr>
                <a:schemeClr val="lt2"/>
              </a:buClr>
              <a:buSzPts val="1333"/>
              <a:buFont typeface="Arial"/>
              <a:buNone/>
              <a:defRPr sz="1333">
                <a:solidFill>
                  <a:schemeClr val="lt2"/>
                </a:solidFill>
                <a:latin typeface="Arial"/>
                <a:ea typeface="Arial"/>
                <a:cs typeface="Arial"/>
                <a:sym typeface="Arial"/>
              </a:defRPr>
            </a:lvl6pPr>
            <a:lvl7pPr marL="0" lvl="6" indent="0" algn="r">
              <a:buClr>
                <a:schemeClr val="lt2"/>
              </a:buClr>
              <a:buSzPts val="1333"/>
              <a:buFont typeface="Arial"/>
              <a:buNone/>
              <a:defRPr sz="1333">
                <a:solidFill>
                  <a:schemeClr val="lt2"/>
                </a:solidFill>
                <a:latin typeface="Arial"/>
                <a:ea typeface="Arial"/>
                <a:cs typeface="Arial"/>
                <a:sym typeface="Arial"/>
              </a:defRPr>
            </a:lvl7pPr>
            <a:lvl8pPr marL="0" lvl="7" indent="0" algn="r">
              <a:buClr>
                <a:schemeClr val="lt2"/>
              </a:buClr>
              <a:buSzPts val="1333"/>
              <a:buFont typeface="Arial"/>
              <a:buNone/>
              <a:defRPr sz="1333">
                <a:solidFill>
                  <a:schemeClr val="lt2"/>
                </a:solidFill>
                <a:latin typeface="Arial"/>
                <a:ea typeface="Arial"/>
                <a:cs typeface="Arial"/>
                <a:sym typeface="Arial"/>
              </a:defRPr>
            </a:lvl8pPr>
            <a:lvl9pPr marL="0" lvl="8" indent="0" algn="r">
              <a:buClr>
                <a:schemeClr val="lt2"/>
              </a:buClr>
              <a:buSzPts val="1333"/>
              <a:buFont typeface="Arial"/>
              <a:buNone/>
              <a:defRPr sz="1333">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8861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divider - Te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193171-0519-E70D-9518-FD5257660F3B}"/>
              </a:ext>
            </a:extLst>
          </p:cNvPr>
          <p:cNvSpPr/>
          <p:nvPr userDrawn="1"/>
        </p:nvSpPr>
        <p:spPr>
          <a:xfrm>
            <a:off x="0" y="0"/>
            <a:ext cx="12192000" cy="6858000"/>
          </a:xfrm>
          <a:prstGeom prst="rect">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3">
            <a:extLst>
              <a:ext uri="{FF2B5EF4-FFF2-40B4-BE49-F238E27FC236}">
                <a16:creationId xmlns:a16="http://schemas.microsoft.com/office/drawing/2014/main" id="{BB2EE17A-3BFC-FF46-A3D7-CDC9F1B6A4C6}"/>
              </a:ext>
            </a:extLst>
          </p:cNvPr>
          <p:cNvSpPr>
            <a:spLocks noGrp="1"/>
          </p:cNvSpPr>
          <p:nvPr>
            <p:ph type="body" sz="quarter" idx="10" hasCustomPrompt="1"/>
          </p:nvPr>
        </p:nvSpPr>
        <p:spPr>
          <a:xfrm>
            <a:off x="2355850" y="2971800"/>
            <a:ext cx="7067550" cy="2425700"/>
          </a:xfrm>
        </p:spPr>
        <p:txBody>
          <a:bodyPr>
            <a:normAutofit/>
          </a:bodyPr>
          <a:lstStyle>
            <a:lvl1pPr marL="0" indent="0">
              <a:buNone/>
              <a:defRPr sz="5400" b="1">
                <a:solidFill>
                  <a:schemeClr val="bg1"/>
                </a:solidFill>
              </a:defRPr>
            </a:lvl1pPr>
          </a:lstStyle>
          <a:p>
            <a:pPr lvl="0"/>
            <a:r>
              <a:rPr lang="en-US" dirty="0"/>
              <a:t>Insert text</a:t>
            </a:r>
          </a:p>
        </p:txBody>
      </p:sp>
    </p:spTree>
    <p:extLst>
      <p:ext uri="{BB962C8B-B14F-4D97-AF65-F5344CB8AC3E}">
        <p14:creationId xmlns:p14="http://schemas.microsoft.com/office/powerpoint/2010/main" val="244279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theme" Target="../theme/theme4.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C3E179-9738-841F-B2A5-DA69F47857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A96C2B41-A8AA-68A2-ECDC-D282475CEC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239AF489-CEF4-D1E2-AA8D-656282974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741EA-11A6-3447-BAD2-720E27894BF2}" type="datetime1">
              <a:rPr lang="en-GB" smtClean="0"/>
              <a:t>20/03/2024</a:t>
            </a:fld>
            <a:endParaRPr lang="en-US"/>
          </a:p>
        </p:txBody>
      </p:sp>
      <p:sp>
        <p:nvSpPr>
          <p:cNvPr id="5" name="Footer Placeholder 4">
            <a:extLst>
              <a:ext uri="{FF2B5EF4-FFF2-40B4-BE49-F238E27FC236}">
                <a16:creationId xmlns:a16="http://schemas.microsoft.com/office/drawing/2014/main" id="{CE853336-989C-B42A-BBE3-461639785C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B6A317-86E5-373E-71C5-1246FEB0D6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AFA59-1A5E-4448-B365-E0C6238BD975}" type="slidenum">
              <a:rPr lang="en-US" smtClean="0"/>
              <a:t>‹#›</a:t>
            </a:fld>
            <a:endParaRPr lang="en-US" dirty="0"/>
          </a:p>
        </p:txBody>
      </p:sp>
    </p:spTree>
    <p:extLst>
      <p:ext uri="{BB962C8B-B14F-4D97-AF65-F5344CB8AC3E}">
        <p14:creationId xmlns:p14="http://schemas.microsoft.com/office/powerpoint/2010/main" val="164683672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6" r:id="rId4"/>
    <p:sldLayoutId id="2147483651" r:id="rId5"/>
    <p:sldLayoutId id="2147483657" r:id="rId6"/>
    <p:sldLayoutId id="2147483658" r:id="rId7"/>
    <p:sldLayoutId id="2147483659" r:id="rId8"/>
    <p:sldLayoutId id="2147483660" r:id="rId9"/>
    <p:sldLayoutId id="2147483661" r:id="rId10"/>
    <p:sldLayoutId id="2147483662" r:id="rId11"/>
    <p:sldLayoutId id="214748366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DF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1pPr>
            <a:lvl2pPr marL="914400" lvl="1"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2pPr>
            <a:lvl3pPr marL="1371600" lvl="2"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3pPr>
            <a:lvl4pPr marL="1828800" lvl="3"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4pPr>
            <a:lvl5pPr marL="2286000" lvl="4"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5pPr>
            <a:lvl6pPr marL="2743200" lvl="5"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6pPr>
            <a:lvl7pPr marL="3200400" lvl="6"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7pPr>
            <a:lvl8pPr marL="3657600" lvl="7"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8pPr>
            <a:lvl9pPr marL="4114800" lvl="8"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37783944"/>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AFDF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1pPr>
            <a:lvl2pPr marL="914400" lvl="1"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2pPr>
            <a:lvl3pPr marL="1371600" lvl="2"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3pPr>
            <a:lvl4pPr marL="1828800" lvl="3"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4pPr>
            <a:lvl5pPr marL="2286000" lvl="4"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5pPr>
            <a:lvl6pPr marL="2743200" lvl="5"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6pPr>
            <a:lvl7pPr marL="3200400" lvl="6"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7pPr>
            <a:lvl8pPr marL="3657600" lvl="7"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8pPr>
            <a:lvl9pPr marL="4114800" lvl="8"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51684544"/>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AFDFE"/>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2pPr>
            <a:lvl3pPr marL="1371600" marR="0" lvl="2"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3pPr>
            <a:lvl4pPr marL="1828800" marR="0" lvl="3"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4pPr>
            <a:lvl5pPr marL="2286000" marR="0" lvl="4"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5pPr>
            <a:lvl6pPr marL="2743200" marR="0" lvl="5"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6pPr>
            <a:lvl7pPr marL="3200400" marR="0" lvl="6"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7pPr>
            <a:lvl8pPr marL="3657600" marR="0" lvl="7"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8pPr>
            <a:lvl9pPr marL="4114800" marR="0" lvl="8"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rtl="0">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rtl="0">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rtl="0">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rtl="0">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rtl="0">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rtl="0">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rtl="0">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rtl="0">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49480358"/>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jpeg"/><Relationship Id="rId3" Type="http://schemas.openxmlformats.org/officeDocument/2006/relationships/image" Target="../media/image39.png"/><Relationship Id="rId21" Type="http://schemas.openxmlformats.org/officeDocument/2006/relationships/image" Target="../media/image57.jpe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jpeg"/><Relationship Id="rId2" Type="http://schemas.openxmlformats.org/officeDocument/2006/relationships/notesSlide" Target="../notesSlides/notesSlide9.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23.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jpe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jpeg"/><Relationship Id="rId14" Type="http://schemas.openxmlformats.org/officeDocument/2006/relationships/image" Target="../media/image50.png"/><Relationship Id="rId22" Type="http://schemas.openxmlformats.org/officeDocument/2006/relationships/image" Target="../media/image58.jpe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jpeg"/></Relationships>
</file>

<file path=ppt/slides/_rels/slide1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hyperlink" Target="https://www.closedlooppartners.com/research/us-consumer-perception-of-compostable-packag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75.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jpeg"/><Relationship Id="rId18" Type="http://schemas.openxmlformats.org/officeDocument/2006/relationships/image" Target="../media/image83.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1.png"/><Relationship Id="rId17" Type="http://schemas.openxmlformats.org/officeDocument/2006/relationships/image" Target="../media/image82.png"/><Relationship Id="rId2" Type="http://schemas.openxmlformats.org/officeDocument/2006/relationships/notesSlide" Target="../notesSlides/notesSlide15.xml"/><Relationship Id="rId16" Type="http://schemas.openxmlformats.org/officeDocument/2006/relationships/image" Target="../media/image81.png"/><Relationship Id="rId1" Type="http://schemas.openxmlformats.org/officeDocument/2006/relationships/slideLayout" Target="../slideLayouts/slideLayout23.xml"/><Relationship Id="rId6" Type="http://schemas.openxmlformats.org/officeDocument/2006/relationships/image" Target="../media/image64.png"/><Relationship Id="rId11" Type="http://schemas.openxmlformats.org/officeDocument/2006/relationships/image" Target="../media/image70.png"/><Relationship Id="rId5" Type="http://schemas.openxmlformats.org/officeDocument/2006/relationships/image" Target="../media/image63.png"/><Relationship Id="rId15" Type="http://schemas.openxmlformats.org/officeDocument/2006/relationships/image" Target="../media/image80.png"/><Relationship Id="rId10" Type="http://schemas.openxmlformats.org/officeDocument/2006/relationships/image" Target="../media/image69.png"/><Relationship Id="rId4" Type="http://schemas.openxmlformats.org/officeDocument/2006/relationships/image" Target="../media/image62.png"/><Relationship Id="rId9" Type="http://schemas.openxmlformats.org/officeDocument/2006/relationships/image" Target="../media/image68.png"/><Relationship Id="rId14" Type="http://schemas.openxmlformats.org/officeDocument/2006/relationships/image" Target="../media/image79.png"/></Relationships>
</file>

<file path=ppt/slides/_rels/slide17.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57.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90.png"/><Relationship Id="rId4" Type="http://schemas.openxmlformats.org/officeDocument/2006/relationships/image" Target="../media/image85.png"/><Relationship Id="rId9" Type="http://schemas.openxmlformats.org/officeDocument/2006/relationships/image" Target="../media/image61.png"/></Relationships>
</file>

<file path=ppt/slides/_rels/slide1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14.png"/><Relationship Id="rId7" Type="http://schemas.openxmlformats.org/officeDocument/2006/relationships/image" Target="../media/image94.jpeg"/><Relationship Id="rId12" Type="http://schemas.openxmlformats.org/officeDocument/2006/relationships/image" Target="../media/image99.png"/><Relationship Id="rId2" Type="http://schemas.openxmlformats.org/officeDocument/2006/relationships/notesSlide" Target="../notesSlides/notesSlide18.xml"/><Relationship Id="rId1" Type="http://schemas.openxmlformats.org/officeDocument/2006/relationships/slideLayout" Target="../slideLayouts/slideLayout61.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hyperlink" Target="mailto:n.buckland@Sheffield.ac.uk" TargetMode="External"/><Relationship Id="rId10" Type="http://schemas.openxmlformats.org/officeDocument/2006/relationships/image" Target="../media/image97.jpeg"/><Relationship Id="rId4" Type="http://schemas.openxmlformats.org/officeDocument/2006/relationships/image" Target="../media/image92.jpeg"/><Relationship Id="rId9" Type="http://schemas.openxmlformats.org/officeDocument/2006/relationships/image" Target="../media/image96.png"/><Relationship Id="rId14" Type="http://schemas.openxmlformats.org/officeDocument/2006/relationships/image" Target="../media/image101.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37.pn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EDD7-DF74-EF8C-E4B3-5740FC7C80DD}"/>
              </a:ext>
            </a:extLst>
          </p:cNvPr>
          <p:cNvSpPr>
            <a:spLocks noGrp="1"/>
          </p:cNvSpPr>
          <p:nvPr>
            <p:ph type="title"/>
          </p:nvPr>
        </p:nvSpPr>
        <p:spPr/>
        <p:txBody>
          <a:bodyPr/>
          <a:lstStyle/>
          <a:p>
            <a:r>
              <a:rPr lang="en-GB" sz="4000" dirty="0"/>
              <a:t>Applying a behaviour change approach to encourage sustainable waste behaviours</a:t>
            </a:r>
            <a:endParaRPr lang="en-US" sz="4000" dirty="0"/>
          </a:p>
        </p:txBody>
      </p:sp>
      <p:sp>
        <p:nvSpPr>
          <p:cNvPr id="3" name="Text Placeholder 2">
            <a:extLst>
              <a:ext uri="{FF2B5EF4-FFF2-40B4-BE49-F238E27FC236}">
                <a16:creationId xmlns:a16="http://schemas.microsoft.com/office/drawing/2014/main" id="{268BAA00-096B-4DA3-E946-FC29564705EA}"/>
              </a:ext>
            </a:extLst>
          </p:cNvPr>
          <p:cNvSpPr>
            <a:spLocks noGrp="1"/>
          </p:cNvSpPr>
          <p:nvPr>
            <p:ph type="body" sz="quarter" idx="11"/>
          </p:nvPr>
        </p:nvSpPr>
        <p:spPr>
          <a:xfrm>
            <a:off x="220133" y="4147949"/>
            <a:ext cx="7286656" cy="1186051"/>
          </a:xfrm>
        </p:spPr>
        <p:txBody>
          <a:bodyPr>
            <a:normAutofit/>
          </a:bodyPr>
          <a:lstStyle/>
          <a:p>
            <a:r>
              <a:rPr lang="en-US" sz="4000" dirty="0"/>
              <a:t>Dr Nicola Buckland</a:t>
            </a:r>
          </a:p>
          <a:p>
            <a:r>
              <a:rPr lang="en-US" dirty="0"/>
              <a:t>Chartered Psychologist &amp; Senior Lecturer</a:t>
            </a:r>
          </a:p>
        </p:txBody>
      </p:sp>
      <p:sp>
        <p:nvSpPr>
          <p:cNvPr id="4" name="Text Placeholder 3">
            <a:extLst>
              <a:ext uri="{FF2B5EF4-FFF2-40B4-BE49-F238E27FC236}">
                <a16:creationId xmlns:a16="http://schemas.microsoft.com/office/drawing/2014/main" id="{A0E6ED36-C090-9891-A285-6773A9D13842}"/>
              </a:ext>
            </a:extLst>
          </p:cNvPr>
          <p:cNvSpPr>
            <a:spLocks noGrp="1"/>
          </p:cNvSpPr>
          <p:nvPr>
            <p:ph type="body" sz="quarter" idx="12"/>
          </p:nvPr>
        </p:nvSpPr>
        <p:spPr/>
        <p:txBody>
          <a:bodyPr/>
          <a:lstStyle/>
          <a:p>
            <a:r>
              <a:rPr lang="en-US" b="1" dirty="0">
                <a:solidFill>
                  <a:schemeClr val="bg1"/>
                </a:solidFill>
              </a:rPr>
              <a:t>Organics 2024</a:t>
            </a:r>
          </a:p>
        </p:txBody>
      </p:sp>
      <p:pic>
        <p:nvPicPr>
          <p:cNvPr id="6" name="Google Shape;349;p49">
            <a:extLst>
              <a:ext uri="{FF2B5EF4-FFF2-40B4-BE49-F238E27FC236}">
                <a16:creationId xmlns:a16="http://schemas.microsoft.com/office/drawing/2014/main" id="{5943C861-E5A5-BEEF-6C92-22D36660F20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6527" y="133547"/>
            <a:ext cx="1956584" cy="629887"/>
          </a:xfrm>
          <a:prstGeom prst="rect">
            <a:avLst/>
          </a:prstGeom>
          <a:noFill/>
          <a:ln>
            <a:noFill/>
          </a:ln>
        </p:spPr>
      </p:pic>
    </p:spTree>
    <p:extLst>
      <p:ext uri="{BB962C8B-B14F-4D97-AF65-F5344CB8AC3E}">
        <p14:creationId xmlns:p14="http://schemas.microsoft.com/office/powerpoint/2010/main" val="3649438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D3CF-9B09-1FA6-7653-D11EE8E30BAE}"/>
              </a:ext>
            </a:extLst>
          </p:cNvPr>
          <p:cNvSpPr>
            <a:spLocks noGrp="1"/>
          </p:cNvSpPr>
          <p:nvPr>
            <p:ph type="title"/>
          </p:nvPr>
        </p:nvSpPr>
        <p:spPr/>
        <p:txBody>
          <a:bodyPr/>
          <a:lstStyle/>
          <a:p>
            <a:r>
              <a:rPr lang="en-GB" sz="3500" dirty="0"/>
              <a:t>Local authority trial</a:t>
            </a:r>
          </a:p>
        </p:txBody>
      </p:sp>
      <p:sp>
        <p:nvSpPr>
          <p:cNvPr id="3" name="Text Placeholder 2">
            <a:extLst>
              <a:ext uri="{FF2B5EF4-FFF2-40B4-BE49-F238E27FC236}">
                <a16:creationId xmlns:a16="http://schemas.microsoft.com/office/drawing/2014/main" id="{52AFD8E1-6209-06CC-E81B-C1B9E77227D9}"/>
              </a:ext>
            </a:extLst>
          </p:cNvPr>
          <p:cNvSpPr>
            <a:spLocks noGrp="1"/>
          </p:cNvSpPr>
          <p:nvPr>
            <p:ph type="body" sz="quarter" idx="14"/>
          </p:nvPr>
        </p:nvSpPr>
        <p:spPr>
          <a:xfrm>
            <a:off x="170933" y="1151467"/>
            <a:ext cx="10777784" cy="4842933"/>
          </a:xfrm>
        </p:spPr>
        <p:txBody>
          <a:bodyPr>
            <a:noAutofit/>
          </a:bodyPr>
          <a:lstStyle/>
          <a:p>
            <a:pPr marL="444497" indent="-342900">
              <a:buFont typeface="Arial" panose="020B0604020202020204" pitchFamily="34" charset="0"/>
              <a:buChar char="•"/>
            </a:pPr>
            <a:r>
              <a:rPr lang="en-GB" dirty="0"/>
              <a:t>Recruited 120 households to take part in a 6-week trial.</a:t>
            </a:r>
          </a:p>
          <a:p>
            <a:pPr marL="444497" indent="-342900">
              <a:buFont typeface="Arial" panose="020B0604020202020204" pitchFamily="34" charset="0"/>
              <a:buChar char="•"/>
            </a:pPr>
            <a:r>
              <a:rPr lang="en-GB" sz="2400" dirty="0"/>
              <a:t>To provide households with a supply of compostable packaging, they received a food box every 2 weeks</a:t>
            </a:r>
          </a:p>
          <a:p>
            <a:pPr marL="444497" indent="-342900">
              <a:buFont typeface="Arial" panose="020B0604020202020204" pitchFamily="34" charset="0"/>
              <a:buChar char="•"/>
            </a:pPr>
            <a:r>
              <a:rPr lang="en-GB" sz="2400" dirty="0"/>
              <a:t>Boxes contained snacks and fresh produce in compostable and non-compostable packaging, provided by:</a:t>
            </a:r>
          </a:p>
          <a:p>
            <a:pPr marL="558786" indent="-457189">
              <a:spcAft>
                <a:spcPts val="1000"/>
              </a:spcAft>
              <a:buFont typeface="Arial" panose="020B0604020202020204" pitchFamily="34" charset="0"/>
              <a:buChar char="•"/>
            </a:pPr>
            <a:endParaRPr lang="en-GB" dirty="0"/>
          </a:p>
          <a:p>
            <a:pPr marL="558786" indent="-457189">
              <a:spcAft>
                <a:spcPts val="1000"/>
              </a:spcAft>
              <a:buFont typeface="Arial" panose="020B0604020202020204" pitchFamily="34" charset="0"/>
              <a:buChar char="•"/>
            </a:pPr>
            <a:endParaRPr lang="en-GB" sz="2400" dirty="0"/>
          </a:p>
          <a:p>
            <a:pPr marL="558786" indent="-457189">
              <a:spcAft>
                <a:spcPts val="1000"/>
              </a:spcAft>
              <a:buFont typeface="Arial" panose="020B0604020202020204" pitchFamily="34" charset="0"/>
              <a:buChar char="•"/>
            </a:pPr>
            <a:endParaRPr lang="en-GB" dirty="0"/>
          </a:p>
          <a:p>
            <a:pPr>
              <a:spcAft>
                <a:spcPts val="1000"/>
              </a:spcAft>
            </a:pPr>
            <a:endParaRPr lang="en-GB" sz="500" dirty="0"/>
          </a:p>
          <a:p>
            <a:pPr>
              <a:spcAft>
                <a:spcPts val="1000"/>
              </a:spcAft>
            </a:pPr>
            <a:endParaRPr lang="en-GB" sz="500" dirty="0"/>
          </a:p>
          <a:p>
            <a:pPr marL="558786" indent="-457189">
              <a:spcAft>
                <a:spcPts val="1000"/>
              </a:spcAft>
              <a:buFont typeface="Arial" panose="020B0604020202020204" pitchFamily="34" charset="0"/>
              <a:buChar char="•"/>
            </a:pPr>
            <a:r>
              <a:rPr lang="en-GB" sz="2400" dirty="0"/>
              <a:t>We tested the effect of an intervention to encourage households to put compostable packaging into their co-mingled food and garden waste bins</a:t>
            </a:r>
          </a:p>
          <a:p>
            <a:pPr marL="558786" indent="-457189">
              <a:spcAft>
                <a:spcPts val="1000"/>
              </a:spcAft>
              <a:buFont typeface="Arial" panose="020B0604020202020204" pitchFamily="34" charset="0"/>
              <a:buChar char="•"/>
            </a:pPr>
            <a:endParaRPr lang="en-GB" sz="2400" dirty="0"/>
          </a:p>
          <a:p>
            <a:pPr marL="444497" indent="-342900">
              <a:buFont typeface="Arial" panose="020B0604020202020204" pitchFamily="34" charset="0"/>
              <a:buChar char="•"/>
            </a:pPr>
            <a:endParaRPr lang="en-GB" dirty="0"/>
          </a:p>
          <a:p>
            <a:pPr marL="444497" indent="-34290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419C9F40-2FED-22BF-EC70-57DA0B06A1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9797" y="1183232"/>
            <a:ext cx="919807" cy="917874"/>
          </a:xfrm>
          <a:prstGeom prst="rect">
            <a:avLst/>
          </a:prstGeom>
        </p:spPr>
      </p:pic>
      <p:pic>
        <p:nvPicPr>
          <p:cNvPr id="6" name="Google Shape;325;p43" descr="A couple of trash cans&#10;&#10;Description automatically generated">
            <a:extLst>
              <a:ext uri="{FF2B5EF4-FFF2-40B4-BE49-F238E27FC236}">
                <a16:creationId xmlns:a16="http://schemas.microsoft.com/office/drawing/2014/main" id="{C8204D94-B248-4F57-963D-696F1725855E}"/>
              </a:ext>
            </a:extLst>
          </p:cNvPr>
          <p:cNvPicPr preferRelativeResize="0">
            <a:picLocks/>
          </p:cNvPicPr>
          <p:nvPr/>
        </p:nvPicPr>
        <p:blipFill rotWithShape="1">
          <a:blip r:embed="rId4" cstate="screen">
            <a:alphaModFix/>
            <a:extLst>
              <a:ext uri="{28A0092B-C50C-407E-A947-70E740481C1C}">
                <a14:useLocalDpi xmlns:a14="http://schemas.microsoft.com/office/drawing/2010/main"/>
              </a:ext>
            </a:extLst>
          </a:blip>
          <a:srcRect/>
          <a:stretch/>
        </p:blipFill>
        <p:spPr>
          <a:xfrm>
            <a:off x="10877229" y="4442820"/>
            <a:ext cx="1100069" cy="1839047"/>
          </a:xfrm>
          <a:prstGeom prst="rect">
            <a:avLst/>
          </a:prstGeom>
          <a:noFill/>
          <a:ln>
            <a:noFill/>
          </a:ln>
        </p:spPr>
      </p:pic>
      <p:pic>
        <p:nvPicPr>
          <p:cNvPr id="8" name="Picture 4" descr="Ocado Retail Multimedia library | Ocado Retail">
            <a:extLst>
              <a:ext uri="{FF2B5EF4-FFF2-40B4-BE49-F238E27FC236}">
                <a16:creationId xmlns:a16="http://schemas.microsoft.com/office/drawing/2014/main" id="{8FBB42C1-2967-0624-2F00-3D543CD4851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09950" y="3587514"/>
            <a:ext cx="1128704" cy="5568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arks and Spencer M&amp;S Short Logo transparent PNG - StickPNG">
            <a:extLst>
              <a:ext uri="{FF2B5EF4-FFF2-40B4-BE49-F238E27FC236}">
                <a16:creationId xmlns:a16="http://schemas.microsoft.com/office/drawing/2014/main" id="{50A8A471-A98E-5202-A4C7-4370A019D68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586230" y="3709103"/>
            <a:ext cx="783795" cy="4138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5F2D14E3-8122-1041-5DF9-ED20869C4F9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4622" y="3789785"/>
            <a:ext cx="1186860" cy="3492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o-op: It's What We Do - Co-op">
            <a:extLst>
              <a:ext uri="{FF2B5EF4-FFF2-40B4-BE49-F238E27FC236}">
                <a16:creationId xmlns:a16="http://schemas.microsoft.com/office/drawing/2014/main" id="{09DFC913-FA24-4BAC-85F9-7E8E79B45815}"/>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23169" t="-18620" r="22520" b="1555"/>
          <a:stretch/>
        </p:blipFill>
        <p:spPr bwMode="auto">
          <a:xfrm>
            <a:off x="2451499" y="3563374"/>
            <a:ext cx="566850" cy="6424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roAmpac Nominated for Two PAC Global Packaging Design Awards | Packaging  Strategies">
            <a:extLst>
              <a:ext uri="{FF2B5EF4-FFF2-40B4-BE49-F238E27FC236}">
                <a16:creationId xmlns:a16="http://schemas.microsoft.com/office/drawing/2014/main" id="{9875790B-F4DC-FC52-96CA-5D17F862E46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216575" y="4212076"/>
            <a:ext cx="1385251" cy="8446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A54A1D1-A478-6A3A-E053-F230C7647CD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24665" y="3726999"/>
            <a:ext cx="1141170" cy="359423"/>
          </a:xfrm>
          <a:prstGeom prst="rect">
            <a:avLst/>
          </a:prstGeom>
        </p:spPr>
      </p:pic>
      <p:pic>
        <p:nvPicPr>
          <p:cNvPr id="14" name="Picture 8" descr="Christmas Coffee &amp; One Brew Gift Bundle - Blue Goose Coffee">
            <a:extLst>
              <a:ext uri="{FF2B5EF4-FFF2-40B4-BE49-F238E27FC236}">
                <a16:creationId xmlns:a16="http://schemas.microsoft.com/office/drawing/2014/main" id="{1A1AE4B7-4216-CAF7-894E-5B0663D7067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519206" y="4244967"/>
            <a:ext cx="556225" cy="8358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Key terms | Ekaterra Tea">
            <a:extLst>
              <a:ext uri="{FF2B5EF4-FFF2-40B4-BE49-F238E27FC236}">
                <a16:creationId xmlns:a16="http://schemas.microsoft.com/office/drawing/2014/main" id="{3B366F71-3F71-0C1E-7831-624D56E7CD79}"/>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t="29292" b="29563"/>
          <a:stretch/>
        </p:blipFill>
        <p:spPr bwMode="auto">
          <a:xfrm>
            <a:off x="9469106" y="4339535"/>
            <a:ext cx="1226869" cy="504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Why We Changed Our Name From Bluebird Tea Co – Bird &amp; Blend Tea Co.">
            <a:extLst>
              <a:ext uri="{FF2B5EF4-FFF2-40B4-BE49-F238E27FC236}">
                <a16:creationId xmlns:a16="http://schemas.microsoft.com/office/drawing/2014/main" id="{44185181-337D-D53F-D7A0-C19E6D44850A}"/>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405970" y="3623966"/>
            <a:ext cx="928694" cy="5841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Peeze Koffie | Rainforest Alliance">
            <a:extLst>
              <a:ext uri="{FF2B5EF4-FFF2-40B4-BE49-F238E27FC236}">
                <a16:creationId xmlns:a16="http://schemas.microsoft.com/office/drawing/2014/main" id="{E50E85AD-5EB4-AA78-F38C-7088926F6817}"/>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574726" y="4288344"/>
            <a:ext cx="829292" cy="6727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Mummy Meegz | Mind-blowingly good vegan chocolate.">
            <a:extLst>
              <a:ext uri="{FF2B5EF4-FFF2-40B4-BE49-F238E27FC236}">
                <a16:creationId xmlns:a16="http://schemas.microsoft.com/office/drawing/2014/main" id="{41A9F9AB-605D-AA1D-6D69-BC7374B8D539}"/>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451273" y="4315133"/>
            <a:ext cx="1112019" cy="5648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The Good Snack Company | Dublin, Ireland Startup">
            <a:extLst>
              <a:ext uri="{FF2B5EF4-FFF2-40B4-BE49-F238E27FC236}">
                <a16:creationId xmlns:a16="http://schemas.microsoft.com/office/drawing/2014/main" id="{62C30169-78E4-07A7-8D9A-19B6C73744AC}"/>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643136" y="3604770"/>
            <a:ext cx="601045" cy="6010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Smug Sticker for iOS &amp; Android | GIPHY">
            <a:extLst>
              <a:ext uri="{FF2B5EF4-FFF2-40B4-BE49-F238E27FC236}">
                <a16:creationId xmlns:a16="http://schemas.microsoft.com/office/drawing/2014/main" id="{1C98F866-9F5E-DE81-34F3-863363B75234}"/>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642411" y="4288344"/>
            <a:ext cx="876795" cy="8767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2" descr="Our History - Novamont">
            <a:extLst>
              <a:ext uri="{FF2B5EF4-FFF2-40B4-BE49-F238E27FC236}">
                <a16:creationId xmlns:a16="http://schemas.microsoft.com/office/drawing/2014/main" id="{2DDACB06-26BC-9815-05F6-F0CCC6BEA068}"/>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b="-398"/>
          <a:stretch/>
        </p:blipFill>
        <p:spPr bwMode="auto">
          <a:xfrm>
            <a:off x="8737817" y="4424480"/>
            <a:ext cx="762111" cy="4198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6" descr="The Orchard Fruit Company - Crunchbase Company Profile &amp; Funding">
            <a:extLst>
              <a:ext uri="{FF2B5EF4-FFF2-40B4-BE49-F238E27FC236}">
                <a16:creationId xmlns:a16="http://schemas.microsoft.com/office/drawing/2014/main" id="{8EBA2CCF-9A11-C8B1-5BA0-3F5666CEFC85}"/>
              </a:ext>
            </a:extLst>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t="33166" b="33165"/>
          <a:stretch/>
        </p:blipFill>
        <p:spPr bwMode="auto">
          <a:xfrm>
            <a:off x="9804023" y="3621859"/>
            <a:ext cx="1306483" cy="4398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8" descr="Home | Ethical Food Co">
            <a:extLst>
              <a:ext uri="{FF2B5EF4-FFF2-40B4-BE49-F238E27FC236}">
                <a16:creationId xmlns:a16="http://schemas.microsoft.com/office/drawing/2014/main" id="{25D84A21-B3D1-3475-8B53-BC7C552A8419}"/>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519690" y="3667106"/>
            <a:ext cx="925678" cy="3906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0" descr="Automation's brighter for Europe's largest carrot farmer - Brillopak">
            <a:extLst>
              <a:ext uri="{FF2B5EF4-FFF2-40B4-BE49-F238E27FC236}">
                <a16:creationId xmlns:a16="http://schemas.microsoft.com/office/drawing/2014/main" id="{5D9279B7-5F66-3197-B711-FA545C415BEF}"/>
              </a:ext>
            </a:extLst>
          </p:cNvPr>
          <p:cNvPicPr>
            <a:picLocks noChangeAspect="1" noChangeArrowheads="1"/>
          </p:cNvPicPr>
          <p:nvPr/>
        </p:nvPicPr>
        <p:blipFill rotWithShape="1">
          <a:blip r:embed="rId21" cstate="email">
            <a:extLst>
              <a:ext uri="{28A0092B-C50C-407E-A947-70E740481C1C}">
                <a14:useLocalDpi xmlns:a14="http://schemas.microsoft.com/office/drawing/2010/main"/>
              </a:ext>
            </a:extLst>
          </a:blip>
          <a:srcRect/>
          <a:stretch/>
        </p:blipFill>
        <p:spPr bwMode="auto">
          <a:xfrm>
            <a:off x="8568931" y="3655102"/>
            <a:ext cx="1160133" cy="4190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2" descr="Keith Spicer">
            <a:extLst>
              <a:ext uri="{FF2B5EF4-FFF2-40B4-BE49-F238E27FC236}">
                <a16:creationId xmlns:a16="http://schemas.microsoft.com/office/drawing/2014/main" id="{5CF43808-07E5-F803-1605-4D84F7D2D2D3}"/>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99169" y="4452385"/>
            <a:ext cx="1217856" cy="384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4" descr="Finlays | B2B Coffee &amp; Tea Supplier">
            <a:extLst>
              <a:ext uri="{FF2B5EF4-FFF2-40B4-BE49-F238E27FC236}">
                <a16:creationId xmlns:a16="http://schemas.microsoft.com/office/drawing/2014/main" id="{815F9E44-1DC9-1BCF-2261-58B457E61BCA}"/>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609155" y="4332676"/>
            <a:ext cx="980287" cy="4242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Member portrait: SPHERE – European Bioplastics e.V.">
            <a:extLst>
              <a:ext uri="{FF2B5EF4-FFF2-40B4-BE49-F238E27FC236}">
                <a16:creationId xmlns:a16="http://schemas.microsoft.com/office/drawing/2014/main" id="{882977E9-17E3-0F77-BE43-5458BE5A573D}"/>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2707356" y="4293224"/>
            <a:ext cx="705151" cy="6478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9E769B-B5F3-4917-A8B6-F96308BA58F4}"/>
              </a:ext>
            </a:extLst>
          </p:cNvPr>
          <p:cNvSpPr txBox="1"/>
          <p:nvPr/>
        </p:nvSpPr>
        <p:spPr>
          <a:xfrm>
            <a:off x="9668520" y="6347465"/>
            <a:ext cx="2862560" cy="369332"/>
          </a:xfrm>
          <a:prstGeom prst="rect">
            <a:avLst/>
          </a:prstGeom>
          <a:noFill/>
        </p:spPr>
        <p:txBody>
          <a:bodyPr wrap="square" rtlCol="0">
            <a:spAutoFit/>
          </a:bodyPr>
          <a:lstStyle/>
          <a:p>
            <a:r>
              <a:rPr lang="en-GB" dirty="0">
                <a:solidFill>
                  <a:schemeClr val="bg2"/>
                </a:solidFill>
                <a:latin typeface="Source Sans Pro" panose="020B0503030403020204" pitchFamily="34" charset="0"/>
              </a:rPr>
              <a:t>(Matthews et al., </a:t>
            </a:r>
            <a:r>
              <a:rPr lang="en-GB" i="1" dirty="0">
                <a:solidFill>
                  <a:schemeClr val="bg2"/>
                </a:solidFill>
                <a:latin typeface="Source Sans Pro" panose="020B0503030403020204" pitchFamily="34" charset="0"/>
              </a:rPr>
              <a:t>in prep</a:t>
            </a:r>
            <a:r>
              <a:rPr lang="en-GB" dirty="0">
                <a:solidFill>
                  <a:schemeClr val="bg2"/>
                </a:solidFill>
                <a:latin typeface="Source Sans Pro" panose="020B0503030403020204" pitchFamily="34" charset="0"/>
              </a:rPr>
              <a:t>)</a:t>
            </a:r>
          </a:p>
        </p:txBody>
      </p:sp>
    </p:spTree>
    <p:extLst>
      <p:ext uri="{BB962C8B-B14F-4D97-AF65-F5344CB8AC3E}">
        <p14:creationId xmlns:p14="http://schemas.microsoft.com/office/powerpoint/2010/main" val="88149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E70D-CF97-20C6-60F4-6C9E06F39513}"/>
              </a:ext>
            </a:extLst>
          </p:cNvPr>
          <p:cNvSpPr>
            <a:spLocks noGrp="1"/>
          </p:cNvSpPr>
          <p:nvPr>
            <p:ph type="title"/>
          </p:nvPr>
        </p:nvSpPr>
        <p:spPr/>
        <p:txBody>
          <a:bodyPr/>
          <a:lstStyle/>
          <a:p>
            <a:r>
              <a:rPr lang="en-GB" sz="3500" dirty="0"/>
              <a:t>Trial structure</a:t>
            </a:r>
          </a:p>
        </p:txBody>
      </p:sp>
      <p:sp>
        <p:nvSpPr>
          <p:cNvPr id="5" name="Google Shape;439;p24">
            <a:extLst>
              <a:ext uri="{FF2B5EF4-FFF2-40B4-BE49-F238E27FC236}">
                <a16:creationId xmlns:a16="http://schemas.microsoft.com/office/drawing/2014/main" id="{B39B76A5-8F7B-72C0-AE52-33D9C9442276}"/>
              </a:ext>
            </a:extLst>
          </p:cNvPr>
          <p:cNvSpPr/>
          <p:nvPr/>
        </p:nvSpPr>
        <p:spPr>
          <a:xfrm>
            <a:off x="2738299" y="1331719"/>
            <a:ext cx="8127474" cy="1001329"/>
          </a:xfrm>
          <a:prstGeom prst="rightArrow">
            <a:avLst>
              <a:gd name="adj1" fmla="val 50000"/>
              <a:gd name="adj2" fmla="val 50000"/>
            </a:avLst>
          </a:prstGeom>
          <a:solidFill>
            <a:schemeClr val="bg1">
              <a:lumMod val="90000"/>
            </a:schemeClr>
          </a:solidFill>
          <a:ln w="12700" cap="flat" cmpd="sng">
            <a:solidFill>
              <a:srgbClr val="D0CECE"/>
            </a:solidFill>
            <a:prstDash val="solid"/>
            <a:miter lim="800000"/>
            <a:headEnd type="none" w="sm" len="sm"/>
            <a:tailEnd type="none" w="sm" len="sm"/>
          </a:ln>
        </p:spPr>
        <p:txBody>
          <a:bodyPr spcFirstLastPara="1" wrap="square" lIns="91415" tIns="45692" rIns="91415" bIns="45692" anchor="ctr" anchorCtr="0">
            <a:noAutofit/>
          </a:bodyPr>
          <a:lstStyle/>
          <a:p>
            <a:pPr marL="0" marR="0" lvl="0" indent="0" algn="ctr" defTabSz="554478"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Google Shape;439;p24">
            <a:extLst>
              <a:ext uri="{FF2B5EF4-FFF2-40B4-BE49-F238E27FC236}">
                <a16:creationId xmlns:a16="http://schemas.microsoft.com/office/drawing/2014/main" id="{FE9A6975-AB9E-D9FD-ACAB-CE21BC46DF7E}"/>
              </a:ext>
            </a:extLst>
          </p:cNvPr>
          <p:cNvSpPr/>
          <p:nvPr/>
        </p:nvSpPr>
        <p:spPr>
          <a:xfrm>
            <a:off x="5474169" y="1331718"/>
            <a:ext cx="5391603" cy="1001329"/>
          </a:xfrm>
          <a:prstGeom prst="rightArrow">
            <a:avLst>
              <a:gd name="adj1" fmla="val 50000"/>
              <a:gd name="adj2" fmla="val 50000"/>
            </a:avLst>
          </a:prstGeom>
          <a:solidFill>
            <a:srgbClr val="00B050"/>
          </a:solidFill>
          <a:ln w="12700" cap="flat" cmpd="sng">
            <a:solidFill>
              <a:srgbClr val="D0CECE"/>
            </a:solidFill>
            <a:prstDash val="solid"/>
            <a:miter lim="800000"/>
            <a:headEnd type="none" w="sm" len="sm"/>
            <a:tailEnd type="none" w="sm" len="sm"/>
          </a:ln>
        </p:spPr>
        <p:txBody>
          <a:bodyPr spcFirstLastPara="1" wrap="square" lIns="91415" tIns="45692" rIns="91415" bIns="45692" anchor="ctr" anchorCtr="0">
            <a:noAutofit/>
          </a:bodyPr>
          <a:lstStyle/>
          <a:p>
            <a:pPr marL="0" marR="0" lvl="0" indent="0" algn="ctr" defTabSz="554478"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Google Shape;445;p24">
            <a:extLst>
              <a:ext uri="{FF2B5EF4-FFF2-40B4-BE49-F238E27FC236}">
                <a16:creationId xmlns:a16="http://schemas.microsoft.com/office/drawing/2014/main" id="{7A98B7B6-16B9-0BBF-1EDF-1FC31822D230}"/>
              </a:ext>
            </a:extLst>
          </p:cNvPr>
          <p:cNvSpPr txBox="1"/>
          <p:nvPr/>
        </p:nvSpPr>
        <p:spPr>
          <a:xfrm rot="5400000">
            <a:off x="4797831" y="1597634"/>
            <a:ext cx="1372006" cy="338498"/>
          </a:xfrm>
          <a:prstGeom prst="rect">
            <a:avLst/>
          </a:prstGeom>
          <a:solidFill>
            <a:srgbClr val="00B050"/>
          </a:solidFill>
          <a:ln>
            <a:noFill/>
          </a:ln>
        </p:spPr>
        <p:txBody>
          <a:bodyPr spcFirstLastPara="1" wrap="square" lIns="91415" tIns="45692" rIns="91415" bIns="45692" anchor="t" anchorCtr="0">
            <a:spAutoFit/>
          </a:bodyPr>
          <a:lstStyle/>
          <a:p>
            <a:pPr marL="0" marR="0" lvl="0" indent="0" algn="ctr" defTabSz="554478"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ysClr val="windowText" lastClr="000000"/>
                </a:solidFill>
                <a:effectLst/>
                <a:uLnTx/>
                <a:uFillTx/>
                <a:latin typeface="Source Sans Pro" panose="020B0503030403020204" pitchFamily="34" charset="0"/>
                <a:ea typeface="Calibri"/>
                <a:cs typeface="Calibri"/>
                <a:sym typeface="Calibri"/>
              </a:rPr>
              <a:t>Intervention</a:t>
            </a:r>
            <a:endParaRPr kumimoji="0" sz="1600" b="1" i="0" u="none" strike="noStrike" kern="0" cap="none" spc="0" normalizeH="0" baseline="0" noProof="0">
              <a:ln>
                <a:noFill/>
              </a:ln>
              <a:solidFill>
                <a:sysClr val="windowText" lastClr="000000"/>
              </a:solidFill>
              <a:effectLst/>
              <a:uLnTx/>
              <a:uFillTx/>
              <a:latin typeface="Source Sans Pro" panose="020B0503030403020204" pitchFamily="34" charset="0"/>
              <a:ea typeface="+mn-ea"/>
              <a:cs typeface="Arial"/>
              <a:sym typeface="Arial"/>
            </a:endParaRPr>
          </a:p>
        </p:txBody>
      </p:sp>
      <p:grpSp>
        <p:nvGrpSpPr>
          <p:cNvPr id="9" name="Group 8">
            <a:extLst>
              <a:ext uri="{FF2B5EF4-FFF2-40B4-BE49-F238E27FC236}">
                <a16:creationId xmlns:a16="http://schemas.microsoft.com/office/drawing/2014/main" id="{37C2360B-7DAE-4CEE-3D71-FE6FF8DB0E9A}"/>
              </a:ext>
            </a:extLst>
          </p:cNvPr>
          <p:cNvGrpSpPr/>
          <p:nvPr/>
        </p:nvGrpSpPr>
        <p:grpSpPr>
          <a:xfrm>
            <a:off x="344574" y="2608761"/>
            <a:ext cx="11502852" cy="3588120"/>
            <a:chOff x="44931" y="3181448"/>
            <a:chExt cx="11502852" cy="3588120"/>
          </a:xfrm>
        </p:grpSpPr>
        <p:graphicFrame>
          <p:nvGraphicFramePr>
            <p:cNvPr id="10" name="Google Shape;436;p24">
              <a:extLst>
                <a:ext uri="{FF2B5EF4-FFF2-40B4-BE49-F238E27FC236}">
                  <a16:creationId xmlns:a16="http://schemas.microsoft.com/office/drawing/2014/main" id="{6E3615CD-8170-84EB-DC62-773C99DE5777}"/>
                </a:ext>
              </a:extLst>
            </p:cNvPr>
            <p:cNvGraphicFramePr/>
            <p:nvPr/>
          </p:nvGraphicFramePr>
          <p:xfrm>
            <a:off x="2438655" y="3181448"/>
            <a:ext cx="8127474" cy="3535703"/>
          </p:xfrm>
          <a:graphic>
            <a:graphicData uri="http://schemas.openxmlformats.org/drawingml/2006/table">
              <a:tbl>
                <a:tblPr>
                  <a:noFill/>
                </a:tblPr>
                <a:tblGrid>
                  <a:gridCol w="1354579">
                    <a:extLst>
                      <a:ext uri="{9D8B030D-6E8A-4147-A177-3AD203B41FA5}">
                        <a16:colId xmlns:a16="http://schemas.microsoft.com/office/drawing/2014/main" val="20000"/>
                      </a:ext>
                    </a:extLst>
                  </a:gridCol>
                  <a:gridCol w="1354579">
                    <a:extLst>
                      <a:ext uri="{9D8B030D-6E8A-4147-A177-3AD203B41FA5}">
                        <a16:colId xmlns:a16="http://schemas.microsoft.com/office/drawing/2014/main" val="20001"/>
                      </a:ext>
                    </a:extLst>
                  </a:gridCol>
                  <a:gridCol w="1354579">
                    <a:extLst>
                      <a:ext uri="{9D8B030D-6E8A-4147-A177-3AD203B41FA5}">
                        <a16:colId xmlns:a16="http://schemas.microsoft.com/office/drawing/2014/main" val="20002"/>
                      </a:ext>
                    </a:extLst>
                  </a:gridCol>
                  <a:gridCol w="1354579">
                    <a:extLst>
                      <a:ext uri="{9D8B030D-6E8A-4147-A177-3AD203B41FA5}">
                        <a16:colId xmlns:a16="http://schemas.microsoft.com/office/drawing/2014/main" val="20003"/>
                      </a:ext>
                    </a:extLst>
                  </a:gridCol>
                  <a:gridCol w="1354579">
                    <a:extLst>
                      <a:ext uri="{9D8B030D-6E8A-4147-A177-3AD203B41FA5}">
                        <a16:colId xmlns:a16="http://schemas.microsoft.com/office/drawing/2014/main" val="20004"/>
                      </a:ext>
                    </a:extLst>
                  </a:gridCol>
                  <a:gridCol w="1354579">
                    <a:extLst>
                      <a:ext uri="{9D8B030D-6E8A-4147-A177-3AD203B41FA5}">
                        <a16:colId xmlns:a16="http://schemas.microsoft.com/office/drawing/2014/main" val="20005"/>
                      </a:ext>
                    </a:extLst>
                  </a:gridCol>
                </a:tblGrid>
                <a:tr h="375925">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r>
                          <a:rPr lang="en-GB" sz="1900" b="1" u="none" strike="noStrike" cap="none">
                            <a:solidFill>
                              <a:schemeClr val="bg2"/>
                            </a:solidFill>
                          </a:rPr>
                          <a:t>Week 1 </a:t>
                        </a:r>
                        <a:endParaRPr sz="1900" b="1" u="none" strike="noStrike" cap="none">
                          <a:solidFill>
                            <a:schemeClr val="bg2"/>
                          </a:solidFill>
                        </a:endParaRPr>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r>
                          <a:rPr lang="en-GB" sz="1900" b="1" u="none" strike="noStrike" cap="none">
                            <a:solidFill>
                              <a:schemeClr val="bg2"/>
                            </a:solidFill>
                          </a:rPr>
                          <a:t>Week 2 </a:t>
                        </a:r>
                        <a:endParaRPr sz="1900" b="1" u="none" strike="noStrike" cap="none">
                          <a:solidFill>
                            <a:schemeClr val="bg2"/>
                          </a:solidFill>
                        </a:endParaRPr>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r>
                          <a:rPr lang="en-GB" sz="1900" b="1" u="none" strike="noStrike" cap="none">
                            <a:solidFill>
                              <a:schemeClr val="bg2"/>
                            </a:solidFill>
                          </a:rPr>
                          <a:t>Week 3</a:t>
                        </a:r>
                        <a:endParaRPr sz="1900" b="1" u="none" strike="noStrike" cap="none">
                          <a:solidFill>
                            <a:schemeClr val="bg2"/>
                          </a:solidFill>
                        </a:endParaRPr>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r>
                          <a:rPr lang="en-GB" sz="1900" b="1" u="none" strike="noStrike" cap="none">
                            <a:solidFill>
                              <a:schemeClr val="bg2"/>
                            </a:solidFill>
                          </a:rPr>
                          <a:t>Week 4</a:t>
                        </a:r>
                        <a:endParaRPr sz="1900" b="1" u="none" strike="noStrike" cap="none">
                          <a:solidFill>
                            <a:schemeClr val="bg2"/>
                          </a:solidFill>
                        </a:endParaRPr>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r>
                          <a:rPr lang="en-GB" sz="1900" b="1" u="none" strike="noStrike" cap="none">
                            <a:solidFill>
                              <a:schemeClr val="bg2"/>
                            </a:solidFill>
                          </a:rPr>
                          <a:t>Week 5</a:t>
                        </a:r>
                        <a:endParaRPr sz="1900" b="1" u="none" strike="noStrike" cap="none">
                          <a:solidFill>
                            <a:schemeClr val="bg2"/>
                          </a:solidFill>
                        </a:endParaRPr>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r>
                          <a:rPr lang="en-GB" sz="1900" b="1" u="none" strike="noStrike" cap="none">
                            <a:solidFill>
                              <a:schemeClr val="bg2"/>
                            </a:solidFill>
                          </a:rPr>
                          <a:t>Week 6</a:t>
                        </a:r>
                        <a:endParaRPr sz="1900" b="1" u="none" strike="noStrike" cap="none">
                          <a:solidFill>
                            <a:schemeClr val="bg2"/>
                          </a:solidFill>
                        </a:endParaRPr>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extLst>
                    <a:ext uri="{0D108BD9-81ED-4DB2-BD59-A6C34878D82A}">
                      <a16:rowId xmlns:a16="http://schemas.microsoft.com/office/drawing/2014/main" val="10000"/>
                    </a:ext>
                  </a:extLst>
                </a:tr>
                <a:tr h="1229365">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p>
                        <a:pPr marL="0" marR="0" lvl="0" indent="0" algn="ctr" rtl="0">
                          <a:spcBef>
                            <a:spcPts val="0"/>
                          </a:spcBef>
                          <a:spcAft>
                            <a:spcPts val="0"/>
                          </a:spcAft>
                          <a:buClr>
                            <a:schemeClr val="dk1"/>
                          </a:buClr>
                          <a:buSzPts val="3000"/>
                          <a:buFont typeface="Calibri"/>
                          <a:buNone/>
                        </a:pPr>
                        <a:endParaRPr sz="1900" u="none" strike="noStrike" cap="none"/>
                      </a:p>
                      <a:p>
                        <a:pPr marL="0" marR="0" lvl="0" indent="0" algn="ctr" rtl="0">
                          <a:spcBef>
                            <a:spcPts val="0"/>
                          </a:spcBef>
                          <a:spcAft>
                            <a:spcPts val="0"/>
                          </a:spcAft>
                          <a:buClr>
                            <a:schemeClr val="dk1"/>
                          </a:buClr>
                          <a:buSzPts val="3000"/>
                          <a:buFont typeface="Calibri"/>
                          <a:buNone/>
                        </a:pPr>
                        <a:endParaRPr sz="1900" u="none" strike="noStrike" cap="none"/>
                      </a:p>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extLst>
                    <a:ext uri="{0D108BD9-81ED-4DB2-BD59-A6C34878D82A}">
                      <a16:rowId xmlns:a16="http://schemas.microsoft.com/office/drawing/2014/main" val="10001"/>
                    </a:ext>
                  </a:extLst>
                </a:tr>
                <a:tr h="944885">
                  <a:tc>
                    <a:txBody>
                      <a:body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3000"/>
                          <a:buFont typeface="Calibri"/>
                          <a:buNone/>
                        </a:pPr>
                        <a:endParaRPr sz="1900" u="none" strike="noStrike" cap="none" dirty="0"/>
                      </a:p>
                    </a:txBody>
                    <a:tcPr marL="91445" marR="91445" marT="45723" marB="45723">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p>
                        <a:pPr marL="0" marR="0" lvl="0" indent="0" algn="ctr" rtl="0">
                          <a:spcBef>
                            <a:spcPts val="0"/>
                          </a:spcBef>
                          <a:spcAft>
                            <a:spcPts val="0"/>
                          </a:spcAft>
                          <a:buClr>
                            <a:schemeClr val="dk1"/>
                          </a:buClr>
                          <a:buSzPts val="3000"/>
                          <a:buFont typeface="Calibri"/>
                          <a:buNone/>
                        </a:pPr>
                        <a:endParaRPr sz="1900" u="none" strike="noStrike" cap="none" dirty="0"/>
                      </a:p>
                    </a:txBody>
                    <a:tcPr marL="91445" marR="91445" marT="45723" marB="45723">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extLst>
                    <a:ext uri="{0D108BD9-81ED-4DB2-BD59-A6C34878D82A}">
                      <a16:rowId xmlns:a16="http://schemas.microsoft.com/office/drawing/2014/main" val="2361072638"/>
                    </a:ext>
                  </a:extLst>
                </a:tr>
                <a:tr h="944885">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p>
                        <a:pPr marL="0" marR="0" lvl="0" indent="0" algn="ctr" rtl="0">
                          <a:spcBef>
                            <a:spcPts val="0"/>
                          </a:spcBef>
                          <a:spcAft>
                            <a:spcPts val="0"/>
                          </a:spcAft>
                          <a:buClr>
                            <a:schemeClr val="dk1"/>
                          </a:buClr>
                          <a:buSzPts val="3000"/>
                          <a:buFont typeface="Calibri"/>
                          <a:buNone/>
                        </a:pPr>
                        <a:endParaRPr sz="1900" u="none" strike="noStrike" cap="none"/>
                      </a:p>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dirty="0"/>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extLst>
                    <a:ext uri="{0D108BD9-81ED-4DB2-BD59-A6C34878D82A}">
                      <a16:rowId xmlns:a16="http://schemas.microsoft.com/office/drawing/2014/main" val="10002"/>
                    </a:ext>
                  </a:extLst>
                </a:tr>
              </a:tbl>
            </a:graphicData>
          </a:graphic>
        </p:graphicFrame>
        <p:grpSp>
          <p:nvGrpSpPr>
            <p:cNvPr id="11" name="Group 10">
              <a:extLst>
                <a:ext uri="{FF2B5EF4-FFF2-40B4-BE49-F238E27FC236}">
                  <a16:creationId xmlns:a16="http://schemas.microsoft.com/office/drawing/2014/main" id="{2762BC3C-0C2E-C9DA-1A0B-E1F21EA142A8}"/>
                </a:ext>
              </a:extLst>
            </p:cNvPr>
            <p:cNvGrpSpPr/>
            <p:nvPr/>
          </p:nvGrpSpPr>
          <p:grpSpPr>
            <a:xfrm>
              <a:off x="235424" y="5622549"/>
              <a:ext cx="2292492" cy="1147019"/>
              <a:chOff x="235424" y="5622549"/>
              <a:chExt cx="2292492" cy="1147019"/>
            </a:xfrm>
          </p:grpSpPr>
          <p:sp>
            <p:nvSpPr>
              <p:cNvPr id="47" name="Google Shape;449;p24">
                <a:extLst>
                  <a:ext uri="{FF2B5EF4-FFF2-40B4-BE49-F238E27FC236}">
                    <a16:creationId xmlns:a16="http://schemas.microsoft.com/office/drawing/2014/main" id="{96141859-3277-ED62-6A5C-F8616F804363}"/>
                  </a:ext>
                </a:extLst>
              </p:cNvPr>
              <p:cNvSpPr txBox="1"/>
              <p:nvPr/>
            </p:nvSpPr>
            <p:spPr>
              <a:xfrm>
                <a:off x="680045" y="5846295"/>
                <a:ext cx="1847871" cy="923273"/>
              </a:xfrm>
              <a:prstGeom prst="rect">
                <a:avLst/>
              </a:prstGeom>
              <a:noFill/>
              <a:ln>
                <a:noFill/>
              </a:ln>
            </p:spPr>
            <p:txBody>
              <a:bodyPr spcFirstLastPara="1" wrap="square" lIns="91415" tIns="45692" rIns="91415" bIns="45692" anchor="t" anchorCtr="0">
                <a:spAutoFit/>
              </a:bodyPr>
              <a:lstStyle/>
              <a:p>
                <a:pPr marL="0" marR="0" lvl="0" indent="0" algn="ctr" defTabSz="554478"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Calibri"/>
                    <a:cs typeface="Calibri"/>
                    <a:sym typeface="Calibri"/>
                  </a:rPr>
                  <a:t>Waste audits (total household waste)</a:t>
                </a:r>
                <a:endParaRPr kumimoji="0" sz="1092"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Arial"/>
                  <a:sym typeface="Arial"/>
                </a:endParaRPr>
              </a:p>
            </p:txBody>
          </p:sp>
          <p:pic>
            <p:nvPicPr>
              <p:cNvPr id="48" name="Google Shape;325;p43" descr="A couple of trash cans&#10;&#10;Description automatically generated">
                <a:extLst>
                  <a:ext uri="{FF2B5EF4-FFF2-40B4-BE49-F238E27FC236}">
                    <a16:creationId xmlns:a16="http://schemas.microsoft.com/office/drawing/2014/main" id="{DE19B078-1D57-63A2-222F-CF6D7A958CB6}"/>
                  </a:ext>
                </a:extLst>
              </p:cNvPr>
              <p:cNvPicPr preferRelativeResize="0">
                <a:picLocks/>
              </p:cNvPicPr>
              <p:nvPr/>
            </p:nvPicPr>
            <p:blipFill rotWithShape="1">
              <a:blip r:embed="rId3" cstate="email">
                <a:alphaModFix/>
                <a:extLst>
                  <a:ext uri="{28A0092B-C50C-407E-A947-70E740481C1C}">
                    <a14:useLocalDpi xmlns:a14="http://schemas.microsoft.com/office/drawing/2010/main"/>
                  </a:ext>
                </a:extLst>
              </a:blip>
              <a:srcRect/>
              <a:stretch/>
            </p:blipFill>
            <p:spPr>
              <a:xfrm>
                <a:off x="235424" y="5622549"/>
                <a:ext cx="628800" cy="1051200"/>
              </a:xfrm>
              <a:prstGeom prst="rect">
                <a:avLst/>
              </a:prstGeom>
              <a:noFill/>
              <a:ln>
                <a:noFill/>
              </a:ln>
            </p:spPr>
          </p:pic>
        </p:grpSp>
        <p:grpSp>
          <p:nvGrpSpPr>
            <p:cNvPr id="12" name="Group 11">
              <a:extLst>
                <a:ext uri="{FF2B5EF4-FFF2-40B4-BE49-F238E27FC236}">
                  <a16:creationId xmlns:a16="http://schemas.microsoft.com/office/drawing/2014/main" id="{0825B53F-0BFD-0C8F-ADEA-61DD84E90FEB}"/>
                </a:ext>
              </a:extLst>
            </p:cNvPr>
            <p:cNvGrpSpPr/>
            <p:nvPr/>
          </p:nvGrpSpPr>
          <p:grpSpPr>
            <a:xfrm>
              <a:off x="44931" y="3665609"/>
              <a:ext cx="2468734" cy="763600"/>
              <a:chOff x="44931" y="3665609"/>
              <a:chExt cx="2468734" cy="763600"/>
            </a:xfrm>
          </p:grpSpPr>
          <p:sp>
            <p:nvSpPr>
              <p:cNvPr id="41" name="Google Shape;447;p24">
                <a:extLst>
                  <a:ext uri="{FF2B5EF4-FFF2-40B4-BE49-F238E27FC236}">
                    <a16:creationId xmlns:a16="http://schemas.microsoft.com/office/drawing/2014/main" id="{5E7BA406-CC35-9CB5-B649-10D1F52D9546}"/>
                  </a:ext>
                </a:extLst>
              </p:cNvPr>
              <p:cNvSpPr txBox="1"/>
              <p:nvPr/>
            </p:nvSpPr>
            <p:spPr>
              <a:xfrm>
                <a:off x="822084" y="3923890"/>
                <a:ext cx="1691581" cy="369275"/>
              </a:xfrm>
              <a:prstGeom prst="rect">
                <a:avLst/>
              </a:prstGeom>
              <a:noFill/>
              <a:ln>
                <a:noFill/>
              </a:ln>
            </p:spPr>
            <p:txBody>
              <a:bodyPr spcFirstLastPara="1" wrap="square" lIns="91415" tIns="45692" rIns="91415" bIns="45692" anchor="t" anchorCtr="0">
                <a:spAutoFit/>
              </a:bodyPr>
              <a:lstStyle/>
              <a:p>
                <a:pPr marL="0" marR="0" lvl="0" indent="0" algn="ctr" defTabSz="554478"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ysClr val="windowText" lastClr="000000"/>
                    </a:solidFill>
                    <a:effectLst/>
                    <a:uLnTx/>
                    <a:uFillTx/>
                    <a:latin typeface="Source Sans Pro" panose="020B0503030403020204" pitchFamily="34" charset="0"/>
                    <a:ea typeface="Calibri"/>
                    <a:cs typeface="Calibri"/>
                    <a:sym typeface="Calibri"/>
                  </a:rPr>
                  <a:t>Food boxes</a:t>
                </a:r>
                <a:endParaRPr kumimoji="0" sz="1092" b="0" i="0" u="none" strike="noStrike" kern="0" cap="none" spc="0" normalizeH="0" baseline="0" noProof="0">
                  <a:ln>
                    <a:noFill/>
                  </a:ln>
                  <a:solidFill>
                    <a:sysClr val="windowText" lastClr="000000"/>
                  </a:solidFill>
                  <a:effectLst/>
                  <a:uLnTx/>
                  <a:uFillTx/>
                  <a:latin typeface="Source Sans Pro" panose="020B0503030403020204" pitchFamily="34" charset="0"/>
                  <a:ea typeface="+mn-ea"/>
                  <a:cs typeface="Arial"/>
                  <a:sym typeface="Arial"/>
                </a:endParaRPr>
              </a:p>
            </p:txBody>
          </p:sp>
          <p:grpSp>
            <p:nvGrpSpPr>
              <p:cNvPr id="42" name="Group 41">
                <a:extLst>
                  <a:ext uri="{FF2B5EF4-FFF2-40B4-BE49-F238E27FC236}">
                    <a16:creationId xmlns:a16="http://schemas.microsoft.com/office/drawing/2014/main" id="{C6B66D5A-1007-C1FE-3381-18F01B7B9397}"/>
                  </a:ext>
                </a:extLst>
              </p:cNvPr>
              <p:cNvGrpSpPr/>
              <p:nvPr/>
            </p:nvGrpSpPr>
            <p:grpSpPr>
              <a:xfrm>
                <a:off x="44931" y="3665609"/>
                <a:ext cx="976280" cy="763600"/>
                <a:chOff x="3467715" y="727364"/>
                <a:chExt cx="4148822" cy="3245009"/>
              </a:xfrm>
            </p:grpSpPr>
            <p:pic>
              <p:nvPicPr>
                <p:cNvPr id="43" name="Picture 42" descr="A brown box in a circle&#10;&#10;Description automatically generated">
                  <a:extLst>
                    <a:ext uri="{FF2B5EF4-FFF2-40B4-BE49-F238E27FC236}">
                      <a16:creationId xmlns:a16="http://schemas.microsoft.com/office/drawing/2014/main" id="{6BD7D125-24F3-788F-BEE5-B443976F28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10468" y="727364"/>
                  <a:ext cx="2837142" cy="2837142"/>
                </a:xfrm>
                <a:prstGeom prst="rect">
                  <a:avLst/>
                </a:prstGeom>
              </p:spPr>
            </p:pic>
            <p:pic>
              <p:nvPicPr>
                <p:cNvPr id="44" name="Picture 43" descr="A bag of chips with green text&#10;&#10;Description automatically generated">
                  <a:extLst>
                    <a:ext uri="{FF2B5EF4-FFF2-40B4-BE49-F238E27FC236}">
                      <a16:creationId xmlns:a16="http://schemas.microsoft.com/office/drawing/2014/main" id="{5F3BACD4-209E-EA3C-085A-6FD2742F3E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8682" y="2088785"/>
                  <a:ext cx="1537855" cy="1206255"/>
                </a:xfrm>
                <a:prstGeom prst="rect">
                  <a:avLst/>
                </a:prstGeom>
              </p:spPr>
            </p:pic>
            <p:pic>
              <p:nvPicPr>
                <p:cNvPr id="45" name="Picture 44" descr="A white and blue bag with brown liquid&#10;&#10;Description automatically generated">
                  <a:extLst>
                    <a:ext uri="{FF2B5EF4-FFF2-40B4-BE49-F238E27FC236}">
                      <a16:creationId xmlns:a16="http://schemas.microsoft.com/office/drawing/2014/main" id="{D4AD0004-5C05-622A-12B0-0476F1E04C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700000">
                  <a:off x="3467715" y="2216693"/>
                  <a:ext cx="1160207" cy="1304978"/>
                </a:xfrm>
                <a:prstGeom prst="rect">
                  <a:avLst/>
                </a:prstGeom>
              </p:spPr>
            </p:pic>
            <p:pic>
              <p:nvPicPr>
                <p:cNvPr id="46" name="Picture 45" descr="A yellow banana on a black background&#10;&#10;Description automatically generated">
                  <a:extLst>
                    <a:ext uri="{FF2B5EF4-FFF2-40B4-BE49-F238E27FC236}">
                      <a16:creationId xmlns:a16="http://schemas.microsoft.com/office/drawing/2014/main" id="{3C706D88-8EF5-19B3-FFA8-445A9E4737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85604" y="2887173"/>
                  <a:ext cx="1246909" cy="1085200"/>
                </a:xfrm>
                <a:prstGeom prst="rect">
                  <a:avLst/>
                </a:prstGeom>
              </p:spPr>
            </p:pic>
          </p:grpSp>
        </p:grpSp>
        <p:grpSp>
          <p:nvGrpSpPr>
            <p:cNvPr id="13" name="Group 12">
              <a:extLst>
                <a:ext uri="{FF2B5EF4-FFF2-40B4-BE49-F238E27FC236}">
                  <a16:creationId xmlns:a16="http://schemas.microsoft.com/office/drawing/2014/main" id="{F35D7CDD-B232-A5DE-D572-DA50799D7B10}"/>
                </a:ext>
              </a:extLst>
            </p:cNvPr>
            <p:cNvGrpSpPr/>
            <p:nvPr/>
          </p:nvGrpSpPr>
          <p:grpSpPr>
            <a:xfrm>
              <a:off x="101801" y="4841056"/>
              <a:ext cx="2369860" cy="676628"/>
              <a:chOff x="101801" y="4841056"/>
              <a:chExt cx="2369860" cy="676628"/>
            </a:xfrm>
          </p:grpSpPr>
          <p:pic>
            <p:nvPicPr>
              <p:cNvPr id="39" name="Picture 38">
                <a:extLst>
                  <a:ext uri="{FF2B5EF4-FFF2-40B4-BE49-F238E27FC236}">
                    <a16:creationId xmlns:a16="http://schemas.microsoft.com/office/drawing/2014/main" id="{19DA0052-26A7-999A-C620-C41A13AAAB4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801" y="4841056"/>
                <a:ext cx="919410" cy="676628"/>
              </a:xfrm>
              <a:prstGeom prst="rect">
                <a:avLst/>
              </a:prstGeom>
            </p:spPr>
          </p:pic>
          <p:sp>
            <p:nvSpPr>
              <p:cNvPr id="40" name="Google Shape;449;p24">
                <a:extLst>
                  <a:ext uri="{FF2B5EF4-FFF2-40B4-BE49-F238E27FC236}">
                    <a16:creationId xmlns:a16="http://schemas.microsoft.com/office/drawing/2014/main" id="{15D32A6E-3572-6EC1-EE72-D269D860FF2E}"/>
                  </a:ext>
                </a:extLst>
              </p:cNvPr>
              <p:cNvSpPr txBox="1"/>
              <p:nvPr/>
            </p:nvSpPr>
            <p:spPr>
              <a:xfrm>
                <a:off x="780080" y="5023857"/>
                <a:ext cx="1691581" cy="369275"/>
              </a:xfrm>
              <a:prstGeom prst="rect">
                <a:avLst/>
              </a:prstGeom>
              <a:noFill/>
              <a:ln>
                <a:noFill/>
              </a:ln>
            </p:spPr>
            <p:txBody>
              <a:bodyPr spcFirstLastPara="1" wrap="square" lIns="91415" tIns="45692" rIns="91415" bIns="45692" anchor="t" anchorCtr="0">
                <a:spAutoFit/>
              </a:bodyPr>
              <a:lstStyle/>
              <a:p>
                <a:pPr marL="0" marR="0" lvl="0" indent="0" algn="ctr" defTabSz="554478"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Calibri"/>
                    <a:cs typeface="Calibri"/>
                    <a:sym typeface="Calibri"/>
                  </a:rPr>
                  <a:t>Survey</a:t>
                </a:r>
                <a:endParaRPr kumimoji="0" sz="1092"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Arial"/>
                  <a:sym typeface="Arial"/>
                </a:endParaRPr>
              </a:p>
            </p:txBody>
          </p:sp>
        </p:grpSp>
        <p:grpSp>
          <p:nvGrpSpPr>
            <p:cNvPr id="14" name="Group 13">
              <a:extLst>
                <a:ext uri="{FF2B5EF4-FFF2-40B4-BE49-F238E27FC236}">
                  <a16:creationId xmlns:a16="http://schemas.microsoft.com/office/drawing/2014/main" id="{F5162309-466F-5714-54F3-EA9727DA2F0A}"/>
                </a:ext>
              </a:extLst>
            </p:cNvPr>
            <p:cNvGrpSpPr/>
            <p:nvPr/>
          </p:nvGrpSpPr>
          <p:grpSpPr>
            <a:xfrm>
              <a:off x="2448145" y="3665609"/>
              <a:ext cx="9099638" cy="3048287"/>
              <a:chOff x="2448145" y="3665609"/>
              <a:chExt cx="9099638" cy="3048287"/>
            </a:xfrm>
          </p:grpSpPr>
          <p:grpSp>
            <p:nvGrpSpPr>
              <p:cNvPr id="15" name="Group 14">
                <a:extLst>
                  <a:ext uri="{FF2B5EF4-FFF2-40B4-BE49-F238E27FC236}">
                    <a16:creationId xmlns:a16="http://schemas.microsoft.com/office/drawing/2014/main" id="{CEBA3279-B86A-DB46-190C-8FA2BFFF82BC}"/>
                  </a:ext>
                </a:extLst>
              </p:cNvPr>
              <p:cNvGrpSpPr/>
              <p:nvPr/>
            </p:nvGrpSpPr>
            <p:grpSpPr>
              <a:xfrm>
                <a:off x="2448145" y="3668341"/>
                <a:ext cx="1319532" cy="1032075"/>
                <a:chOff x="3839116" y="812436"/>
                <a:chExt cx="4148823" cy="3245008"/>
              </a:xfrm>
            </p:grpSpPr>
            <p:pic>
              <p:nvPicPr>
                <p:cNvPr id="35" name="Picture 34" descr="A brown box in a circle&#10;&#10;Description automatically generated">
                  <a:extLst>
                    <a:ext uri="{FF2B5EF4-FFF2-40B4-BE49-F238E27FC236}">
                      <a16:creationId xmlns:a16="http://schemas.microsoft.com/office/drawing/2014/main" id="{A594A703-20FB-176F-D78E-408DAE18A12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37158" y="812436"/>
                  <a:ext cx="2837141" cy="2837142"/>
                </a:xfrm>
                <a:prstGeom prst="rect">
                  <a:avLst/>
                </a:prstGeom>
              </p:spPr>
            </p:pic>
            <p:pic>
              <p:nvPicPr>
                <p:cNvPr id="36" name="Picture 35" descr="A bag of chips with green text&#10;&#10;Description automatically generated">
                  <a:extLst>
                    <a:ext uri="{FF2B5EF4-FFF2-40B4-BE49-F238E27FC236}">
                      <a16:creationId xmlns:a16="http://schemas.microsoft.com/office/drawing/2014/main" id="{908A29C4-0348-F3F2-0933-813425393AE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50085" y="2173857"/>
                  <a:ext cx="1537854" cy="1206254"/>
                </a:xfrm>
                <a:prstGeom prst="rect">
                  <a:avLst/>
                </a:prstGeom>
              </p:spPr>
            </p:pic>
            <p:pic>
              <p:nvPicPr>
                <p:cNvPr id="37" name="Picture 36" descr="A white and blue bag with brown liquid&#10;&#10;Description automatically generated">
                  <a:extLst>
                    <a:ext uri="{FF2B5EF4-FFF2-40B4-BE49-F238E27FC236}">
                      <a16:creationId xmlns:a16="http://schemas.microsoft.com/office/drawing/2014/main" id="{B25C8482-8B6F-E000-B0B6-B45F54093CB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700000">
                  <a:off x="3839116" y="2301764"/>
                  <a:ext cx="1160209" cy="1304977"/>
                </a:xfrm>
                <a:prstGeom prst="rect">
                  <a:avLst/>
                </a:prstGeom>
              </p:spPr>
            </p:pic>
            <p:pic>
              <p:nvPicPr>
                <p:cNvPr id="38" name="Picture 37" descr="A yellow banana on a black background&#10;&#10;Description automatically generated">
                  <a:extLst>
                    <a:ext uri="{FF2B5EF4-FFF2-40B4-BE49-F238E27FC236}">
                      <a16:creationId xmlns:a16="http://schemas.microsoft.com/office/drawing/2014/main" id="{1C74856C-EFD2-3CF4-D81F-FCCB591D477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257004" y="2972244"/>
                  <a:ext cx="1246909" cy="1085200"/>
                </a:xfrm>
                <a:prstGeom prst="rect">
                  <a:avLst/>
                </a:prstGeom>
              </p:spPr>
            </p:pic>
          </p:grpSp>
          <p:grpSp>
            <p:nvGrpSpPr>
              <p:cNvPr id="16" name="Group 15">
                <a:extLst>
                  <a:ext uri="{FF2B5EF4-FFF2-40B4-BE49-F238E27FC236}">
                    <a16:creationId xmlns:a16="http://schemas.microsoft.com/office/drawing/2014/main" id="{871ED8D8-CAE7-EFE9-F8E1-FF6D4944C0D0}"/>
                  </a:ext>
                </a:extLst>
              </p:cNvPr>
              <p:cNvGrpSpPr/>
              <p:nvPr/>
            </p:nvGrpSpPr>
            <p:grpSpPr>
              <a:xfrm>
                <a:off x="5165320" y="3668341"/>
                <a:ext cx="1319532" cy="1032075"/>
                <a:chOff x="3959575" y="954045"/>
                <a:chExt cx="4148823" cy="3245010"/>
              </a:xfrm>
            </p:grpSpPr>
            <p:pic>
              <p:nvPicPr>
                <p:cNvPr id="31" name="Picture 30" descr="A brown box in a circle&#10;&#10;Description automatically generated">
                  <a:extLst>
                    <a:ext uri="{FF2B5EF4-FFF2-40B4-BE49-F238E27FC236}">
                      <a16:creationId xmlns:a16="http://schemas.microsoft.com/office/drawing/2014/main" id="{211A4D16-4B49-D57C-D875-419BD415011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02327" y="954045"/>
                  <a:ext cx="2837141" cy="2837143"/>
                </a:xfrm>
                <a:prstGeom prst="rect">
                  <a:avLst/>
                </a:prstGeom>
              </p:spPr>
            </p:pic>
            <p:pic>
              <p:nvPicPr>
                <p:cNvPr id="32" name="Picture 31" descr="A bag of chips with green text&#10;&#10;Description automatically generated">
                  <a:extLst>
                    <a:ext uri="{FF2B5EF4-FFF2-40B4-BE49-F238E27FC236}">
                      <a16:creationId xmlns:a16="http://schemas.microsoft.com/office/drawing/2014/main" id="{123B7517-6B05-64B3-9B01-36AAB8445C6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70544" y="2315467"/>
                  <a:ext cx="1537854" cy="1206254"/>
                </a:xfrm>
                <a:prstGeom prst="rect">
                  <a:avLst/>
                </a:prstGeom>
              </p:spPr>
            </p:pic>
            <p:pic>
              <p:nvPicPr>
                <p:cNvPr id="33" name="Picture 32" descr="A white and blue bag with brown liquid&#10;&#10;Description automatically generated">
                  <a:extLst>
                    <a:ext uri="{FF2B5EF4-FFF2-40B4-BE49-F238E27FC236}">
                      <a16:creationId xmlns:a16="http://schemas.microsoft.com/office/drawing/2014/main" id="{C8EEEC2F-5F79-6B29-70EE-CFB63B0C14F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700000">
                  <a:off x="3959575" y="2443374"/>
                  <a:ext cx="1160208" cy="1304977"/>
                </a:xfrm>
                <a:prstGeom prst="rect">
                  <a:avLst/>
                </a:prstGeom>
              </p:spPr>
            </p:pic>
            <p:pic>
              <p:nvPicPr>
                <p:cNvPr id="34" name="Picture 33" descr="A yellow banana on a black background&#10;&#10;Description automatically generated">
                  <a:extLst>
                    <a:ext uri="{FF2B5EF4-FFF2-40B4-BE49-F238E27FC236}">
                      <a16:creationId xmlns:a16="http://schemas.microsoft.com/office/drawing/2014/main" id="{057D3C32-0ECB-2E13-98BC-860FC1D8F54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77463" y="3113854"/>
                  <a:ext cx="1246909" cy="1085201"/>
                </a:xfrm>
                <a:prstGeom prst="rect">
                  <a:avLst/>
                </a:prstGeom>
              </p:spPr>
            </p:pic>
          </p:grpSp>
          <p:grpSp>
            <p:nvGrpSpPr>
              <p:cNvPr id="17" name="Group 16">
                <a:extLst>
                  <a:ext uri="{FF2B5EF4-FFF2-40B4-BE49-F238E27FC236}">
                    <a16:creationId xmlns:a16="http://schemas.microsoft.com/office/drawing/2014/main" id="{6E3D7285-E4F6-B2EF-B7BB-D304D0CF3F03}"/>
                  </a:ext>
                </a:extLst>
              </p:cNvPr>
              <p:cNvGrpSpPr/>
              <p:nvPr/>
            </p:nvGrpSpPr>
            <p:grpSpPr>
              <a:xfrm>
                <a:off x="7910614" y="3665609"/>
                <a:ext cx="1319532" cy="1032075"/>
                <a:chOff x="3961990" y="1045154"/>
                <a:chExt cx="4148821" cy="3245009"/>
              </a:xfrm>
            </p:grpSpPr>
            <p:pic>
              <p:nvPicPr>
                <p:cNvPr id="27" name="Picture 26" descr="A brown box in a circle&#10;&#10;Description automatically generated">
                  <a:extLst>
                    <a:ext uri="{FF2B5EF4-FFF2-40B4-BE49-F238E27FC236}">
                      <a16:creationId xmlns:a16="http://schemas.microsoft.com/office/drawing/2014/main" id="{ED77D987-638E-688D-B54C-D7AB665569A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04741" y="1045154"/>
                  <a:ext cx="2837143" cy="2837143"/>
                </a:xfrm>
                <a:prstGeom prst="rect">
                  <a:avLst/>
                </a:prstGeom>
              </p:spPr>
            </p:pic>
            <p:pic>
              <p:nvPicPr>
                <p:cNvPr id="28" name="Picture 27" descr="A bag of chips with green text&#10;&#10;Description automatically generated">
                  <a:extLst>
                    <a:ext uri="{FF2B5EF4-FFF2-40B4-BE49-F238E27FC236}">
                      <a16:creationId xmlns:a16="http://schemas.microsoft.com/office/drawing/2014/main" id="{9E3F5315-2219-6EEB-BDDD-807B602659E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72958" y="2406575"/>
                  <a:ext cx="1537853" cy="1206254"/>
                </a:xfrm>
                <a:prstGeom prst="rect">
                  <a:avLst/>
                </a:prstGeom>
              </p:spPr>
            </p:pic>
            <p:pic>
              <p:nvPicPr>
                <p:cNvPr id="29" name="Picture 28" descr="A white and blue bag with brown liquid&#10;&#10;Description automatically generated">
                  <a:extLst>
                    <a:ext uri="{FF2B5EF4-FFF2-40B4-BE49-F238E27FC236}">
                      <a16:creationId xmlns:a16="http://schemas.microsoft.com/office/drawing/2014/main" id="{2115CEEF-D9ED-51E5-499D-7408A65769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700000">
                  <a:off x="3961990" y="2534483"/>
                  <a:ext cx="1160208" cy="1304977"/>
                </a:xfrm>
                <a:prstGeom prst="rect">
                  <a:avLst/>
                </a:prstGeom>
              </p:spPr>
            </p:pic>
            <p:pic>
              <p:nvPicPr>
                <p:cNvPr id="30" name="Picture 29" descr="A yellow banana on a black background&#10;&#10;Description automatically generated">
                  <a:extLst>
                    <a:ext uri="{FF2B5EF4-FFF2-40B4-BE49-F238E27FC236}">
                      <a16:creationId xmlns:a16="http://schemas.microsoft.com/office/drawing/2014/main" id="{F53E6829-AF76-2421-B965-9AD67E07AE4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79878" y="3204962"/>
                  <a:ext cx="1246908" cy="1085201"/>
                </a:xfrm>
                <a:prstGeom prst="rect">
                  <a:avLst/>
                </a:prstGeom>
              </p:spPr>
            </p:pic>
          </p:grpSp>
          <p:pic>
            <p:nvPicPr>
              <p:cNvPr id="18" name="Google Shape;325;p43" descr="A couple of trash cans&#10;&#10;Description automatically generated">
                <a:extLst>
                  <a:ext uri="{FF2B5EF4-FFF2-40B4-BE49-F238E27FC236}">
                    <a16:creationId xmlns:a16="http://schemas.microsoft.com/office/drawing/2014/main" id="{EAFD0C38-2D4B-A3BF-F262-64C0AD75FFC0}"/>
                  </a:ext>
                </a:extLst>
              </p:cNvPr>
              <p:cNvPicPr preferRelativeResize="0">
                <a:picLocks/>
              </p:cNvPicPr>
              <p:nvPr/>
            </p:nvPicPr>
            <p:blipFill rotWithShape="1">
              <a:blip r:embed="rId13" cstate="email">
                <a:alphaModFix/>
                <a:extLst>
                  <a:ext uri="{28A0092B-C50C-407E-A947-70E740481C1C}">
                    <a14:useLocalDpi xmlns:a14="http://schemas.microsoft.com/office/drawing/2010/main"/>
                  </a:ext>
                </a:extLst>
              </a:blip>
              <a:srcRect/>
              <a:stretch/>
            </p:blipFill>
            <p:spPr>
              <a:xfrm>
                <a:off x="3329023" y="5776847"/>
                <a:ext cx="539678" cy="902210"/>
              </a:xfrm>
              <a:prstGeom prst="rect">
                <a:avLst/>
              </a:prstGeom>
              <a:noFill/>
              <a:ln>
                <a:noFill/>
              </a:ln>
            </p:spPr>
          </p:pic>
          <p:pic>
            <p:nvPicPr>
              <p:cNvPr id="19" name="Google Shape;325;p43" descr="A couple of trash cans&#10;&#10;Description automatically generated">
                <a:extLst>
                  <a:ext uri="{FF2B5EF4-FFF2-40B4-BE49-F238E27FC236}">
                    <a16:creationId xmlns:a16="http://schemas.microsoft.com/office/drawing/2014/main" id="{41E696ED-9068-1069-C7AA-226A62C8B9A8}"/>
                  </a:ext>
                </a:extLst>
              </p:cNvPr>
              <p:cNvPicPr preferRelativeResize="0">
                <a:picLocks/>
              </p:cNvPicPr>
              <p:nvPr/>
            </p:nvPicPr>
            <p:blipFill rotWithShape="1">
              <a:blip r:embed="rId13" cstate="email">
                <a:alphaModFix/>
                <a:extLst>
                  <a:ext uri="{28A0092B-C50C-407E-A947-70E740481C1C}">
                    <a14:useLocalDpi xmlns:a14="http://schemas.microsoft.com/office/drawing/2010/main"/>
                  </a:ext>
                </a:extLst>
              </a:blip>
              <a:srcRect/>
              <a:stretch/>
            </p:blipFill>
            <p:spPr>
              <a:xfrm>
                <a:off x="4662152" y="5801526"/>
                <a:ext cx="539678" cy="902210"/>
              </a:xfrm>
              <a:prstGeom prst="rect">
                <a:avLst/>
              </a:prstGeom>
              <a:noFill/>
              <a:ln>
                <a:noFill/>
              </a:ln>
            </p:spPr>
          </p:pic>
          <p:pic>
            <p:nvPicPr>
              <p:cNvPr id="20" name="Google Shape;325;p43" descr="A couple of trash cans&#10;&#10;Description automatically generated">
                <a:extLst>
                  <a:ext uri="{FF2B5EF4-FFF2-40B4-BE49-F238E27FC236}">
                    <a16:creationId xmlns:a16="http://schemas.microsoft.com/office/drawing/2014/main" id="{EE3E9718-516D-4CF2-4A03-3D429E4CFC97}"/>
                  </a:ext>
                </a:extLst>
              </p:cNvPr>
              <p:cNvPicPr preferRelativeResize="0">
                <a:picLocks/>
              </p:cNvPicPr>
              <p:nvPr/>
            </p:nvPicPr>
            <p:blipFill rotWithShape="1">
              <a:blip r:embed="rId13" cstate="email">
                <a:alphaModFix/>
                <a:extLst>
                  <a:ext uri="{28A0092B-C50C-407E-A947-70E740481C1C}">
                    <a14:useLocalDpi xmlns:a14="http://schemas.microsoft.com/office/drawing/2010/main"/>
                  </a:ext>
                </a:extLst>
              </a:blip>
              <a:srcRect/>
              <a:stretch/>
            </p:blipFill>
            <p:spPr>
              <a:xfrm>
                <a:off x="6155672" y="5811686"/>
                <a:ext cx="539678" cy="902210"/>
              </a:xfrm>
              <a:prstGeom prst="rect">
                <a:avLst/>
              </a:prstGeom>
              <a:noFill/>
              <a:ln>
                <a:noFill/>
              </a:ln>
            </p:spPr>
          </p:pic>
          <p:pic>
            <p:nvPicPr>
              <p:cNvPr id="21" name="Google Shape;325;p43" descr="A couple of trash cans&#10;&#10;Description automatically generated">
                <a:extLst>
                  <a:ext uri="{FF2B5EF4-FFF2-40B4-BE49-F238E27FC236}">
                    <a16:creationId xmlns:a16="http://schemas.microsoft.com/office/drawing/2014/main" id="{1283AA70-3144-0942-0C67-13114D3AB54F}"/>
                  </a:ext>
                </a:extLst>
              </p:cNvPr>
              <p:cNvPicPr preferRelativeResize="0">
                <a:picLocks/>
              </p:cNvPicPr>
              <p:nvPr/>
            </p:nvPicPr>
            <p:blipFill rotWithShape="1">
              <a:blip r:embed="rId13" cstate="email">
                <a:alphaModFix/>
                <a:extLst>
                  <a:ext uri="{28A0092B-C50C-407E-A947-70E740481C1C}">
                    <a14:useLocalDpi xmlns:a14="http://schemas.microsoft.com/office/drawing/2010/main"/>
                  </a:ext>
                </a:extLst>
              </a:blip>
              <a:srcRect/>
              <a:stretch/>
            </p:blipFill>
            <p:spPr>
              <a:xfrm>
                <a:off x="7517112" y="5811686"/>
                <a:ext cx="539678" cy="902210"/>
              </a:xfrm>
              <a:prstGeom prst="rect">
                <a:avLst/>
              </a:prstGeom>
              <a:noFill/>
              <a:ln>
                <a:noFill/>
              </a:ln>
            </p:spPr>
          </p:pic>
          <p:pic>
            <p:nvPicPr>
              <p:cNvPr id="22" name="Google Shape;325;p43" descr="A couple of trash cans&#10;&#10;Description automatically generated">
                <a:extLst>
                  <a:ext uri="{FF2B5EF4-FFF2-40B4-BE49-F238E27FC236}">
                    <a16:creationId xmlns:a16="http://schemas.microsoft.com/office/drawing/2014/main" id="{4D01BD8F-0463-2A47-5719-DD5C085B3DB8}"/>
                  </a:ext>
                </a:extLst>
              </p:cNvPr>
              <p:cNvPicPr preferRelativeResize="0">
                <a:picLocks/>
              </p:cNvPicPr>
              <p:nvPr/>
            </p:nvPicPr>
            <p:blipFill rotWithShape="1">
              <a:blip r:embed="rId13" cstate="email">
                <a:alphaModFix/>
                <a:extLst>
                  <a:ext uri="{28A0092B-C50C-407E-A947-70E740481C1C}">
                    <a14:useLocalDpi xmlns:a14="http://schemas.microsoft.com/office/drawing/2010/main"/>
                  </a:ext>
                </a:extLst>
              </a:blip>
              <a:srcRect/>
              <a:stretch/>
            </p:blipFill>
            <p:spPr>
              <a:xfrm>
                <a:off x="8827752" y="5801526"/>
                <a:ext cx="539678" cy="902210"/>
              </a:xfrm>
              <a:prstGeom prst="rect">
                <a:avLst/>
              </a:prstGeom>
              <a:noFill/>
              <a:ln>
                <a:noFill/>
              </a:ln>
            </p:spPr>
          </p:pic>
          <p:pic>
            <p:nvPicPr>
              <p:cNvPr id="23" name="Google Shape;325;p43" descr="A couple of trash cans&#10;&#10;Description automatically generated">
                <a:extLst>
                  <a:ext uri="{FF2B5EF4-FFF2-40B4-BE49-F238E27FC236}">
                    <a16:creationId xmlns:a16="http://schemas.microsoft.com/office/drawing/2014/main" id="{9E504422-3891-5984-2B87-A3906F3A8931}"/>
                  </a:ext>
                </a:extLst>
              </p:cNvPr>
              <p:cNvPicPr preferRelativeResize="0">
                <a:picLocks/>
              </p:cNvPicPr>
              <p:nvPr/>
            </p:nvPicPr>
            <p:blipFill rotWithShape="1">
              <a:blip r:embed="rId13" cstate="email">
                <a:alphaModFix/>
                <a:extLst>
                  <a:ext uri="{28A0092B-C50C-407E-A947-70E740481C1C}">
                    <a14:useLocalDpi xmlns:a14="http://schemas.microsoft.com/office/drawing/2010/main"/>
                  </a:ext>
                </a:extLst>
              </a:blip>
              <a:srcRect/>
              <a:stretch/>
            </p:blipFill>
            <p:spPr>
              <a:xfrm>
                <a:off x="10087592" y="5801526"/>
                <a:ext cx="539678" cy="902210"/>
              </a:xfrm>
              <a:prstGeom prst="rect">
                <a:avLst/>
              </a:prstGeom>
              <a:noFill/>
              <a:ln>
                <a:noFill/>
              </a:ln>
            </p:spPr>
          </p:pic>
          <p:pic>
            <p:nvPicPr>
              <p:cNvPr id="24" name="Picture 23">
                <a:extLst>
                  <a:ext uri="{FF2B5EF4-FFF2-40B4-BE49-F238E27FC236}">
                    <a16:creationId xmlns:a16="http://schemas.microsoft.com/office/drawing/2014/main" id="{315E62A1-6DC2-1412-0923-3C3A80CD7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42049" y="4888318"/>
                <a:ext cx="919410" cy="676628"/>
              </a:xfrm>
              <a:prstGeom prst="rect">
                <a:avLst/>
              </a:prstGeom>
            </p:spPr>
          </p:pic>
          <p:pic>
            <p:nvPicPr>
              <p:cNvPr id="25" name="Picture 24">
                <a:extLst>
                  <a:ext uri="{FF2B5EF4-FFF2-40B4-BE49-F238E27FC236}">
                    <a16:creationId xmlns:a16="http://schemas.microsoft.com/office/drawing/2014/main" id="{0A16441B-40B6-B658-4EAC-DD7547EE07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64000" y="4926946"/>
                <a:ext cx="919410" cy="676628"/>
              </a:xfrm>
              <a:prstGeom prst="rect">
                <a:avLst/>
              </a:prstGeom>
            </p:spPr>
          </p:pic>
          <p:pic>
            <p:nvPicPr>
              <p:cNvPr id="26" name="Picture 25">
                <a:extLst>
                  <a:ext uri="{FF2B5EF4-FFF2-40B4-BE49-F238E27FC236}">
                    <a16:creationId xmlns:a16="http://schemas.microsoft.com/office/drawing/2014/main" id="{86961733-9B6F-69AD-FFB7-D3B83470A8B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628373" y="4949299"/>
                <a:ext cx="919410" cy="676628"/>
              </a:xfrm>
              <a:prstGeom prst="rect">
                <a:avLst/>
              </a:prstGeom>
            </p:spPr>
          </p:pic>
        </p:grpSp>
      </p:grpSp>
      <p:sp>
        <p:nvSpPr>
          <p:cNvPr id="49" name="Google Shape;445;p24">
            <a:extLst>
              <a:ext uri="{FF2B5EF4-FFF2-40B4-BE49-F238E27FC236}">
                <a16:creationId xmlns:a16="http://schemas.microsoft.com/office/drawing/2014/main" id="{A0FC339B-B00B-B8DC-BB72-ED8231441996}"/>
              </a:ext>
            </a:extLst>
          </p:cNvPr>
          <p:cNvSpPr txBox="1"/>
          <p:nvPr/>
        </p:nvSpPr>
        <p:spPr>
          <a:xfrm rot="5400000">
            <a:off x="2323077" y="1538999"/>
            <a:ext cx="1372006" cy="584719"/>
          </a:xfrm>
          <a:prstGeom prst="rect">
            <a:avLst/>
          </a:prstGeom>
          <a:solidFill>
            <a:schemeClr val="bg1">
              <a:lumMod val="90000"/>
            </a:schemeClr>
          </a:solidFill>
          <a:ln>
            <a:noFill/>
          </a:ln>
        </p:spPr>
        <p:txBody>
          <a:bodyPr spcFirstLastPara="1" wrap="square" lIns="91415" tIns="45692" rIns="91415" bIns="45692" anchor="t" anchorCtr="0">
            <a:spAutoFit/>
          </a:bodyPr>
          <a:lstStyle/>
          <a:p>
            <a:pPr marL="0" marR="0" lvl="0" indent="0" algn="ctr" defTabSz="554478"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ysClr val="windowText" lastClr="000000"/>
                </a:solidFill>
                <a:effectLst/>
                <a:uLnTx/>
                <a:uFillTx/>
                <a:latin typeface="Source Sans Pro" panose="020B0503030403020204" pitchFamily="34" charset="0"/>
                <a:ea typeface="Calibri"/>
                <a:cs typeface="Calibri"/>
                <a:sym typeface="Calibri"/>
              </a:rPr>
              <a:t>Pre- intervention</a:t>
            </a:r>
            <a:endParaRPr kumimoji="0" sz="1600" b="1"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Arial"/>
              <a:sym typeface="Arial"/>
            </a:endParaRPr>
          </a:p>
        </p:txBody>
      </p:sp>
      <p:sp>
        <p:nvSpPr>
          <p:cNvPr id="4" name="TextBox 3">
            <a:extLst>
              <a:ext uri="{FF2B5EF4-FFF2-40B4-BE49-F238E27FC236}">
                <a16:creationId xmlns:a16="http://schemas.microsoft.com/office/drawing/2014/main" id="{4A26EDBE-A36D-E01D-245B-36B541650080}"/>
              </a:ext>
            </a:extLst>
          </p:cNvPr>
          <p:cNvSpPr txBox="1"/>
          <p:nvPr/>
        </p:nvSpPr>
        <p:spPr>
          <a:xfrm>
            <a:off x="3389170" y="1657978"/>
            <a:ext cx="2285491" cy="369332"/>
          </a:xfrm>
          <a:prstGeom prst="rect">
            <a:avLst/>
          </a:prstGeom>
          <a:noFill/>
        </p:spPr>
        <p:txBody>
          <a:bodyPr wrap="square" rtlCol="0">
            <a:spAutoFit/>
          </a:bodyPr>
          <a:lstStyle/>
          <a:p>
            <a:r>
              <a:rPr lang="en-GB" dirty="0">
                <a:solidFill>
                  <a:schemeClr val="bg2"/>
                </a:solidFill>
                <a:latin typeface="Source Sans Pro" panose="020B0503030403020204" pitchFamily="34" charset="0"/>
              </a:rPr>
              <a:t>Basic information </a:t>
            </a:r>
          </a:p>
        </p:txBody>
      </p:sp>
      <p:pic>
        <p:nvPicPr>
          <p:cNvPr id="6" name="Picture 5" descr="A person holding a box of food&#10;&#10;Description automatically generated">
            <a:extLst>
              <a:ext uri="{FF2B5EF4-FFF2-40B4-BE49-F238E27FC236}">
                <a16:creationId xmlns:a16="http://schemas.microsoft.com/office/drawing/2014/main" id="{DAA3B3E8-2F3A-0626-1980-A3B69D3B553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326639" y="1048514"/>
            <a:ext cx="2099823" cy="2004535"/>
          </a:xfrm>
          <a:prstGeom prst="rect">
            <a:avLst/>
          </a:prstGeom>
        </p:spPr>
      </p:pic>
      <p:sp>
        <p:nvSpPr>
          <p:cNvPr id="3" name="TextBox 2">
            <a:extLst>
              <a:ext uri="{FF2B5EF4-FFF2-40B4-BE49-F238E27FC236}">
                <a16:creationId xmlns:a16="http://schemas.microsoft.com/office/drawing/2014/main" id="{D5B36D48-101B-9EDC-EA29-6E042C71678B}"/>
              </a:ext>
            </a:extLst>
          </p:cNvPr>
          <p:cNvSpPr txBox="1"/>
          <p:nvPr/>
        </p:nvSpPr>
        <p:spPr>
          <a:xfrm>
            <a:off x="9668520" y="6347465"/>
            <a:ext cx="2862560" cy="369332"/>
          </a:xfrm>
          <a:prstGeom prst="rect">
            <a:avLst/>
          </a:prstGeom>
          <a:noFill/>
        </p:spPr>
        <p:txBody>
          <a:bodyPr wrap="square" rtlCol="0">
            <a:spAutoFit/>
          </a:bodyPr>
          <a:lstStyle/>
          <a:p>
            <a:r>
              <a:rPr lang="en-GB" dirty="0">
                <a:solidFill>
                  <a:schemeClr val="bg2"/>
                </a:solidFill>
                <a:latin typeface="Source Sans Pro" panose="020B0503030403020204" pitchFamily="34" charset="0"/>
              </a:rPr>
              <a:t>(Matthews et al., </a:t>
            </a:r>
            <a:r>
              <a:rPr lang="en-GB" i="1" dirty="0">
                <a:solidFill>
                  <a:schemeClr val="bg2"/>
                </a:solidFill>
                <a:latin typeface="Source Sans Pro" panose="020B0503030403020204" pitchFamily="34" charset="0"/>
              </a:rPr>
              <a:t>in prep</a:t>
            </a:r>
            <a:r>
              <a:rPr lang="en-GB" dirty="0">
                <a:solidFill>
                  <a:schemeClr val="bg2"/>
                </a:solidFill>
                <a:latin typeface="Source Sans Pro" panose="020B0503030403020204" pitchFamily="34" charset="0"/>
              </a:rPr>
              <a:t>)</a:t>
            </a:r>
          </a:p>
        </p:txBody>
      </p:sp>
    </p:spTree>
    <p:extLst>
      <p:ext uri="{BB962C8B-B14F-4D97-AF65-F5344CB8AC3E}">
        <p14:creationId xmlns:p14="http://schemas.microsoft.com/office/powerpoint/2010/main" val="410712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E70D-CF97-20C6-60F4-6C9E06F39513}"/>
              </a:ext>
            </a:extLst>
          </p:cNvPr>
          <p:cNvSpPr>
            <a:spLocks noGrp="1"/>
          </p:cNvSpPr>
          <p:nvPr>
            <p:ph type="title"/>
          </p:nvPr>
        </p:nvSpPr>
        <p:spPr/>
        <p:txBody>
          <a:bodyPr/>
          <a:lstStyle/>
          <a:p>
            <a:r>
              <a:rPr lang="en-GB" sz="3500" dirty="0"/>
              <a:t>Intervention development</a:t>
            </a:r>
          </a:p>
        </p:txBody>
      </p:sp>
      <p:sp>
        <p:nvSpPr>
          <p:cNvPr id="3" name="Text Placeholder 2">
            <a:extLst>
              <a:ext uri="{FF2B5EF4-FFF2-40B4-BE49-F238E27FC236}">
                <a16:creationId xmlns:a16="http://schemas.microsoft.com/office/drawing/2014/main" id="{8FA45EBC-37BD-835C-A9CF-6D209966E65C}"/>
              </a:ext>
            </a:extLst>
          </p:cNvPr>
          <p:cNvSpPr>
            <a:spLocks noGrp="1"/>
          </p:cNvSpPr>
          <p:nvPr>
            <p:ph type="body" sz="quarter" idx="14"/>
          </p:nvPr>
        </p:nvSpPr>
        <p:spPr>
          <a:xfrm>
            <a:off x="170933" y="1334194"/>
            <a:ext cx="8393947" cy="4842933"/>
          </a:xfrm>
        </p:spPr>
        <p:txBody>
          <a:bodyPr/>
          <a:lstStyle/>
          <a:p>
            <a:pPr marL="558786" indent="-457189">
              <a:buFont typeface="Arial" panose="020B0604020202020204" pitchFamily="34" charset="0"/>
              <a:buChar char="•"/>
            </a:pPr>
            <a:r>
              <a:rPr lang="en-GB" b="1" dirty="0">
                <a:solidFill>
                  <a:srgbClr val="7030A0"/>
                </a:solidFill>
              </a:rPr>
              <a:t>Five focus groups </a:t>
            </a:r>
            <a:r>
              <a:rPr lang="en-GB" dirty="0"/>
              <a:t>with 21 residents living in Medway, Kent identified barriers and enablers to putting compostable packaging in the food/garden waste bin.</a:t>
            </a:r>
          </a:p>
          <a:p>
            <a:pPr marL="558786" indent="-457189">
              <a:buFont typeface="Arial" panose="020B0604020202020204" pitchFamily="34" charset="0"/>
              <a:buChar char="•"/>
            </a:pPr>
            <a:endParaRPr lang="en-GB" dirty="0"/>
          </a:p>
          <a:p>
            <a:pPr marL="558786" indent="-457189">
              <a:buFont typeface="Arial" panose="020B0604020202020204" pitchFamily="34" charset="0"/>
              <a:buChar char="•"/>
            </a:pPr>
            <a:r>
              <a:rPr lang="en-GB" dirty="0"/>
              <a:t>Also integrated previous findings/reports.</a:t>
            </a:r>
          </a:p>
          <a:p>
            <a:endParaRPr lang="en-GB" dirty="0"/>
          </a:p>
          <a:p>
            <a:pPr marL="558786" indent="-457189">
              <a:buFont typeface="Arial" panose="020B0604020202020204" pitchFamily="34" charset="0"/>
              <a:buChar char="•"/>
            </a:pPr>
            <a:r>
              <a:rPr lang="en-GB" dirty="0"/>
              <a:t>Used </a:t>
            </a:r>
            <a:r>
              <a:rPr lang="en-GB" dirty="0">
                <a:solidFill>
                  <a:schemeClr val="bg2"/>
                </a:solidFill>
              </a:rPr>
              <a:t>the</a:t>
            </a:r>
            <a:r>
              <a:rPr lang="en-GB" b="1" dirty="0">
                <a:solidFill>
                  <a:srgbClr val="7030A0"/>
                </a:solidFill>
              </a:rPr>
              <a:t> COM-B model</a:t>
            </a:r>
            <a:r>
              <a:rPr lang="en-GB" b="1" baseline="30000" dirty="0">
                <a:solidFill>
                  <a:srgbClr val="7030A0"/>
                </a:solidFill>
              </a:rPr>
              <a:t>4</a:t>
            </a:r>
            <a:r>
              <a:rPr lang="en-GB" b="1" dirty="0">
                <a:solidFill>
                  <a:srgbClr val="7030A0"/>
                </a:solidFill>
              </a:rPr>
              <a:t> </a:t>
            </a:r>
            <a:r>
              <a:rPr lang="en-GB" dirty="0"/>
              <a:t>to develop an intervention to deliver across workplaces. </a:t>
            </a:r>
          </a:p>
        </p:txBody>
      </p:sp>
      <p:pic>
        <p:nvPicPr>
          <p:cNvPr id="6" name="Picture 5">
            <a:extLst>
              <a:ext uri="{FF2B5EF4-FFF2-40B4-BE49-F238E27FC236}">
                <a16:creationId xmlns:a16="http://schemas.microsoft.com/office/drawing/2014/main" id="{EC40EBD2-A070-2E58-3F24-7A9D256FF0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6901" y="1334194"/>
            <a:ext cx="3222413" cy="4732918"/>
          </a:xfrm>
          <a:prstGeom prst="rect">
            <a:avLst/>
          </a:prstGeom>
        </p:spPr>
      </p:pic>
      <p:sp>
        <p:nvSpPr>
          <p:cNvPr id="4" name="TextBox 3">
            <a:extLst>
              <a:ext uri="{FF2B5EF4-FFF2-40B4-BE49-F238E27FC236}">
                <a16:creationId xmlns:a16="http://schemas.microsoft.com/office/drawing/2014/main" id="{2FC1AF28-D22B-3651-5AC0-B2DFB7E6BDB7}"/>
              </a:ext>
            </a:extLst>
          </p:cNvPr>
          <p:cNvSpPr txBox="1"/>
          <p:nvPr/>
        </p:nvSpPr>
        <p:spPr>
          <a:xfrm>
            <a:off x="1757804" y="6281867"/>
            <a:ext cx="1023151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7E9EA">
                    <a:lumMod val="10000"/>
                  </a:srgbClr>
                </a:solidFill>
                <a:effectLst/>
                <a:uLnTx/>
                <a:uFillTx/>
                <a:latin typeface="Source Sans Pro" panose="020B0503030403020204" pitchFamily="34" charset="0"/>
                <a:ea typeface="+mn-ea"/>
                <a:cs typeface="+mn-cs"/>
              </a:rPr>
              <a:t>4: Michie et al., (2011). </a:t>
            </a:r>
            <a:r>
              <a:rPr kumimoji="0" lang="en-GB" sz="1300" b="0" i="1" u="none" strike="noStrike" kern="1200" cap="none" spc="0" normalizeH="0" baseline="0" noProof="0">
                <a:ln>
                  <a:noFill/>
                </a:ln>
                <a:solidFill>
                  <a:srgbClr val="E7E9EA">
                    <a:lumMod val="10000"/>
                  </a:srgbClr>
                </a:solidFill>
                <a:effectLst/>
                <a:uLnTx/>
                <a:uFillTx/>
                <a:latin typeface="Source Sans Pro" panose="020B0503030403020204" pitchFamily="34" charset="0"/>
                <a:ea typeface="+mn-ea"/>
                <a:cs typeface="+mn-cs"/>
              </a:rPr>
              <a:t>Implementation science</a:t>
            </a:r>
            <a:r>
              <a:rPr kumimoji="0" lang="en-GB" sz="1300" b="0" i="0" u="none" strike="noStrike" kern="1200" cap="none" spc="0" normalizeH="0" baseline="0" noProof="0">
                <a:ln>
                  <a:noFill/>
                </a:ln>
                <a:solidFill>
                  <a:srgbClr val="E7E9EA">
                    <a:lumMod val="10000"/>
                  </a:srgbClr>
                </a:solidFill>
                <a:effectLst/>
                <a:uLnTx/>
                <a:uFillTx/>
                <a:latin typeface="Source Sans Pro" panose="020B0503030403020204" pitchFamily="34" charset="0"/>
                <a:ea typeface="+mn-ea"/>
                <a:cs typeface="+mn-cs"/>
              </a:rPr>
              <a:t>, 6, 1-12; 5: Allison, et al., (2022). </a:t>
            </a:r>
            <a:r>
              <a:rPr kumimoji="0" lang="en-GB" sz="1300" b="0" i="1" u="none" strike="noStrike" kern="1200" cap="none" spc="0" normalizeH="0" baseline="0" noProof="0">
                <a:ln>
                  <a:noFill/>
                </a:ln>
                <a:solidFill>
                  <a:srgbClr val="E7E9EA">
                    <a:lumMod val="10000"/>
                  </a:srgbClr>
                </a:solidFill>
                <a:effectLst/>
                <a:uLnTx/>
                <a:uFillTx/>
                <a:latin typeface="Source Sans Pro" panose="020B0503030403020204" pitchFamily="34" charset="0"/>
                <a:ea typeface="+mn-ea"/>
                <a:cs typeface="+mn-cs"/>
              </a:rPr>
              <a:t>Frontiers in Sustainability</a:t>
            </a:r>
            <a:r>
              <a:rPr kumimoji="0" lang="en-GB" sz="1300" b="0" i="0" u="none" strike="noStrike" kern="1200" cap="none" spc="0" normalizeH="0" baseline="0" noProof="0">
                <a:ln>
                  <a:noFill/>
                </a:ln>
                <a:solidFill>
                  <a:srgbClr val="E7E9EA">
                    <a:lumMod val="10000"/>
                  </a:srgbClr>
                </a:solidFill>
                <a:effectLst/>
                <a:uLnTx/>
                <a:uFillTx/>
                <a:latin typeface="Source Sans Pro" panose="020B0503030403020204" pitchFamily="34" charset="0"/>
                <a:ea typeface="+mn-ea"/>
                <a:cs typeface="+mn-cs"/>
              </a:rPr>
              <a:t>, 3, 92; 7: </a:t>
            </a:r>
            <a:r>
              <a:rPr kumimoji="0" lang="en-GB" sz="1300" b="0" i="0" u="none" strike="noStrike" kern="1200" cap="none" spc="0" normalizeH="0" baseline="0" noProof="0">
                <a:ln>
                  <a:noFill/>
                </a:ln>
                <a:solidFill>
                  <a:srgbClr val="E7E9EA">
                    <a:lumMod val="10000"/>
                  </a:srgbClr>
                </a:solidFill>
                <a:effectLst/>
                <a:uLnTx/>
                <a:uFillTx/>
                <a:latin typeface="Source Sans Pro" panose="020B0503030403020204" pitchFamily="34" charset="0"/>
                <a:ea typeface="+mn-ea"/>
                <a:cs typeface="+mn-cs"/>
                <a:hlinkClick r:id="rId4">
                  <a:extLst>
                    <a:ext uri="{A12FA001-AC4F-418D-AE19-62706E023703}">
                      <ahyp:hlinkClr xmlns:ahyp="http://schemas.microsoft.com/office/drawing/2018/hyperlinkcolor" val="tx"/>
                    </a:ext>
                  </a:extLst>
                </a:hlinkClick>
              </a:rPr>
              <a:t>https://www.closedlooppartners.com/research/us-consumer-perception-of-compostable-packaging/</a:t>
            </a:r>
            <a:r>
              <a:rPr kumimoji="0" lang="en-GB" sz="1300" b="0" i="0" u="none" strike="noStrike" kern="1200" cap="none" spc="0" normalizeH="0" baseline="0" noProof="0">
                <a:ln>
                  <a:noFill/>
                </a:ln>
                <a:solidFill>
                  <a:srgbClr val="E7E9EA">
                    <a:lumMod val="10000"/>
                  </a:srgbClr>
                </a:solidFill>
                <a:effectLst/>
                <a:uLnTx/>
                <a:uFillTx/>
                <a:latin typeface="Source Sans Pro" panose="020B0503030403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31E29"/>
                </a:solidFill>
                <a:effectLst/>
                <a:uLnTx/>
                <a:uFillTx/>
                <a:latin typeface="Arial"/>
                <a:ea typeface="+mn-ea"/>
                <a:cs typeface="+mn-cs"/>
              </a:rPr>
              <a:t> </a:t>
            </a:r>
          </a:p>
        </p:txBody>
      </p:sp>
      <p:sp>
        <p:nvSpPr>
          <p:cNvPr id="5" name="TextBox 4">
            <a:extLst>
              <a:ext uri="{FF2B5EF4-FFF2-40B4-BE49-F238E27FC236}">
                <a16:creationId xmlns:a16="http://schemas.microsoft.com/office/drawing/2014/main" id="{D73F258E-58B9-9325-98D6-4DD427309E3D}"/>
              </a:ext>
            </a:extLst>
          </p:cNvPr>
          <p:cNvSpPr txBox="1"/>
          <p:nvPr/>
        </p:nvSpPr>
        <p:spPr>
          <a:xfrm>
            <a:off x="9668520" y="6347465"/>
            <a:ext cx="2862560" cy="369332"/>
          </a:xfrm>
          <a:prstGeom prst="rect">
            <a:avLst/>
          </a:prstGeom>
          <a:noFill/>
        </p:spPr>
        <p:txBody>
          <a:bodyPr wrap="square" rtlCol="0">
            <a:spAutoFit/>
          </a:bodyPr>
          <a:lstStyle/>
          <a:p>
            <a:r>
              <a:rPr lang="en-GB" dirty="0">
                <a:solidFill>
                  <a:schemeClr val="bg2"/>
                </a:solidFill>
                <a:latin typeface="Source Sans Pro" panose="020B0503030403020204" pitchFamily="34" charset="0"/>
              </a:rPr>
              <a:t>(Matthews et al., </a:t>
            </a:r>
            <a:r>
              <a:rPr lang="en-GB" i="1" dirty="0">
                <a:solidFill>
                  <a:schemeClr val="bg2"/>
                </a:solidFill>
                <a:latin typeface="Source Sans Pro" panose="020B0503030403020204" pitchFamily="34" charset="0"/>
              </a:rPr>
              <a:t>in prep</a:t>
            </a:r>
            <a:r>
              <a:rPr lang="en-GB" dirty="0">
                <a:solidFill>
                  <a:schemeClr val="bg2"/>
                </a:solidFill>
                <a:latin typeface="Source Sans Pro" panose="020B0503030403020204" pitchFamily="34" charset="0"/>
              </a:rPr>
              <a:t>)</a:t>
            </a:r>
          </a:p>
        </p:txBody>
      </p:sp>
    </p:spTree>
    <p:extLst>
      <p:ext uri="{BB962C8B-B14F-4D97-AF65-F5344CB8AC3E}">
        <p14:creationId xmlns:p14="http://schemas.microsoft.com/office/powerpoint/2010/main" val="168993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6A35-D40F-5634-0AB8-BA12E54F7DB5}"/>
              </a:ext>
            </a:extLst>
          </p:cNvPr>
          <p:cNvSpPr>
            <a:spLocks noGrp="1"/>
          </p:cNvSpPr>
          <p:nvPr>
            <p:ph type="title"/>
          </p:nvPr>
        </p:nvSpPr>
        <p:spPr/>
        <p:txBody>
          <a:bodyPr/>
          <a:lstStyle/>
          <a:p>
            <a:r>
              <a:rPr lang="en-GB" sz="3500" dirty="0"/>
              <a:t>Intervention: Clear labelling</a:t>
            </a:r>
          </a:p>
        </p:txBody>
      </p:sp>
      <p:sp>
        <p:nvSpPr>
          <p:cNvPr id="3" name="Text Placeholder 2">
            <a:extLst>
              <a:ext uri="{FF2B5EF4-FFF2-40B4-BE49-F238E27FC236}">
                <a16:creationId xmlns:a16="http://schemas.microsoft.com/office/drawing/2014/main" id="{2398EA5B-61A5-2F72-D38B-C2EF473CC3FD}"/>
              </a:ext>
            </a:extLst>
          </p:cNvPr>
          <p:cNvSpPr>
            <a:spLocks noGrp="1"/>
          </p:cNvSpPr>
          <p:nvPr>
            <p:ph type="body" sz="quarter" idx="14"/>
          </p:nvPr>
        </p:nvSpPr>
        <p:spPr>
          <a:xfrm>
            <a:off x="170933" y="1197615"/>
            <a:ext cx="11758600" cy="1839047"/>
          </a:xfrm>
        </p:spPr>
        <p:txBody>
          <a:bodyPr>
            <a:normAutofit fontScale="92500" lnSpcReduction="20000"/>
          </a:bodyPr>
          <a:lstStyle/>
          <a:p>
            <a:pPr marL="444497" indent="-342900">
              <a:buFont typeface="Arial" panose="020B0604020202020204" pitchFamily="34" charset="0"/>
              <a:buChar char="•"/>
            </a:pPr>
            <a:r>
              <a:rPr lang="en-GB" b="1" dirty="0">
                <a:solidFill>
                  <a:srgbClr val="FF0000"/>
                </a:solidFill>
              </a:rPr>
              <a:t>Main barrier: Confusion identifying compostable packaging and knowing which bin to use</a:t>
            </a:r>
          </a:p>
          <a:p>
            <a:pPr marL="444497" indent="-342900">
              <a:buFont typeface="Arial" panose="020B0604020202020204" pitchFamily="34" charset="0"/>
              <a:buChar char="•"/>
            </a:pPr>
            <a:endParaRPr lang="en-GB" b="1" dirty="0"/>
          </a:p>
          <a:p>
            <a:pPr marL="444497" indent="-342900">
              <a:buFont typeface="Arial" panose="020B0604020202020204" pitchFamily="34" charset="0"/>
              <a:buChar char="•"/>
            </a:pPr>
            <a:r>
              <a:rPr lang="en-GB" b="1" dirty="0"/>
              <a:t>Front of pack labelling:</a:t>
            </a:r>
          </a:p>
          <a:p>
            <a:pPr marL="1257300" lvl="1" indent="-342900">
              <a:buFont typeface="Arial" panose="020B0604020202020204" pitchFamily="34" charset="0"/>
              <a:buChar char="•"/>
            </a:pPr>
            <a:r>
              <a:rPr lang="en-GB" dirty="0"/>
              <a:t>Clear message that the packaging was compostable </a:t>
            </a:r>
          </a:p>
          <a:p>
            <a:pPr marL="1257300" lvl="1" indent="-342900">
              <a:buFont typeface="Arial" panose="020B0604020202020204" pitchFamily="34" charset="0"/>
              <a:buChar char="•"/>
            </a:pPr>
            <a:r>
              <a:rPr lang="en-GB" dirty="0"/>
              <a:t>Check for disposal instructions</a:t>
            </a:r>
          </a:p>
          <a:p>
            <a:pPr marL="1257300" lvl="1" indent="-342900">
              <a:buFont typeface="Arial" panose="020B0604020202020204" pitchFamily="34" charset="0"/>
              <a:buChar char="•"/>
            </a:pPr>
            <a:endParaRPr lang="en-GB" dirty="0"/>
          </a:p>
          <a:p>
            <a:pPr marL="1257300" lvl="1" indent="-342900">
              <a:buFont typeface="Arial" panose="020B0604020202020204" pitchFamily="34" charset="0"/>
              <a:buChar char="•"/>
            </a:pPr>
            <a:endParaRPr lang="en-GB" dirty="0"/>
          </a:p>
          <a:p>
            <a:pPr marL="1257300" lvl="1" indent="-342900">
              <a:buFont typeface="Arial" panose="020B0604020202020204" pitchFamily="34" charset="0"/>
              <a:buChar char="•"/>
            </a:pPr>
            <a:endParaRPr lang="en-GB" dirty="0"/>
          </a:p>
          <a:p>
            <a:pPr marL="1257300" lvl="1" indent="-34290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49FF7D9D-4F72-9321-91DD-0CA959AE61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52264" y="4023106"/>
            <a:ext cx="2868803" cy="2580453"/>
          </a:xfrm>
          <a:prstGeom prst="rect">
            <a:avLst/>
          </a:prstGeom>
        </p:spPr>
      </p:pic>
      <p:pic>
        <p:nvPicPr>
          <p:cNvPr id="7" name="Google Shape;325;p43" descr="A couple of trash cans&#10;&#10;Description automatically generated">
            <a:extLst>
              <a:ext uri="{FF2B5EF4-FFF2-40B4-BE49-F238E27FC236}">
                <a16:creationId xmlns:a16="http://schemas.microsoft.com/office/drawing/2014/main" id="{81CF3162-ABF8-121C-6041-9769C75A0E4E}"/>
              </a:ext>
            </a:extLst>
          </p:cNvPr>
          <p:cNvPicPr preferRelativeResize="0">
            <a:picLocks/>
          </p:cNvPicPr>
          <p:nvPr/>
        </p:nvPicPr>
        <p:blipFill rotWithShape="1">
          <a:blip r:embed="rId4" cstate="screen">
            <a:alphaModFix/>
            <a:extLst>
              <a:ext uri="{28A0092B-C50C-407E-A947-70E740481C1C}">
                <a14:useLocalDpi xmlns:a14="http://schemas.microsoft.com/office/drawing/2010/main"/>
              </a:ext>
            </a:extLst>
          </a:blip>
          <a:srcRect/>
          <a:stretch/>
        </p:blipFill>
        <p:spPr>
          <a:xfrm>
            <a:off x="7876458" y="4023106"/>
            <a:ext cx="1100069" cy="1839047"/>
          </a:xfrm>
          <a:prstGeom prst="rect">
            <a:avLst/>
          </a:prstGeom>
          <a:noFill/>
          <a:ln>
            <a:noFill/>
          </a:ln>
        </p:spPr>
      </p:pic>
      <p:sp>
        <p:nvSpPr>
          <p:cNvPr id="8" name="Text Placeholder 2">
            <a:extLst>
              <a:ext uri="{FF2B5EF4-FFF2-40B4-BE49-F238E27FC236}">
                <a16:creationId xmlns:a16="http://schemas.microsoft.com/office/drawing/2014/main" id="{67C710A9-DE31-436D-8107-29F46C77A046}"/>
              </a:ext>
            </a:extLst>
          </p:cNvPr>
          <p:cNvSpPr txBox="1">
            <a:spLocks/>
          </p:cNvSpPr>
          <p:nvPr/>
        </p:nvSpPr>
        <p:spPr>
          <a:xfrm>
            <a:off x="170933" y="3219012"/>
            <a:ext cx="7713898" cy="18390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01597" marR="0" lvl="0" indent="0" algn="l" rtl="0" eaLnBrk="1" hangingPunct="1">
              <a:lnSpc>
                <a:spcPct val="115000"/>
              </a:lnSpc>
              <a:spcBef>
                <a:spcPts val="0"/>
              </a:spcBef>
              <a:spcAft>
                <a:spcPts val="0"/>
              </a:spcAft>
              <a:buClr>
                <a:schemeClr val="dk2"/>
              </a:buClr>
              <a:buSzPts val="2400"/>
              <a:buFont typeface="Source Sans Pro"/>
              <a:buNone/>
              <a:defRPr sz="2400" b="0" i="0" u="none" strike="noStrike" cap="none">
                <a:solidFill>
                  <a:schemeClr val="dk2"/>
                </a:solidFill>
                <a:latin typeface="Source Sans Pro"/>
                <a:ea typeface="Source Sans Pro"/>
                <a:cs typeface="Source Sans Pro"/>
                <a:sym typeface="Source Sans Pro"/>
              </a:defRPr>
            </a:lvl1pPr>
            <a:lvl2pPr marL="914400" marR="0" lvl="1"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2pPr>
            <a:lvl3pPr marL="1371600" marR="0" lvl="2"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3pPr>
            <a:lvl4pPr marL="1828800" marR="0" lvl="3"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4pPr>
            <a:lvl5pPr marL="2286000" marR="0" lvl="4"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5pPr>
            <a:lvl6pPr marL="2743200" marR="0" lvl="5"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6pPr>
            <a:lvl7pPr marL="3200400" marR="0" lvl="6"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7pPr>
            <a:lvl8pPr marL="3657600" marR="0" lvl="7"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8pPr>
            <a:lvl9pPr marL="4114800" marR="0" lvl="8"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9pPr>
          </a:lstStyle>
          <a:p>
            <a:pPr marL="444497" indent="-342900">
              <a:buFont typeface="Arial" panose="020B0604020202020204" pitchFamily="34" charset="0"/>
              <a:buChar char="•"/>
            </a:pPr>
            <a:r>
              <a:rPr lang="en-GB" b="1" kern="0" dirty="0"/>
              <a:t>Back of pack labelling:</a:t>
            </a:r>
          </a:p>
          <a:p>
            <a:pPr marL="1257300" lvl="1" indent="-342900">
              <a:buFont typeface="Arial" panose="020B0604020202020204" pitchFamily="34" charset="0"/>
              <a:buChar char="•"/>
            </a:pPr>
            <a:r>
              <a:rPr lang="en-GB" kern="0" dirty="0"/>
              <a:t>Colour-matched to Medway’s brown food and garden waste bins</a:t>
            </a:r>
          </a:p>
          <a:p>
            <a:pPr marL="1257300" lvl="1" indent="-342900">
              <a:buFont typeface="Arial" panose="020B0604020202020204" pitchFamily="34" charset="0"/>
              <a:buChar char="•"/>
            </a:pPr>
            <a:r>
              <a:rPr lang="en-GB" kern="0" dirty="0"/>
              <a:t>Developed with insights from online user testing and input from OPRL</a:t>
            </a:r>
          </a:p>
          <a:p>
            <a:pPr lvl="1" indent="0">
              <a:buNone/>
            </a:pPr>
            <a:endParaRPr lang="en-GB" sz="1000" kern="0" dirty="0"/>
          </a:p>
          <a:p>
            <a:pPr marL="444497" indent="-342900">
              <a:buFont typeface="Arial" panose="020B0604020202020204" pitchFamily="34" charset="0"/>
              <a:buChar char="•"/>
            </a:pPr>
            <a:r>
              <a:rPr lang="en-GB" kern="0" dirty="0"/>
              <a:t>Labels applied as stickers to compostable items</a:t>
            </a:r>
          </a:p>
          <a:p>
            <a:pPr marL="1257300" lvl="1" indent="-342900">
              <a:buFont typeface="Arial" panose="020B0604020202020204" pitchFamily="34" charset="0"/>
              <a:buChar char="•"/>
            </a:pPr>
            <a:endParaRPr lang="en-GB" kern="0" dirty="0"/>
          </a:p>
          <a:p>
            <a:pPr marL="444497" indent="-342900">
              <a:buFont typeface="Arial" panose="020B0604020202020204" pitchFamily="34" charset="0"/>
              <a:buChar char="•"/>
            </a:pPr>
            <a:endParaRPr lang="en-GB" kern="0" dirty="0"/>
          </a:p>
          <a:p>
            <a:pPr marL="1257300" lvl="1" indent="-342900">
              <a:buFont typeface="Arial" panose="020B0604020202020204" pitchFamily="34" charset="0"/>
              <a:buChar char="•"/>
            </a:pPr>
            <a:endParaRPr lang="en-GB" kern="0" dirty="0"/>
          </a:p>
          <a:p>
            <a:pPr marL="1257300" lvl="1" indent="-342900">
              <a:buFont typeface="Arial" panose="020B0604020202020204" pitchFamily="34" charset="0"/>
              <a:buChar char="•"/>
            </a:pPr>
            <a:endParaRPr lang="en-GB" kern="0" dirty="0"/>
          </a:p>
          <a:p>
            <a:pPr marL="1257300" lvl="1" indent="-342900">
              <a:buFont typeface="Arial" panose="020B0604020202020204" pitchFamily="34" charset="0"/>
              <a:buChar char="•"/>
            </a:pPr>
            <a:endParaRPr lang="en-GB" kern="0" dirty="0"/>
          </a:p>
          <a:p>
            <a:pPr marL="1257300" lvl="1" indent="-342900">
              <a:buFont typeface="Arial" panose="020B0604020202020204" pitchFamily="34" charset="0"/>
              <a:buChar char="•"/>
            </a:pPr>
            <a:endParaRPr lang="en-GB" kern="0" dirty="0"/>
          </a:p>
          <a:p>
            <a:pPr marL="1257300" lvl="1" indent="-342900">
              <a:buFont typeface="Arial" panose="020B0604020202020204" pitchFamily="34" charset="0"/>
              <a:buChar char="•"/>
            </a:pPr>
            <a:endParaRPr lang="en-GB" kern="0" dirty="0"/>
          </a:p>
        </p:txBody>
      </p:sp>
      <p:pic>
        <p:nvPicPr>
          <p:cNvPr id="4" name="Picture 3">
            <a:extLst>
              <a:ext uri="{FF2B5EF4-FFF2-40B4-BE49-F238E27FC236}">
                <a16:creationId xmlns:a16="http://schemas.microsoft.com/office/drawing/2014/main" id="{583F215C-5806-0480-2FAA-5A7565D95B5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42485" y="1660095"/>
            <a:ext cx="2868803" cy="2349597"/>
          </a:xfrm>
          <a:prstGeom prst="rect">
            <a:avLst/>
          </a:prstGeom>
        </p:spPr>
      </p:pic>
      <p:sp>
        <p:nvSpPr>
          <p:cNvPr id="6" name="TextBox 5">
            <a:extLst>
              <a:ext uri="{FF2B5EF4-FFF2-40B4-BE49-F238E27FC236}">
                <a16:creationId xmlns:a16="http://schemas.microsoft.com/office/drawing/2014/main" id="{471D8C6F-FEE6-7ED8-E29A-FE568B9349DF}"/>
              </a:ext>
            </a:extLst>
          </p:cNvPr>
          <p:cNvSpPr txBox="1"/>
          <p:nvPr/>
        </p:nvSpPr>
        <p:spPr>
          <a:xfrm>
            <a:off x="9668520" y="6347465"/>
            <a:ext cx="2862560" cy="369332"/>
          </a:xfrm>
          <a:prstGeom prst="rect">
            <a:avLst/>
          </a:prstGeom>
          <a:noFill/>
        </p:spPr>
        <p:txBody>
          <a:bodyPr wrap="square" rtlCol="0">
            <a:spAutoFit/>
          </a:bodyPr>
          <a:lstStyle/>
          <a:p>
            <a:r>
              <a:rPr lang="en-GB" dirty="0">
                <a:solidFill>
                  <a:schemeClr val="bg2"/>
                </a:solidFill>
                <a:latin typeface="Source Sans Pro" panose="020B0503030403020204" pitchFamily="34" charset="0"/>
              </a:rPr>
              <a:t>(Matthews et al., </a:t>
            </a:r>
            <a:r>
              <a:rPr lang="en-GB" i="1" dirty="0">
                <a:solidFill>
                  <a:schemeClr val="bg2"/>
                </a:solidFill>
                <a:latin typeface="Source Sans Pro" panose="020B0503030403020204" pitchFamily="34" charset="0"/>
              </a:rPr>
              <a:t>in prep</a:t>
            </a:r>
            <a:r>
              <a:rPr lang="en-GB" dirty="0">
                <a:solidFill>
                  <a:schemeClr val="bg2"/>
                </a:solidFill>
                <a:latin typeface="Source Sans Pro" panose="020B0503030403020204" pitchFamily="34" charset="0"/>
              </a:rPr>
              <a:t>)</a:t>
            </a:r>
          </a:p>
        </p:txBody>
      </p:sp>
    </p:spTree>
    <p:extLst>
      <p:ext uri="{BB962C8B-B14F-4D97-AF65-F5344CB8AC3E}">
        <p14:creationId xmlns:p14="http://schemas.microsoft.com/office/powerpoint/2010/main" val="209120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CBAA-3095-915A-480D-07091387DEB4}"/>
              </a:ext>
            </a:extLst>
          </p:cNvPr>
          <p:cNvSpPr>
            <a:spLocks noGrp="1"/>
          </p:cNvSpPr>
          <p:nvPr>
            <p:ph type="title"/>
          </p:nvPr>
        </p:nvSpPr>
        <p:spPr/>
        <p:txBody>
          <a:bodyPr/>
          <a:lstStyle/>
          <a:p>
            <a:r>
              <a:rPr lang="en-GB" sz="3500" dirty="0"/>
              <a:t>Intervention: Leaflet and bin prompts</a:t>
            </a:r>
          </a:p>
        </p:txBody>
      </p:sp>
      <p:sp>
        <p:nvSpPr>
          <p:cNvPr id="5" name="Content Placeholder 1">
            <a:extLst>
              <a:ext uri="{FF2B5EF4-FFF2-40B4-BE49-F238E27FC236}">
                <a16:creationId xmlns:a16="http://schemas.microsoft.com/office/drawing/2014/main" id="{9E8F7BBC-7232-4E20-4433-C46169FC7454}"/>
              </a:ext>
            </a:extLst>
          </p:cNvPr>
          <p:cNvSpPr>
            <a:spLocks noGrp="1"/>
          </p:cNvSpPr>
          <p:nvPr>
            <p:ph idx="4294967295"/>
          </p:nvPr>
        </p:nvSpPr>
        <p:spPr>
          <a:xfrm>
            <a:off x="0" y="980990"/>
            <a:ext cx="11693525" cy="6677025"/>
          </a:xfrm>
        </p:spPr>
        <p:txBody>
          <a:bodyPr>
            <a:noAutofit/>
          </a:bodyPr>
          <a:lstStyle/>
          <a:p>
            <a:pPr>
              <a:spcAft>
                <a:spcPts val="1000"/>
              </a:spcAft>
            </a:pPr>
            <a:r>
              <a:rPr lang="en-GB" sz="2500" b="1" dirty="0">
                <a:solidFill>
                  <a:srgbClr val="FF0000"/>
                </a:solidFill>
              </a:rPr>
              <a:t>Main barrier: </a:t>
            </a:r>
            <a:r>
              <a:rPr lang="en-GB" sz="2500" dirty="0">
                <a:solidFill>
                  <a:srgbClr val="FF0000"/>
                </a:solidFill>
              </a:rPr>
              <a:t>Positioning of the food/garden waste bin and insufficient storage space for compostable packaging</a:t>
            </a:r>
          </a:p>
          <a:p>
            <a:pPr>
              <a:spcAft>
                <a:spcPts val="1000"/>
              </a:spcAft>
            </a:pPr>
            <a:r>
              <a:rPr lang="en-GB" sz="2500" b="1" dirty="0">
                <a:solidFill>
                  <a:srgbClr val="7030A0"/>
                </a:solidFill>
              </a:rPr>
              <a:t>Leaflet included:</a:t>
            </a:r>
          </a:p>
          <a:p>
            <a:pPr marL="1257300" lvl="1" indent="-342900">
              <a:lnSpc>
                <a:spcPct val="100000"/>
              </a:lnSpc>
              <a:spcAft>
                <a:spcPts val="1000"/>
              </a:spcAft>
              <a:buFont typeface="Arial" panose="020B0604020202020204" pitchFamily="34" charset="0"/>
              <a:buChar char="•"/>
            </a:pPr>
            <a:r>
              <a:rPr lang="en-GB" sz="2500" dirty="0">
                <a:solidFill>
                  <a:schemeClr val="bg2"/>
                </a:solidFill>
              </a:rPr>
              <a:t>Encouragement to use a kitchen</a:t>
            </a:r>
            <a:r>
              <a:rPr lang="en-GB" sz="2500" b="1" dirty="0">
                <a:solidFill>
                  <a:srgbClr val="7030A0"/>
                </a:solidFill>
              </a:rPr>
              <a:t> </a:t>
            </a:r>
            <a:r>
              <a:rPr lang="en-GB" sz="2500" dirty="0">
                <a:solidFill>
                  <a:schemeClr val="bg2"/>
                </a:solidFill>
              </a:rPr>
              <a:t>food caddy for compostable packaging (food caddies provided where requested)</a:t>
            </a:r>
          </a:p>
          <a:p>
            <a:pPr marL="1257300" lvl="1" indent="-342900">
              <a:lnSpc>
                <a:spcPct val="100000"/>
              </a:lnSpc>
              <a:spcAft>
                <a:spcPts val="1000"/>
              </a:spcAft>
              <a:buFont typeface="Arial" panose="020B0604020202020204" pitchFamily="34" charset="0"/>
              <a:buChar char="•"/>
            </a:pPr>
            <a:r>
              <a:rPr lang="en-GB" sz="2500" dirty="0">
                <a:solidFill>
                  <a:schemeClr val="bg2"/>
                </a:solidFill>
              </a:rPr>
              <a:t>Tips on where to position food caddy and food/garden bin.</a:t>
            </a:r>
          </a:p>
          <a:p>
            <a:pPr marL="0" indent="0">
              <a:spcAft>
                <a:spcPts val="1000"/>
              </a:spcAft>
              <a:buNone/>
            </a:pPr>
            <a:endParaRPr lang="en-GB" sz="1000" b="1" dirty="0">
              <a:solidFill>
                <a:srgbClr val="7030A0"/>
              </a:solidFill>
            </a:endParaRPr>
          </a:p>
          <a:p>
            <a:pPr marL="342900" indent="-342900">
              <a:spcAft>
                <a:spcPts val="1000"/>
              </a:spcAft>
              <a:buFont typeface="Wingdings" pitchFamily="2" charset="2"/>
              <a:buChar char="Ø"/>
            </a:pPr>
            <a:r>
              <a:rPr lang="en-GB" sz="2500" b="1" dirty="0">
                <a:solidFill>
                  <a:srgbClr val="7030A0"/>
                </a:solidFill>
              </a:rPr>
              <a:t>Bin prompts </a:t>
            </a:r>
            <a:r>
              <a:rPr lang="en-GB" sz="2500" dirty="0">
                <a:solidFill>
                  <a:schemeClr val="bg2"/>
                </a:solidFill>
              </a:rPr>
              <a:t>to provide visual reminders:</a:t>
            </a:r>
          </a:p>
          <a:p>
            <a:pPr marL="720000" lvl="2" indent="-342900">
              <a:buFont typeface="Arial" panose="020B0604020202020204" pitchFamily="34" charset="0"/>
              <a:buChar char="•"/>
            </a:pPr>
            <a:r>
              <a:rPr lang="en-GB" sz="2500" dirty="0">
                <a:solidFill>
                  <a:schemeClr val="bg2"/>
                </a:solidFill>
              </a:rPr>
              <a:t>	Mask to attach to bin caddy</a:t>
            </a:r>
          </a:p>
          <a:p>
            <a:pPr marL="720000" lvl="2" indent="-342900">
              <a:buFont typeface="Arial" panose="020B0604020202020204" pitchFamily="34" charset="0"/>
              <a:buChar char="•"/>
            </a:pPr>
            <a:r>
              <a:rPr lang="en-GB" sz="2500" dirty="0">
                <a:solidFill>
                  <a:schemeClr val="bg2"/>
                </a:solidFill>
              </a:rPr>
              <a:t>Tag to attach to food/garden bin</a:t>
            </a:r>
          </a:p>
        </p:txBody>
      </p:sp>
      <p:sp>
        <p:nvSpPr>
          <p:cNvPr id="3" name="Text Placeholder 2">
            <a:extLst>
              <a:ext uri="{FF2B5EF4-FFF2-40B4-BE49-F238E27FC236}">
                <a16:creationId xmlns:a16="http://schemas.microsoft.com/office/drawing/2014/main" id="{A44586E0-F0FA-88F7-1A51-0B1715B10D4D}"/>
              </a:ext>
            </a:extLst>
          </p:cNvPr>
          <p:cNvSpPr txBox="1">
            <a:spLocks/>
          </p:cNvSpPr>
          <p:nvPr/>
        </p:nvSpPr>
        <p:spPr>
          <a:xfrm>
            <a:off x="170933" y="1151467"/>
            <a:ext cx="11758600" cy="4842933"/>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pic>
        <p:nvPicPr>
          <p:cNvPr id="8" name="Picture 7">
            <a:extLst>
              <a:ext uri="{FF2B5EF4-FFF2-40B4-BE49-F238E27FC236}">
                <a16:creationId xmlns:a16="http://schemas.microsoft.com/office/drawing/2014/main" id="{13964D43-1E5A-38B4-1C06-A41CE4F74F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9209" y="4262367"/>
            <a:ext cx="2491858" cy="2321857"/>
          </a:xfrm>
          <a:prstGeom prst="rect">
            <a:avLst/>
          </a:prstGeom>
        </p:spPr>
      </p:pic>
      <p:pic>
        <p:nvPicPr>
          <p:cNvPr id="9" name="Picture 8">
            <a:extLst>
              <a:ext uri="{FF2B5EF4-FFF2-40B4-BE49-F238E27FC236}">
                <a16:creationId xmlns:a16="http://schemas.microsoft.com/office/drawing/2014/main" id="{7E302E5C-8938-F9EB-C78B-AE443902B4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10425" y="4309977"/>
            <a:ext cx="2256033" cy="2291352"/>
          </a:xfrm>
          <a:prstGeom prst="rect">
            <a:avLst/>
          </a:prstGeom>
        </p:spPr>
      </p:pic>
    </p:spTree>
    <p:extLst>
      <p:ext uri="{BB962C8B-B14F-4D97-AF65-F5344CB8AC3E}">
        <p14:creationId xmlns:p14="http://schemas.microsoft.com/office/powerpoint/2010/main" val="26478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CBAA-3095-915A-480D-07091387DEB4}"/>
              </a:ext>
            </a:extLst>
          </p:cNvPr>
          <p:cNvSpPr>
            <a:spLocks noGrp="1"/>
          </p:cNvSpPr>
          <p:nvPr>
            <p:ph type="title"/>
          </p:nvPr>
        </p:nvSpPr>
        <p:spPr/>
        <p:txBody>
          <a:bodyPr/>
          <a:lstStyle/>
          <a:p>
            <a:r>
              <a:rPr lang="en-GB" sz="3500" dirty="0"/>
              <a:t>Motivation to compost</a:t>
            </a:r>
          </a:p>
        </p:txBody>
      </p:sp>
      <p:sp>
        <p:nvSpPr>
          <p:cNvPr id="5" name="Content Placeholder 1">
            <a:extLst>
              <a:ext uri="{FF2B5EF4-FFF2-40B4-BE49-F238E27FC236}">
                <a16:creationId xmlns:a16="http://schemas.microsoft.com/office/drawing/2014/main" id="{9E8F7BBC-7232-4E20-4433-C46169FC7454}"/>
              </a:ext>
            </a:extLst>
          </p:cNvPr>
          <p:cNvSpPr>
            <a:spLocks noGrp="1"/>
          </p:cNvSpPr>
          <p:nvPr>
            <p:ph idx="4294967295"/>
          </p:nvPr>
        </p:nvSpPr>
        <p:spPr>
          <a:xfrm>
            <a:off x="0" y="980990"/>
            <a:ext cx="12096749" cy="6677025"/>
          </a:xfrm>
        </p:spPr>
        <p:txBody>
          <a:bodyPr>
            <a:noAutofit/>
          </a:bodyPr>
          <a:lstStyle/>
          <a:p>
            <a:pPr>
              <a:spcAft>
                <a:spcPts val="1000"/>
              </a:spcAft>
            </a:pPr>
            <a:r>
              <a:rPr lang="en-GB" sz="2500" b="1" dirty="0">
                <a:solidFill>
                  <a:srgbClr val="FF0000"/>
                </a:solidFill>
              </a:rPr>
              <a:t>Main barrier: </a:t>
            </a:r>
            <a:r>
              <a:rPr lang="en-GB" sz="2500" dirty="0">
                <a:solidFill>
                  <a:srgbClr val="FF0000"/>
                </a:solidFill>
              </a:rPr>
              <a:t>limited  of awareness of the composting process </a:t>
            </a:r>
          </a:p>
          <a:p>
            <a:pPr>
              <a:spcAft>
                <a:spcPts val="1000"/>
              </a:spcAft>
            </a:pPr>
            <a:r>
              <a:rPr lang="en-GB" sz="2500" b="1" dirty="0">
                <a:solidFill>
                  <a:srgbClr val="7030A0"/>
                </a:solidFill>
              </a:rPr>
              <a:t>Bag of compost with an infographic </a:t>
            </a:r>
            <a:r>
              <a:rPr lang="en-GB" sz="2500" dirty="0">
                <a:solidFill>
                  <a:schemeClr val="bg2"/>
                </a:solidFill>
              </a:rPr>
              <a:t>to show the output of the composting process </a:t>
            </a:r>
          </a:p>
        </p:txBody>
      </p:sp>
      <p:sp>
        <p:nvSpPr>
          <p:cNvPr id="3" name="Text Placeholder 2">
            <a:extLst>
              <a:ext uri="{FF2B5EF4-FFF2-40B4-BE49-F238E27FC236}">
                <a16:creationId xmlns:a16="http://schemas.microsoft.com/office/drawing/2014/main" id="{A44586E0-F0FA-88F7-1A51-0B1715B10D4D}"/>
              </a:ext>
            </a:extLst>
          </p:cNvPr>
          <p:cNvSpPr txBox="1">
            <a:spLocks/>
          </p:cNvSpPr>
          <p:nvPr/>
        </p:nvSpPr>
        <p:spPr>
          <a:xfrm>
            <a:off x="170933" y="1151467"/>
            <a:ext cx="11758600" cy="4842933"/>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pic>
        <p:nvPicPr>
          <p:cNvPr id="4" name="Content Placeholder 5" descr="A comic strip of composting process&#10;&#10;Description automatically generated">
            <a:extLst>
              <a:ext uri="{FF2B5EF4-FFF2-40B4-BE49-F238E27FC236}">
                <a16:creationId xmlns:a16="http://schemas.microsoft.com/office/drawing/2014/main" id="{D2665625-32F0-342C-9B15-52E08402F2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7550" y="2603312"/>
            <a:ext cx="5451335" cy="3735927"/>
          </a:xfrm>
          <a:prstGeom prst="rect">
            <a:avLst/>
          </a:prstGeom>
        </p:spPr>
      </p:pic>
    </p:spTree>
    <p:extLst>
      <p:ext uri="{BB962C8B-B14F-4D97-AF65-F5344CB8AC3E}">
        <p14:creationId xmlns:p14="http://schemas.microsoft.com/office/powerpoint/2010/main" val="3466124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E70D-CF97-20C6-60F4-6C9E06F39513}"/>
              </a:ext>
            </a:extLst>
          </p:cNvPr>
          <p:cNvSpPr>
            <a:spLocks noGrp="1"/>
          </p:cNvSpPr>
          <p:nvPr>
            <p:ph type="title"/>
          </p:nvPr>
        </p:nvSpPr>
        <p:spPr/>
        <p:txBody>
          <a:bodyPr/>
          <a:lstStyle/>
          <a:p>
            <a:r>
              <a:rPr lang="en-GB" sz="3500" dirty="0"/>
              <a:t>Trial structure</a:t>
            </a:r>
          </a:p>
        </p:txBody>
      </p:sp>
      <p:sp>
        <p:nvSpPr>
          <p:cNvPr id="5" name="Google Shape;439;p24">
            <a:extLst>
              <a:ext uri="{FF2B5EF4-FFF2-40B4-BE49-F238E27FC236}">
                <a16:creationId xmlns:a16="http://schemas.microsoft.com/office/drawing/2014/main" id="{B39B76A5-8F7B-72C0-AE52-33D9C9442276}"/>
              </a:ext>
            </a:extLst>
          </p:cNvPr>
          <p:cNvSpPr/>
          <p:nvPr/>
        </p:nvSpPr>
        <p:spPr>
          <a:xfrm>
            <a:off x="2738299" y="1331719"/>
            <a:ext cx="8127474" cy="1001329"/>
          </a:xfrm>
          <a:prstGeom prst="rightArrow">
            <a:avLst>
              <a:gd name="adj1" fmla="val 50000"/>
              <a:gd name="adj2" fmla="val 50000"/>
            </a:avLst>
          </a:prstGeom>
          <a:solidFill>
            <a:schemeClr val="bg1">
              <a:lumMod val="90000"/>
            </a:schemeClr>
          </a:solidFill>
          <a:ln w="12700" cap="flat" cmpd="sng">
            <a:solidFill>
              <a:srgbClr val="D0CECE"/>
            </a:solidFill>
            <a:prstDash val="solid"/>
            <a:miter lim="800000"/>
            <a:headEnd type="none" w="sm" len="sm"/>
            <a:tailEnd type="none" w="sm" len="sm"/>
          </a:ln>
        </p:spPr>
        <p:txBody>
          <a:bodyPr spcFirstLastPara="1" wrap="square" lIns="91415" tIns="45692" rIns="91415" bIns="45692" anchor="ctr" anchorCtr="0">
            <a:noAutofit/>
          </a:bodyPr>
          <a:lstStyle/>
          <a:p>
            <a:pPr marL="0" marR="0" lvl="0" indent="0" algn="ctr" defTabSz="554478"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Google Shape;439;p24">
            <a:extLst>
              <a:ext uri="{FF2B5EF4-FFF2-40B4-BE49-F238E27FC236}">
                <a16:creationId xmlns:a16="http://schemas.microsoft.com/office/drawing/2014/main" id="{FE9A6975-AB9E-D9FD-ACAB-CE21BC46DF7E}"/>
              </a:ext>
            </a:extLst>
          </p:cNvPr>
          <p:cNvSpPr/>
          <p:nvPr/>
        </p:nvSpPr>
        <p:spPr>
          <a:xfrm>
            <a:off x="5474169" y="1331718"/>
            <a:ext cx="5391603" cy="1001329"/>
          </a:xfrm>
          <a:prstGeom prst="rightArrow">
            <a:avLst>
              <a:gd name="adj1" fmla="val 50000"/>
              <a:gd name="adj2" fmla="val 50000"/>
            </a:avLst>
          </a:prstGeom>
          <a:solidFill>
            <a:srgbClr val="00B050"/>
          </a:solidFill>
          <a:ln w="12700" cap="flat" cmpd="sng">
            <a:solidFill>
              <a:srgbClr val="D0CECE"/>
            </a:solidFill>
            <a:prstDash val="solid"/>
            <a:miter lim="800000"/>
            <a:headEnd type="none" w="sm" len="sm"/>
            <a:tailEnd type="none" w="sm" len="sm"/>
          </a:ln>
        </p:spPr>
        <p:txBody>
          <a:bodyPr spcFirstLastPara="1" wrap="square" lIns="91415" tIns="45692" rIns="91415" bIns="45692" anchor="ctr" anchorCtr="0">
            <a:noAutofit/>
          </a:bodyPr>
          <a:lstStyle/>
          <a:p>
            <a:pPr marL="0" marR="0" lvl="0" indent="0" algn="ctr" defTabSz="554478"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Google Shape;445;p24">
            <a:extLst>
              <a:ext uri="{FF2B5EF4-FFF2-40B4-BE49-F238E27FC236}">
                <a16:creationId xmlns:a16="http://schemas.microsoft.com/office/drawing/2014/main" id="{7A98B7B6-16B9-0BBF-1EDF-1FC31822D230}"/>
              </a:ext>
            </a:extLst>
          </p:cNvPr>
          <p:cNvSpPr txBox="1"/>
          <p:nvPr/>
        </p:nvSpPr>
        <p:spPr>
          <a:xfrm rot="5400000">
            <a:off x="4797831" y="1597634"/>
            <a:ext cx="1372006" cy="338498"/>
          </a:xfrm>
          <a:prstGeom prst="rect">
            <a:avLst/>
          </a:prstGeom>
          <a:solidFill>
            <a:srgbClr val="00B050"/>
          </a:solidFill>
          <a:ln>
            <a:noFill/>
          </a:ln>
        </p:spPr>
        <p:txBody>
          <a:bodyPr spcFirstLastPara="1" wrap="square" lIns="91415" tIns="45692" rIns="91415" bIns="45692" anchor="t" anchorCtr="0">
            <a:spAutoFit/>
          </a:bodyPr>
          <a:lstStyle/>
          <a:p>
            <a:pPr marL="0" marR="0" lvl="0" indent="0" algn="ctr" defTabSz="554478"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ysClr val="windowText" lastClr="000000"/>
                </a:solidFill>
                <a:effectLst/>
                <a:uLnTx/>
                <a:uFillTx/>
                <a:latin typeface="Source Sans Pro" panose="020B0503030403020204" pitchFamily="34" charset="0"/>
                <a:ea typeface="Calibri"/>
                <a:cs typeface="Calibri"/>
                <a:sym typeface="Calibri"/>
              </a:rPr>
              <a:t>Intervention</a:t>
            </a:r>
            <a:endParaRPr kumimoji="0" sz="1600" b="1" i="0" u="none" strike="noStrike" kern="0" cap="none" spc="0" normalizeH="0" baseline="0" noProof="0">
              <a:ln>
                <a:noFill/>
              </a:ln>
              <a:solidFill>
                <a:sysClr val="windowText" lastClr="000000"/>
              </a:solidFill>
              <a:effectLst/>
              <a:uLnTx/>
              <a:uFillTx/>
              <a:latin typeface="Source Sans Pro" panose="020B0503030403020204" pitchFamily="34" charset="0"/>
              <a:ea typeface="+mn-ea"/>
              <a:cs typeface="Arial"/>
              <a:sym typeface="Arial"/>
            </a:endParaRPr>
          </a:p>
        </p:txBody>
      </p:sp>
      <p:grpSp>
        <p:nvGrpSpPr>
          <p:cNvPr id="9" name="Group 8">
            <a:extLst>
              <a:ext uri="{FF2B5EF4-FFF2-40B4-BE49-F238E27FC236}">
                <a16:creationId xmlns:a16="http://schemas.microsoft.com/office/drawing/2014/main" id="{37C2360B-7DAE-4CEE-3D71-FE6FF8DB0E9A}"/>
              </a:ext>
            </a:extLst>
          </p:cNvPr>
          <p:cNvGrpSpPr/>
          <p:nvPr/>
        </p:nvGrpSpPr>
        <p:grpSpPr>
          <a:xfrm>
            <a:off x="344574" y="3218361"/>
            <a:ext cx="10582339" cy="2645145"/>
            <a:chOff x="44931" y="3791048"/>
            <a:chExt cx="10582339" cy="2645145"/>
          </a:xfrm>
        </p:grpSpPr>
        <p:graphicFrame>
          <p:nvGraphicFramePr>
            <p:cNvPr id="10" name="Google Shape;436;p24">
              <a:extLst>
                <a:ext uri="{FF2B5EF4-FFF2-40B4-BE49-F238E27FC236}">
                  <a16:creationId xmlns:a16="http://schemas.microsoft.com/office/drawing/2014/main" id="{6E3615CD-8170-84EB-DC62-773C99DE5777}"/>
                </a:ext>
              </a:extLst>
            </p:cNvPr>
            <p:cNvGraphicFramePr/>
            <p:nvPr>
              <p:extLst>
                <p:ext uri="{D42A27DB-BD31-4B8C-83A1-F6EECF244321}">
                  <p14:modId xmlns:p14="http://schemas.microsoft.com/office/powerpoint/2010/main" val="964255309"/>
                </p:ext>
              </p:extLst>
            </p:nvPr>
          </p:nvGraphicFramePr>
          <p:xfrm>
            <a:off x="2438655" y="3791048"/>
            <a:ext cx="8127474" cy="2590818"/>
          </p:xfrm>
          <a:graphic>
            <a:graphicData uri="http://schemas.openxmlformats.org/drawingml/2006/table">
              <a:tbl>
                <a:tblPr>
                  <a:noFill/>
                </a:tblPr>
                <a:tblGrid>
                  <a:gridCol w="1354579">
                    <a:extLst>
                      <a:ext uri="{9D8B030D-6E8A-4147-A177-3AD203B41FA5}">
                        <a16:colId xmlns:a16="http://schemas.microsoft.com/office/drawing/2014/main" val="20000"/>
                      </a:ext>
                    </a:extLst>
                  </a:gridCol>
                  <a:gridCol w="1354579">
                    <a:extLst>
                      <a:ext uri="{9D8B030D-6E8A-4147-A177-3AD203B41FA5}">
                        <a16:colId xmlns:a16="http://schemas.microsoft.com/office/drawing/2014/main" val="20001"/>
                      </a:ext>
                    </a:extLst>
                  </a:gridCol>
                  <a:gridCol w="1354579">
                    <a:extLst>
                      <a:ext uri="{9D8B030D-6E8A-4147-A177-3AD203B41FA5}">
                        <a16:colId xmlns:a16="http://schemas.microsoft.com/office/drawing/2014/main" val="20002"/>
                      </a:ext>
                    </a:extLst>
                  </a:gridCol>
                  <a:gridCol w="1354579">
                    <a:extLst>
                      <a:ext uri="{9D8B030D-6E8A-4147-A177-3AD203B41FA5}">
                        <a16:colId xmlns:a16="http://schemas.microsoft.com/office/drawing/2014/main" val="20003"/>
                      </a:ext>
                    </a:extLst>
                  </a:gridCol>
                  <a:gridCol w="1354579">
                    <a:extLst>
                      <a:ext uri="{9D8B030D-6E8A-4147-A177-3AD203B41FA5}">
                        <a16:colId xmlns:a16="http://schemas.microsoft.com/office/drawing/2014/main" val="20004"/>
                      </a:ext>
                    </a:extLst>
                  </a:gridCol>
                  <a:gridCol w="1354579">
                    <a:extLst>
                      <a:ext uri="{9D8B030D-6E8A-4147-A177-3AD203B41FA5}">
                        <a16:colId xmlns:a16="http://schemas.microsoft.com/office/drawing/2014/main" val="20005"/>
                      </a:ext>
                    </a:extLst>
                  </a:gridCol>
                </a:tblGrid>
                <a:tr h="375925">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r>
                          <a:rPr lang="en-GB" sz="1900" b="1" u="none" strike="noStrike" cap="none" dirty="0">
                            <a:solidFill>
                              <a:schemeClr val="bg2"/>
                            </a:solidFill>
                          </a:rPr>
                          <a:t>Week 1 </a:t>
                        </a:r>
                        <a:endParaRPr sz="1900" b="1" u="none" strike="noStrike" cap="none" dirty="0">
                          <a:solidFill>
                            <a:schemeClr val="bg2"/>
                          </a:solidFill>
                        </a:endParaRPr>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r>
                          <a:rPr lang="en-GB" sz="1900" b="1" u="none" strike="noStrike" cap="none">
                            <a:solidFill>
                              <a:schemeClr val="bg2"/>
                            </a:solidFill>
                          </a:rPr>
                          <a:t>Week 2 </a:t>
                        </a:r>
                        <a:endParaRPr sz="1900" b="1" u="none" strike="noStrike" cap="none">
                          <a:solidFill>
                            <a:schemeClr val="bg2"/>
                          </a:solidFill>
                        </a:endParaRPr>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r>
                          <a:rPr lang="en-GB" sz="1900" b="1" u="none" strike="noStrike" cap="none">
                            <a:solidFill>
                              <a:schemeClr val="bg2"/>
                            </a:solidFill>
                          </a:rPr>
                          <a:t>Week 3</a:t>
                        </a:r>
                        <a:endParaRPr sz="1900" b="1" u="none" strike="noStrike" cap="none">
                          <a:solidFill>
                            <a:schemeClr val="bg2"/>
                          </a:solidFill>
                        </a:endParaRPr>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r>
                          <a:rPr lang="en-GB" sz="1900" b="1" u="none" strike="noStrike" cap="none">
                            <a:solidFill>
                              <a:schemeClr val="bg2"/>
                            </a:solidFill>
                          </a:rPr>
                          <a:t>Week 4</a:t>
                        </a:r>
                        <a:endParaRPr sz="1900" b="1" u="none" strike="noStrike" cap="none">
                          <a:solidFill>
                            <a:schemeClr val="bg2"/>
                          </a:solidFill>
                        </a:endParaRPr>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r>
                          <a:rPr lang="en-GB" sz="1900" b="1" u="none" strike="noStrike" cap="none">
                            <a:solidFill>
                              <a:schemeClr val="bg2"/>
                            </a:solidFill>
                          </a:rPr>
                          <a:t>Week 5</a:t>
                        </a:r>
                        <a:endParaRPr sz="1900" b="1" u="none" strike="noStrike" cap="none">
                          <a:solidFill>
                            <a:schemeClr val="bg2"/>
                          </a:solidFill>
                        </a:endParaRPr>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r>
                          <a:rPr lang="en-GB" sz="1900" b="1" u="none" strike="noStrike" cap="none">
                            <a:solidFill>
                              <a:schemeClr val="bg2"/>
                            </a:solidFill>
                          </a:rPr>
                          <a:t>Week 6</a:t>
                        </a:r>
                        <a:endParaRPr sz="1900" b="1" u="none" strike="noStrike" cap="none">
                          <a:solidFill>
                            <a:schemeClr val="bg2"/>
                          </a:solidFill>
                        </a:endParaRPr>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extLst>
                    <a:ext uri="{0D108BD9-81ED-4DB2-BD59-A6C34878D82A}">
                      <a16:rowId xmlns:a16="http://schemas.microsoft.com/office/drawing/2014/main" val="10000"/>
                    </a:ext>
                  </a:extLst>
                </a:tr>
                <a:tr h="1229365">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p>
                        <a:pPr marL="0" marR="0" lvl="0" indent="0" algn="ctr" rtl="0">
                          <a:spcBef>
                            <a:spcPts val="0"/>
                          </a:spcBef>
                          <a:spcAft>
                            <a:spcPts val="0"/>
                          </a:spcAft>
                          <a:buClr>
                            <a:schemeClr val="dk1"/>
                          </a:buClr>
                          <a:buSzPts val="3000"/>
                          <a:buFont typeface="Calibri"/>
                          <a:buNone/>
                        </a:pPr>
                        <a:endParaRPr sz="1900" u="none" strike="noStrike" cap="none"/>
                      </a:p>
                      <a:p>
                        <a:pPr marL="0" marR="0" lvl="0" indent="0" algn="ctr" rtl="0">
                          <a:spcBef>
                            <a:spcPts val="0"/>
                          </a:spcBef>
                          <a:spcAft>
                            <a:spcPts val="0"/>
                          </a:spcAft>
                          <a:buClr>
                            <a:schemeClr val="dk1"/>
                          </a:buClr>
                          <a:buSzPts val="3000"/>
                          <a:buFont typeface="Calibri"/>
                          <a:buNone/>
                        </a:pPr>
                        <a:endParaRPr sz="1900" u="none" strike="noStrike" cap="none"/>
                      </a:p>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extLst>
                    <a:ext uri="{0D108BD9-81ED-4DB2-BD59-A6C34878D82A}">
                      <a16:rowId xmlns:a16="http://schemas.microsoft.com/office/drawing/2014/main" val="10001"/>
                    </a:ext>
                  </a:extLst>
                </a:tr>
                <a:tr h="944885">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p>
                        <a:pPr marL="0" marR="0" lvl="0" indent="0" algn="ctr" rtl="0">
                          <a:spcBef>
                            <a:spcPts val="0"/>
                          </a:spcBef>
                          <a:spcAft>
                            <a:spcPts val="0"/>
                          </a:spcAft>
                          <a:buClr>
                            <a:schemeClr val="dk1"/>
                          </a:buClr>
                          <a:buSzPts val="3000"/>
                          <a:buFont typeface="Calibri"/>
                          <a:buNone/>
                        </a:pPr>
                        <a:endParaRPr sz="1900" u="none" strike="noStrike" cap="none"/>
                      </a:p>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a:p>
                    </a:txBody>
                    <a:tcPr marL="91445" marR="91445" marT="45723" marB="45723">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Clr>
                            <a:schemeClr val="dk1"/>
                          </a:buClr>
                          <a:buSzPts val="3000"/>
                          <a:buFont typeface="Calibri"/>
                          <a:buNone/>
                        </a:pPr>
                        <a:endParaRPr sz="1900" u="none" strike="noStrike" cap="none" dirty="0"/>
                      </a:p>
                    </a:txBody>
                    <a:tcPr marL="91445" marR="91445" marT="45723" marB="45723">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CC66">
                          <a:alpha val="30196"/>
                        </a:srgbClr>
                      </a:solidFill>
                    </a:tcPr>
                  </a:tc>
                  <a:extLst>
                    <a:ext uri="{0D108BD9-81ED-4DB2-BD59-A6C34878D82A}">
                      <a16:rowId xmlns:a16="http://schemas.microsoft.com/office/drawing/2014/main" val="10002"/>
                    </a:ext>
                  </a:extLst>
                </a:tr>
              </a:tbl>
            </a:graphicData>
          </a:graphic>
        </p:graphicFrame>
        <p:grpSp>
          <p:nvGrpSpPr>
            <p:cNvPr id="11" name="Group 10">
              <a:extLst>
                <a:ext uri="{FF2B5EF4-FFF2-40B4-BE49-F238E27FC236}">
                  <a16:creationId xmlns:a16="http://schemas.microsoft.com/office/drawing/2014/main" id="{2762BC3C-0C2E-C9DA-1A0B-E1F21EA142A8}"/>
                </a:ext>
              </a:extLst>
            </p:cNvPr>
            <p:cNvGrpSpPr/>
            <p:nvPr/>
          </p:nvGrpSpPr>
          <p:grpSpPr>
            <a:xfrm>
              <a:off x="235424" y="5289174"/>
              <a:ext cx="2292492" cy="1147019"/>
              <a:chOff x="235424" y="5289174"/>
              <a:chExt cx="2292492" cy="1147019"/>
            </a:xfrm>
          </p:grpSpPr>
          <p:sp>
            <p:nvSpPr>
              <p:cNvPr id="47" name="Google Shape;449;p24">
                <a:extLst>
                  <a:ext uri="{FF2B5EF4-FFF2-40B4-BE49-F238E27FC236}">
                    <a16:creationId xmlns:a16="http://schemas.microsoft.com/office/drawing/2014/main" id="{96141859-3277-ED62-6A5C-F8616F804363}"/>
                  </a:ext>
                </a:extLst>
              </p:cNvPr>
              <p:cNvSpPr txBox="1"/>
              <p:nvPr/>
            </p:nvSpPr>
            <p:spPr>
              <a:xfrm>
                <a:off x="680045" y="5512920"/>
                <a:ext cx="1847871" cy="923273"/>
              </a:xfrm>
              <a:prstGeom prst="rect">
                <a:avLst/>
              </a:prstGeom>
              <a:noFill/>
              <a:ln>
                <a:noFill/>
              </a:ln>
            </p:spPr>
            <p:txBody>
              <a:bodyPr spcFirstLastPara="1" wrap="square" lIns="91415" tIns="45692" rIns="91415" bIns="45692" anchor="t" anchorCtr="0">
                <a:spAutoFit/>
              </a:bodyPr>
              <a:lstStyle/>
              <a:p>
                <a:pPr marL="0" marR="0" lvl="0" indent="0" algn="ctr" defTabSz="554478"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latin typeface="Source Sans Pro" panose="020B0503030403020204" pitchFamily="34" charset="0"/>
                    <a:ea typeface="Calibri"/>
                    <a:cs typeface="Calibri"/>
                    <a:sym typeface="Calibri"/>
                  </a:rPr>
                  <a:t>Waste audits (total household waste)</a:t>
                </a:r>
                <a:endParaRPr kumimoji="0" sz="1092" b="0"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Arial"/>
                  <a:sym typeface="Arial"/>
                </a:endParaRPr>
              </a:p>
            </p:txBody>
          </p:sp>
          <p:pic>
            <p:nvPicPr>
              <p:cNvPr id="48" name="Google Shape;325;p43" descr="A couple of trash cans&#10;&#10;Description automatically generated">
                <a:extLst>
                  <a:ext uri="{FF2B5EF4-FFF2-40B4-BE49-F238E27FC236}">
                    <a16:creationId xmlns:a16="http://schemas.microsoft.com/office/drawing/2014/main" id="{DE19B078-1D57-63A2-222F-CF6D7A958CB6}"/>
                  </a:ext>
                </a:extLst>
              </p:cNvPr>
              <p:cNvPicPr preferRelativeResize="0">
                <a:picLocks/>
              </p:cNvPicPr>
              <p:nvPr/>
            </p:nvPicPr>
            <p:blipFill rotWithShape="1">
              <a:blip r:embed="rId3" cstate="email">
                <a:alphaModFix/>
                <a:extLst>
                  <a:ext uri="{28A0092B-C50C-407E-A947-70E740481C1C}">
                    <a14:useLocalDpi xmlns:a14="http://schemas.microsoft.com/office/drawing/2010/main"/>
                  </a:ext>
                </a:extLst>
              </a:blip>
              <a:srcRect/>
              <a:stretch/>
            </p:blipFill>
            <p:spPr>
              <a:xfrm>
                <a:off x="235424" y="5289174"/>
                <a:ext cx="628800" cy="1051200"/>
              </a:xfrm>
              <a:prstGeom prst="rect">
                <a:avLst/>
              </a:prstGeom>
              <a:noFill/>
              <a:ln>
                <a:noFill/>
              </a:ln>
            </p:spPr>
          </p:pic>
        </p:grpSp>
        <p:grpSp>
          <p:nvGrpSpPr>
            <p:cNvPr id="12" name="Group 11">
              <a:extLst>
                <a:ext uri="{FF2B5EF4-FFF2-40B4-BE49-F238E27FC236}">
                  <a16:creationId xmlns:a16="http://schemas.microsoft.com/office/drawing/2014/main" id="{0825B53F-0BFD-0C8F-ADEA-61DD84E90FEB}"/>
                </a:ext>
              </a:extLst>
            </p:cNvPr>
            <p:cNvGrpSpPr/>
            <p:nvPr/>
          </p:nvGrpSpPr>
          <p:grpSpPr>
            <a:xfrm>
              <a:off x="44931" y="4275209"/>
              <a:ext cx="2468734" cy="858850"/>
              <a:chOff x="44931" y="4275209"/>
              <a:chExt cx="2468734" cy="858850"/>
            </a:xfrm>
          </p:grpSpPr>
          <p:sp>
            <p:nvSpPr>
              <p:cNvPr id="41" name="Google Shape;447;p24">
                <a:extLst>
                  <a:ext uri="{FF2B5EF4-FFF2-40B4-BE49-F238E27FC236}">
                    <a16:creationId xmlns:a16="http://schemas.microsoft.com/office/drawing/2014/main" id="{5E7BA406-CC35-9CB5-B649-10D1F52D9546}"/>
                  </a:ext>
                </a:extLst>
              </p:cNvPr>
              <p:cNvSpPr txBox="1"/>
              <p:nvPr/>
            </p:nvSpPr>
            <p:spPr>
              <a:xfrm>
                <a:off x="822084" y="4533490"/>
                <a:ext cx="1691581" cy="369275"/>
              </a:xfrm>
              <a:prstGeom prst="rect">
                <a:avLst/>
              </a:prstGeom>
              <a:noFill/>
              <a:ln>
                <a:noFill/>
              </a:ln>
            </p:spPr>
            <p:txBody>
              <a:bodyPr spcFirstLastPara="1" wrap="square" lIns="91415" tIns="45692" rIns="91415" bIns="45692" anchor="t" anchorCtr="0">
                <a:spAutoFit/>
              </a:bodyPr>
              <a:lstStyle/>
              <a:p>
                <a:pPr marL="0" marR="0" lvl="0" indent="0" algn="ctr" defTabSz="554478"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ysClr val="windowText" lastClr="000000"/>
                    </a:solidFill>
                    <a:effectLst/>
                    <a:uLnTx/>
                    <a:uFillTx/>
                    <a:latin typeface="Source Sans Pro" panose="020B0503030403020204" pitchFamily="34" charset="0"/>
                    <a:ea typeface="Calibri"/>
                    <a:cs typeface="Calibri"/>
                    <a:sym typeface="Calibri"/>
                  </a:rPr>
                  <a:t>Food boxes</a:t>
                </a:r>
                <a:endParaRPr kumimoji="0" sz="1092" b="0" i="0" u="none" strike="noStrike" kern="0" cap="none" spc="0" normalizeH="0" baseline="0" noProof="0">
                  <a:ln>
                    <a:noFill/>
                  </a:ln>
                  <a:solidFill>
                    <a:sysClr val="windowText" lastClr="000000"/>
                  </a:solidFill>
                  <a:effectLst/>
                  <a:uLnTx/>
                  <a:uFillTx/>
                  <a:latin typeface="Source Sans Pro" panose="020B0503030403020204" pitchFamily="34" charset="0"/>
                  <a:ea typeface="+mn-ea"/>
                  <a:cs typeface="Arial"/>
                  <a:sym typeface="Arial"/>
                </a:endParaRPr>
              </a:p>
            </p:txBody>
          </p:sp>
          <p:grpSp>
            <p:nvGrpSpPr>
              <p:cNvPr id="42" name="Group 41">
                <a:extLst>
                  <a:ext uri="{FF2B5EF4-FFF2-40B4-BE49-F238E27FC236}">
                    <a16:creationId xmlns:a16="http://schemas.microsoft.com/office/drawing/2014/main" id="{C6B66D5A-1007-C1FE-3381-18F01B7B9397}"/>
                  </a:ext>
                </a:extLst>
              </p:cNvPr>
              <p:cNvGrpSpPr/>
              <p:nvPr/>
            </p:nvGrpSpPr>
            <p:grpSpPr>
              <a:xfrm>
                <a:off x="44931" y="4275209"/>
                <a:ext cx="976280" cy="858850"/>
                <a:chOff x="3467715" y="3317932"/>
                <a:chExt cx="4148822" cy="3649783"/>
              </a:xfrm>
            </p:grpSpPr>
            <p:pic>
              <p:nvPicPr>
                <p:cNvPr id="43" name="Picture 42" descr="A brown box in a circle&#10;&#10;Description automatically generated">
                  <a:extLst>
                    <a:ext uri="{FF2B5EF4-FFF2-40B4-BE49-F238E27FC236}">
                      <a16:creationId xmlns:a16="http://schemas.microsoft.com/office/drawing/2014/main" id="{6BD7D125-24F3-788F-BEE5-B443976F28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10468" y="3317932"/>
                  <a:ext cx="2837142" cy="2837142"/>
                </a:xfrm>
                <a:prstGeom prst="rect">
                  <a:avLst/>
                </a:prstGeom>
              </p:spPr>
            </p:pic>
            <p:pic>
              <p:nvPicPr>
                <p:cNvPr id="44" name="Picture 43" descr="A bag of chips with green text&#10;&#10;Description automatically generated">
                  <a:extLst>
                    <a:ext uri="{FF2B5EF4-FFF2-40B4-BE49-F238E27FC236}">
                      <a16:creationId xmlns:a16="http://schemas.microsoft.com/office/drawing/2014/main" id="{5F3BACD4-209E-EA3C-085A-6FD2742F3E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8683" y="5084128"/>
                  <a:ext cx="1537854" cy="1206254"/>
                </a:xfrm>
                <a:prstGeom prst="rect">
                  <a:avLst/>
                </a:prstGeom>
              </p:spPr>
            </p:pic>
            <p:pic>
              <p:nvPicPr>
                <p:cNvPr id="45" name="Picture 44" descr="A white and blue bag with brown liquid&#10;&#10;Description automatically generated">
                  <a:extLst>
                    <a:ext uri="{FF2B5EF4-FFF2-40B4-BE49-F238E27FC236}">
                      <a16:creationId xmlns:a16="http://schemas.microsoft.com/office/drawing/2014/main" id="{D4AD0004-5C05-622A-12B0-0476F1E04C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700000">
                  <a:off x="3467715" y="5212037"/>
                  <a:ext cx="1160207" cy="1304976"/>
                </a:xfrm>
                <a:prstGeom prst="rect">
                  <a:avLst/>
                </a:prstGeom>
              </p:spPr>
            </p:pic>
            <p:pic>
              <p:nvPicPr>
                <p:cNvPr id="46" name="Picture 45" descr="A yellow banana on a black background&#10;&#10;Description automatically generated">
                  <a:extLst>
                    <a:ext uri="{FF2B5EF4-FFF2-40B4-BE49-F238E27FC236}">
                      <a16:creationId xmlns:a16="http://schemas.microsoft.com/office/drawing/2014/main" id="{3C706D88-8EF5-19B3-FFA8-445A9E4737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85606" y="5882516"/>
                  <a:ext cx="1246907" cy="1085199"/>
                </a:xfrm>
                <a:prstGeom prst="rect">
                  <a:avLst/>
                </a:prstGeom>
              </p:spPr>
            </p:pic>
          </p:grpSp>
        </p:grpSp>
        <p:grpSp>
          <p:nvGrpSpPr>
            <p:cNvPr id="14" name="Group 13">
              <a:extLst>
                <a:ext uri="{FF2B5EF4-FFF2-40B4-BE49-F238E27FC236}">
                  <a16:creationId xmlns:a16="http://schemas.microsoft.com/office/drawing/2014/main" id="{F5162309-466F-5714-54F3-EA9727DA2F0A}"/>
                </a:ext>
              </a:extLst>
            </p:cNvPr>
            <p:cNvGrpSpPr/>
            <p:nvPr/>
          </p:nvGrpSpPr>
          <p:grpSpPr>
            <a:xfrm>
              <a:off x="2448145" y="4275209"/>
              <a:ext cx="8179125" cy="2105312"/>
              <a:chOff x="2448145" y="4275209"/>
              <a:chExt cx="8179125" cy="2105312"/>
            </a:xfrm>
          </p:grpSpPr>
          <p:grpSp>
            <p:nvGrpSpPr>
              <p:cNvPr id="15" name="Group 14">
                <a:extLst>
                  <a:ext uri="{FF2B5EF4-FFF2-40B4-BE49-F238E27FC236}">
                    <a16:creationId xmlns:a16="http://schemas.microsoft.com/office/drawing/2014/main" id="{CEBA3279-B86A-DB46-190C-8FA2BFFF82BC}"/>
                  </a:ext>
                </a:extLst>
              </p:cNvPr>
              <p:cNvGrpSpPr/>
              <p:nvPr/>
            </p:nvGrpSpPr>
            <p:grpSpPr>
              <a:xfrm>
                <a:off x="2448145" y="4277941"/>
                <a:ext cx="1319532" cy="1032075"/>
                <a:chOff x="3839116" y="2729114"/>
                <a:chExt cx="4148823" cy="3245008"/>
              </a:xfrm>
            </p:grpSpPr>
            <p:pic>
              <p:nvPicPr>
                <p:cNvPr id="35" name="Picture 34" descr="A brown box in a circle&#10;&#10;Description automatically generated">
                  <a:extLst>
                    <a:ext uri="{FF2B5EF4-FFF2-40B4-BE49-F238E27FC236}">
                      <a16:creationId xmlns:a16="http://schemas.microsoft.com/office/drawing/2014/main" id="{A594A703-20FB-176F-D78E-408DAE18A12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37158" y="2729114"/>
                  <a:ext cx="2837141" cy="2837141"/>
                </a:xfrm>
                <a:prstGeom prst="rect">
                  <a:avLst/>
                </a:prstGeom>
              </p:spPr>
            </p:pic>
            <p:pic>
              <p:nvPicPr>
                <p:cNvPr id="36" name="Picture 35" descr="A bag of chips with green text&#10;&#10;Description automatically generated">
                  <a:extLst>
                    <a:ext uri="{FF2B5EF4-FFF2-40B4-BE49-F238E27FC236}">
                      <a16:creationId xmlns:a16="http://schemas.microsoft.com/office/drawing/2014/main" id="{908A29C4-0348-F3F2-0933-813425393AE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50085" y="4090535"/>
                  <a:ext cx="1537854" cy="1206253"/>
                </a:xfrm>
                <a:prstGeom prst="rect">
                  <a:avLst/>
                </a:prstGeom>
              </p:spPr>
            </p:pic>
            <p:pic>
              <p:nvPicPr>
                <p:cNvPr id="37" name="Picture 36" descr="A white and blue bag with brown liquid&#10;&#10;Description automatically generated">
                  <a:extLst>
                    <a:ext uri="{FF2B5EF4-FFF2-40B4-BE49-F238E27FC236}">
                      <a16:creationId xmlns:a16="http://schemas.microsoft.com/office/drawing/2014/main" id="{B25C8482-8B6F-E000-B0B6-B45F54093CB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700000">
                  <a:off x="3839116" y="4218443"/>
                  <a:ext cx="1160209" cy="1304977"/>
                </a:xfrm>
                <a:prstGeom prst="rect">
                  <a:avLst/>
                </a:prstGeom>
              </p:spPr>
            </p:pic>
            <p:pic>
              <p:nvPicPr>
                <p:cNvPr id="38" name="Picture 37" descr="A yellow banana on a black background&#10;&#10;Description automatically generated">
                  <a:extLst>
                    <a:ext uri="{FF2B5EF4-FFF2-40B4-BE49-F238E27FC236}">
                      <a16:creationId xmlns:a16="http://schemas.microsoft.com/office/drawing/2014/main" id="{1C74856C-EFD2-3CF4-D81F-FCCB591D477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57004" y="4888922"/>
                  <a:ext cx="1246909" cy="1085200"/>
                </a:xfrm>
                <a:prstGeom prst="rect">
                  <a:avLst/>
                </a:prstGeom>
              </p:spPr>
            </p:pic>
          </p:grpSp>
          <p:grpSp>
            <p:nvGrpSpPr>
              <p:cNvPr id="16" name="Group 15">
                <a:extLst>
                  <a:ext uri="{FF2B5EF4-FFF2-40B4-BE49-F238E27FC236}">
                    <a16:creationId xmlns:a16="http://schemas.microsoft.com/office/drawing/2014/main" id="{871ED8D8-CAE7-EFE9-F8E1-FF6D4944C0D0}"/>
                  </a:ext>
                </a:extLst>
              </p:cNvPr>
              <p:cNvGrpSpPr/>
              <p:nvPr/>
            </p:nvGrpSpPr>
            <p:grpSpPr>
              <a:xfrm>
                <a:off x="5165320" y="4277941"/>
                <a:ext cx="1319532" cy="1032075"/>
                <a:chOff x="3959575" y="2870727"/>
                <a:chExt cx="4148823" cy="3245010"/>
              </a:xfrm>
            </p:grpSpPr>
            <p:pic>
              <p:nvPicPr>
                <p:cNvPr id="31" name="Picture 30" descr="A brown box in a circle&#10;&#10;Description automatically generated">
                  <a:extLst>
                    <a:ext uri="{FF2B5EF4-FFF2-40B4-BE49-F238E27FC236}">
                      <a16:creationId xmlns:a16="http://schemas.microsoft.com/office/drawing/2014/main" id="{211A4D16-4B49-D57C-D875-419BD41501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02327" y="2870727"/>
                  <a:ext cx="2837141" cy="2837143"/>
                </a:xfrm>
                <a:prstGeom prst="rect">
                  <a:avLst/>
                </a:prstGeom>
              </p:spPr>
            </p:pic>
            <p:pic>
              <p:nvPicPr>
                <p:cNvPr id="32" name="Picture 31" descr="A bag of chips with green text&#10;&#10;Description automatically generated">
                  <a:extLst>
                    <a:ext uri="{FF2B5EF4-FFF2-40B4-BE49-F238E27FC236}">
                      <a16:creationId xmlns:a16="http://schemas.microsoft.com/office/drawing/2014/main" id="{123B7517-6B05-64B3-9B01-36AAB8445C6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70544" y="4232149"/>
                  <a:ext cx="1537854" cy="1206254"/>
                </a:xfrm>
                <a:prstGeom prst="rect">
                  <a:avLst/>
                </a:prstGeom>
              </p:spPr>
            </p:pic>
            <p:pic>
              <p:nvPicPr>
                <p:cNvPr id="33" name="Picture 32" descr="A white and blue bag with brown liquid&#10;&#10;Description automatically generated">
                  <a:extLst>
                    <a:ext uri="{FF2B5EF4-FFF2-40B4-BE49-F238E27FC236}">
                      <a16:creationId xmlns:a16="http://schemas.microsoft.com/office/drawing/2014/main" id="{C8EEEC2F-5F79-6B29-70EE-CFB63B0C14F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700000">
                  <a:off x="3959575" y="4360056"/>
                  <a:ext cx="1160209" cy="1304978"/>
                </a:xfrm>
                <a:prstGeom prst="rect">
                  <a:avLst/>
                </a:prstGeom>
              </p:spPr>
            </p:pic>
            <p:pic>
              <p:nvPicPr>
                <p:cNvPr id="34" name="Picture 33" descr="A yellow banana on a black background&#10;&#10;Description automatically generated">
                  <a:extLst>
                    <a:ext uri="{FF2B5EF4-FFF2-40B4-BE49-F238E27FC236}">
                      <a16:creationId xmlns:a16="http://schemas.microsoft.com/office/drawing/2014/main" id="{057D3C32-0ECB-2E13-98BC-860FC1D8F54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77463" y="5030536"/>
                  <a:ext cx="1246909" cy="1085201"/>
                </a:xfrm>
                <a:prstGeom prst="rect">
                  <a:avLst/>
                </a:prstGeom>
              </p:spPr>
            </p:pic>
          </p:grpSp>
          <p:grpSp>
            <p:nvGrpSpPr>
              <p:cNvPr id="17" name="Group 16">
                <a:extLst>
                  <a:ext uri="{FF2B5EF4-FFF2-40B4-BE49-F238E27FC236}">
                    <a16:creationId xmlns:a16="http://schemas.microsoft.com/office/drawing/2014/main" id="{6E3D7285-E4F6-B2EF-B7BB-D304D0CF3F03}"/>
                  </a:ext>
                </a:extLst>
              </p:cNvPr>
              <p:cNvGrpSpPr/>
              <p:nvPr/>
            </p:nvGrpSpPr>
            <p:grpSpPr>
              <a:xfrm>
                <a:off x="7910614" y="4275209"/>
                <a:ext cx="1319532" cy="1032075"/>
                <a:chOff x="3961990" y="2961835"/>
                <a:chExt cx="4148821" cy="3245010"/>
              </a:xfrm>
            </p:grpSpPr>
            <p:pic>
              <p:nvPicPr>
                <p:cNvPr id="27" name="Picture 26" descr="A brown box in a circle&#10;&#10;Description automatically generated">
                  <a:extLst>
                    <a:ext uri="{FF2B5EF4-FFF2-40B4-BE49-F238E27FC236}">
                      <a16:creationId xmlns:a16="http://schemas.microsoft.com/office/drawing/2014/main" id="{ED77D987-638E-688D-B54C-D7AB665569A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04741" y="2961835"/>
                  <a:ext cx="2837143" cy="2837143"/>
                </a:xfrm>
                <a:prstGeom prst="rect">
                  <a:avLst/>
                </a:prstGeom>
              </p:spPr>
            </p:pic>
            <p:pic>
              <p:nvPicPr>
                <p:cNvPr id="28" name="Picture 27" descr="A bag of chips with green text&#10;&#10;Description automatically generated">
                  <a:extLst>
                    <a:ext uri="{FF2B5EF4-FFF2-40B4-BE49-F238E27FC236}">
                      <a16:creationId xmlns:a16="http://schemas.microsoft.com/office/drawing/2014/main" id="{9E3F5315-2219-6EEB-BDDD-807B602659E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72958" y="4323257"/>
                  <a:ext cx="1537853" cy="1206254"/>
                </a:xfrm>
                <a:prstGeom prst="rect">
                  <a:avLst/>
                </a:prstGeom>
              </p:spPr>
            </p:pic>
            <p:pic>
              <p:nvPicPr>
                <p:cNvPr id="29" name="Picture 28" descr="A white and blue bag with brown liquid&#10;&#10;Description automatically generated">
                  <a:extLst>
                    <a:ext uri="{FF2B5EF4-FFF2-40B4-BE49-F238E27FC236}">
                      <a16:creationId xmlns:a16="http://schemas.microsoft.com/office/drawing/2014/main" id="{2115CEEF-D9ED-51E5-499D-7408A65769D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700000">
                  <a:off x="3961990" y="4451165"/>
                  <a:ext cx="1160208" cy="1304978"/>
                </a:xfrm>
                <a:prstGeom prst="rect">
                  <a:avLst/>
                </a:prstGeom>
              </p:spPr>
            </p:pic>
            <p:pic>
              <p:nvPicPr>
                <p:cNvPr id="30" name="Picture 29" descr="A yellow banana on a black background&#10;&#10;Description automatically generated">
                  <a:extLst>
                    <a:ext uri="{FF2B5EF4-FFF2-40B4-BE49-F238E27FC236}">
                      <a16:creationId xmlns:a16="http://schemas.microsoft.com/office/drawing/2014/main" id="{F53E6829-AF76-2421-B965-9AD67E07AE4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79878" y="5121644"/>
                  <a:ext cx="1246908" cy="1085201"/>
                </a:xfrm>
                <a:prstGeom prst="rect">
                  <a:avLst/>
                </a:prstGeom>
              </p:spPr>
            </p:pic>
          </p:grpSp>
          <p:pic>
            <p:nvPicPr>
              <p:cNvPr id="18" name="Google Shape;325;p43" descr="A couple of trash cans&#10;&#10;Description automatically generated">
                <a:extLst>
                  <a:ext uri="{FF2B5EF4-FFF2-40B4-BE49-F238E27FC236}">
                    <a16:creationId xmlns:a16="http://schemas.microsoft.com/office/drawing/2014/main" id="{EAFD0C38-2D4B-A3BF-F262-64C0AD75FFC0}"/>
                  </a:ext>
                </a:extLst>
              </p:cNvPr>
              <p:cNvPicPr preferRelativeResize="0">
                <a:picLocks/>
              </p:cNvPicPr>
              <p:nvPr/>
            </p:nvPicPr>
            <p:blipFill rotWithShape="1">
              <a:blip r:embed="rId12" cstate="email">
                <a:alphaModFix/>
                <a:extLst>
                  <a:ext uri="{28A0092B-C50C-407E-A947-70E740481C1C}">
                    <a14:useLocalDpi xmlns:a14="http://schemas.microsoft.com/office/drawing/2010/main"/>
                  </a:ext>
                </a:extLst>
              </a:blip>
              <a:srcRect/>
              <a:stretch/>
            </p:blipFill>
            <p:spPr>
              <a:xfrm>
                <a:off x="3329023" y="5443472"/>
                <a:ext cx="539678" cy="902210"/>
              </a:xfrm>
              <a:prstGeom prst="rect">
                <a:avLst/>
              </a:prstGeom>
              <a:noFill/>
              <a:ln>
                <a:noFill/>
              </a:ln>
            </p:spPr>
          </p:pic>
          <p:pic>
            <p:nvPicPr>
              <p:cNvPr id="19" name="Google Shape;325;p43" descr="A couple of trash cans&#10;&#10;Description automatically generated">
                <a:extLst>
                  <a:ext uri="{FF2B5EF4-FFF2-40B4-BE49-F238E27FC236}">
                    <a16:creationId xmlns:a16="http://schemas.microsoft.com/office/drawing/2014/main" id="{41E696ED-9068-1069-C7AA-226A62C8B9A8}"/>
                  </a:ext>
                </a:extLst>
              </p:cNvPr>
              <p:cNvPicPr preferRelativeResize="0">
                <a:picLocks/>
              </p:cNvPicPr>
              <p:nvPr/>
            </p:nvPicPr>
            <p:blipFill rotWithShape="1">
              <a:blip r:embed="rId12" cstate="email">
                <a:alphaModFix/>
                <a:extLst>
                  <a:ext uri="{28A0092B-C50C-407E-A947-70E740481C1C}">
                    <a14:useLocalDpi xmlns:a14="http://schemas.microsoft.com/office/drawing/2010/main"/>
                  </a:ext>
                </a:extLst>
              </a:blip>
              <a:srcRect/>
              <a:stretch/>
            </p:blipFill>
            <p:spPr>
              <a:xfrm>
                <a:off x="4662152" y="5468151"/>
                <a:ext cx="539678" cy="902210"/>
              </a:xfrm>
              <a:prstGeom prst="rect">
                <a:avLst/>
              </a:prstGeom>
              <a:noFill/>
              <a:ln>
                <a:noFill/>
              </a:ln>
            </p:spPr>
          </p:pic>
          <p:pic>
            <p:nvPicPr>
              <p:cNvPr id="20" name="Google Shape;325;p43" descr="A couple of trash cans&#10;&#10;Description automatically generated">
                <a:extLst>
                  <a:ext uri="{FF2B5EF4-FFF2-40B4-BE49-F238E27FC236}">
                    <a16:creationId xmlns:a16="http://schemas.microsoft.com/office/drawing/2014/main" id="{EE3E9718-516D-4CF2-4A03-3D429E4CFC97}"/>
                  </a:ext>
                </a:extLst>
              </p:cNvPr>
              <p:cNvPicPr preferRelativeResize="0">
                <a:picLocks/>
              </p:cNvPicPr>
              <p:nvPr/>
            </p:nvPicPr>
            <p:blipFill rotWithShape="1">
              <a:blip r:embed="rId12" cstate="email">
                <a:alphaModFix/>
                <a:extLst>
                  <a:ext uri="{28A0092B-C50C-407E-A947-70E740481C1C}">
                    <a14:useLocalDpi xmlns:a14="http://schemas.microsoft.com/office/drawing/2010/main"/>
                  </a:ext>
                </a:extLst>
              </a:blip>
              <a:srcRect/>
              <a:stretch/>
            </p:blipFill>
            <p:spPr>
              <a:xfrm>
                <a:off x="6155672" y="5478311"/>
                <a:ext cx="539678" cy="902210"/>
              </a:xfrm>
              <a:prstGeom prst="rect">
                <a:avLst/>
              </a:prstGeom>
              <a:noFill/>
              <a:ln>
                <a:noFill/>
              </a:ln>
            </p:spPr>
          </p:pic>
          <p:pic>
            <p:nvPicPr>
              <p:cNvPr id="21" name="Google Shape;325;p43" descr="A couple of trash cans&#10;&#10;Description automatically generated">
                <a:extLst>
                  <a:ext uri="{FF2B5EF4-FFF2-40B4-BE49-F238E27FC236}">
                    <a16:creationId xmlns:a16="http://schemas.microsoft.com/office/drawing/2014/main" id="{1283AA70-3144-0942-0C67-13114D3AB54F}"/>
                  </a:ext>
                </a:extLst>
              </p:cNvPr>
              <p:cNvPicPr preferRelativeResize="0">
                <a:picLocks/>
              </p:cNvPicPr>
              <p:nvPr/>
            </p:nvPicPr>
            <p:blipFill rotWithShape="1">
              <a:blip r:embed="rId12" cstate="email">
                <a:alphaModFix/>
                <a:extLst>
                  <a:ext uri="{28A0092B-C50C-407E-A947-70E740481C1C}">
                    <a14:useLocalDpi xmlns:a14="http://schemas.microsoft.com/office/drawing/2010/main"/>
                  </a:ext>
                </a:extLst>
              </a:blip>
              <a:srcRect/>
              <a:stretch/>
            </p:blipFill>
            <p:spPr>
              <a:xfrm>
                <a:off x="7517112" y="5478311"/>
                <a:ext cx="539678" cy="902210"/>
              </a:xfrm>
              <a:prstGeom prst="rect">
                <a:avLst/>
              </a:prstGeom>
              <a:noFill/>
              <a:ln>
                <a:noFill/>
              </a:ln>
            </p:spPr>
          </p:pic>
          <p:pic>
            <p:nvPicPr>
              <p:cNvPr id="22" name="Google Shape;325;p43" descr="A couple of trash cans&#10;&#10;Description automatically generated">
                <a:extLst>
                  <a:ext uri="{FF2B5EF4-FFF2-40B4-BE49-F238E27FC236}">
                    <a16:creationId xmlns:a16="http://schemas.microsoft.com/office/drawing/2014/main" id="{4D01BD8F-0463-2A47-5719-DD5C085B3DB8}"/>
                  </a:ext>
                </a:extLst>
              </p:cNvPr>
              <p:cNvPicPr preferRelativeResize="0">
                <a:picLocks/>
              </p:cNvPicPr>
              <p:nvPr/>
            </p:nvPicPr>
            <p:blipFill rotWithShape="1">
              <a:blip r:embed="rId12" cstate="email">
                <a:alphaModFix/>
                <a:extLst>
                  <a:ext uri="{28A0092B-C50C-407E-A947-70E740481C1C}">
                    <a14:useLocalDpi xmlns:a14="http://schemas.microsoft.com/office/drawing/2010/main"/>
                  </a:ext>
                </a:extLst>
              </a:blip>
              <a:srcRect/>
              <a:stretch/>
            </p:blipFill>
            <p:spPr>
              <a:xfrm>
                <a:off x="8827752" y="5468151"/>
                <a:ext cx="539678" cy="902210"/>
              </a:xfrm>
              <a:prstGeom prst="rect">
                <a:avLst/>
              </a:prstGeom>
              <a:noFill/>
              <a:ln>
                <a:noFill/>
              </a:ln>
            </p:spPr>
          </p:pic>
          <p:pic>
            <p:nvPicPr>
              <p:cNvPr id="23" name="Google Shape;325;p43" descr="A couple of trash cans&#10;&#10;Description automatically generated">
                <a:extLst>
                  <a:ext uri="{FF2B5EF4-FFF2-40B4-BE49-F238E27FC236}">
                    <a16:creationId xmlns:a16="http://schemas.microsoft.com/office/drawing/2014/main" id="{9E504422-3891-5984-2B87-A3906F3A8931}"/>
                  </a:ext>
                </a:extLst>
              </p:cNvPr>
              <p:cNvPicPr preferRelativeResize="0">
                <a:picLocks/>
              </p:cNvPicPr>
              <p:nvPr/>
            </p:nvPicPr>
            <p:blipFill rotWithShape="1">
              <a:blip r:embed="rId12" cstate="email">
                <a:alphaModFix/>
                <a:extLst>
                  <a:ext uri="{28A0092B-C50C-407E-A947-70E740481C1C}">
                    <a14:useLocalDpi xmlns:a14="http://schemas.microsoft.com/office/drawing/2010/main"/>
                  </a:ext>
                </a:extLst>
              </a:blip>
              <a:srcRect/>
              <a:stretch/>
            </p:blipFill>
            <p:spPr>
              <a:xfrm>
                <a:off x="10087592" y="5468151"/>
                <a:ext cx="539678" cy="902210"/>
              </a:xfrm>
              <a:prstGeom prst="rect">
                <a:avLst/>
              </a:prstGeom>
              <a:noFill/>
              <a:ln>
                <a:noFill/>
              </a:ln>
            </p:spPr>
          </p:pic>
        </p:grpSp>
      </p:grpSp>
      <p:sp>
        <p:nvSpPr>
          <p:cNvPr id="49" name="Google Shape;445;p24">
            <a:extLst>
              <a:ext uri="{FF2B5EF4-FFF2-40B4-BE49-F238E27FC236}">
                <a16:creationId xmlns:a16="http://schemas.microsoft.com/office/drawing/2014/main" id="{A0FC339B-B00B-B8DC-BB72-ED8231441996}"/>
              </a:ext>
            </a:extLst>
          </p:cNvPr>
          <p:cNvSpPr txBox="1"/>
          <p:nvPr/>
        </p:nvSpPr>
        <p:spPr>
          <a:xfrm rot="5400000">
            <a:off x="2323077" y="1538999"/>
            <a:ext cx="1372006" cy="584719"/>
          </a:xfrm>
          <a:prstGeom prst="rect">
            <a:avLst/>
          </a:prstGeom>
          <a:solidFill>
            <a:schemeClr val="bg1">
              <a:lumMod val="90000"/>
            </a:schemeClr>
          </a:solidFill>
          <a:ln>
            <a:noFill/>
          </a:ln>
        </p:spPr>
        <p:txBody>
          <a:bodyPr spcFirstLastPara="1" wrap="square" lIns="91415" tIns="45692" rIns="91415" bIns="45692" anchor="t" anchorCtr="0">
            <a:spAutoFit/>
          </a:bodyPr>
          <a:lstStyle/>
          <a:p>
            <a:pPr marL="0" marR="0" lvl="0" indent="0" algn="ctr" defTabSz="554478"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ysClr val="windowText" lastClr="000000"/>
                </a:solidFill>
                <a:effectLst/>
                <a:uLnTx/>
                <a:uFillTx/>
                <a:latin typeface="Source Sans Pro" panose="020B0503030403020204" pitchFamily="34" charset="0"/>
                <a:ea typeface="Calibri"/>
                <a:cs typeface="Calibri"/>
                <a:sym typeface="Calibri"/>
              </a:rPr>
              <a:t>Pre- intervention</a:t>
            </a:r>
            <a:endParaRPr kumimoji="0" sz="1600" b="1" i="0" u="none" strike="noStrike" kern="0" cap="none" spc="0" normalizeH="0" baseline="0" noProof="0" dirty="0">
              <a:ln>
                <a:noFill/>
              </a:ln>
              <a:solidFill>
                <a:sysClr val="windowText" lastClr="000000"/>
              </a:solidFill>
              <a:effectLst/>
              <a:uLnTx/>
              <a:uFillTx/>
              <a:latin typeface="Source Sans Pro" panose="020B0503030403020204" pitchFamily="34" charset="0"/>
              <a:ea typeface="+mn-ea"/>
              <a:cs typeface="Arial"/>
              <a:sym typeface="Arial"/>
            </a:endParaRPr>
          </a:p>
        </p:txBody>
      </p:sp>
      <p:sp>
        <p:nvSpPr>
          <p:cNvPr id="4" name="TextBox 3">
            <a:extLst>
              <a:ext uri="{FF2B5EF4-FFF2-40B4-BE49-F238E27FC236}">
                <a16:creationId xmlns:a16="http://schemas.microsoft.com/office/drawing/2014/main" id="{4A26EDBE-A36D-E01D-245B-36B541650080}"/>
              </a:ext>
            </a:extLst>
          </p:cNvPr>
          <p:cNvSpPr txBox="1"/>
          <p:nvPr/>
        </p:nvSpPr>
        <p:spPr>
          <a:xfrm>
            <a:off x="3389170" y="1657978"/>
            <a:ext cx="2285491" cy="369332"/>
          </a:xfrm>
          <a:prstGeom prst="rect">
            <a:avLst/>
          </a:prstGeom>
          <a:noFill/>
        </p:spPr>
        <p:txBody>
          <a:bodyPr wrap="square" rtlCol="0">
            <a:spAutoFit/>
          </a:bodyPr>
          <a:lstStyle/>
          <a:p>
            <a:r>
              <a:rPr lang="en-GB" dirty="0">
                <a:solidFill>
                  <a:schemeClr val="bg2"/>
                </a:solidFill>
                <a:latin typeface="Source Sans Pro" panose="020B0503030403020204" pitchFamily="34" charset="0"/>
              </a:rPr>
              <a:t>Basic information </a:t>
            </a:r>
          </a:p>
        </p:txBody>
      </p:sp>
      <p:pic>
        <p:nvPicPr>
          <p:cNvPr id="6" name="Picture 5" descr="A person holding a box of food&#10;&#10;Description automatically generated">
            <a:extLst>
              <a:ext uri="{FF2B5EF4-FFF2-40B4-BE49-F238E27FC236}">
                <a16:creationId xmlns:a16="http://schemas.microsoft.com/office/drawing/2014/main" id="{DAA3B3E8-2F3A-0626-1980-A3B69D3B553B}"/>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326639" y="1048514"/>
            <a:ext cx="2099823" cy="2004535"/>
          </a:xfrm>
          <a:prstGeom prst="rect">
            <a:avLst/>
          </a:prstGeom>
        </p:spPr>
      </p:pic>
      <p:pic>
        <p:nvPicPr>
          <p:cNvPr id="83" name="Picture 82">
            <a:extLst>
              <a:ext uri="{FF2B5EF4-FFF2-40B4-BE49-F238E27FC236}">
                <a16:creationId xmlns:a16="http://schemas.microsoft.com/office/drawing/2014/main" id="{4E6A26F0-E0D2-2D54-D63C-5E0D701BBBA4}"/>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655732" y="1082715"/>
            <a:ext cx="884642" cy="795725"/>
          </a:xfrm>
          <a:prstGeom prst="rect">
            <a:avLst/>
          </a:prstGeom>
        </p:spPr>
      </p:pic>
      <p:pic>
        <p:nvPicPr>
          <p:cNvPr id="84" name="Picture 83">
            <a:extLst>
              <a:ext uri="{FF2B5EF4-FFF2-40B4-BE49-F238E27FC236}">
                <a16:creationId xmlns:a16="http://schemas.microsoft.com/office/drawing/2014/main" id="{5EDF8173-393B-48FF-6036-1925F402206A}"/>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723393" y="1114839"/>
            <a:ext cx="932339" cy="763601"/>
          </a:xfrm>
          <a:prstGeom prst="rect">
            <a:avLst/>
          </a:prstGeom>
        </p:spPr>
      </p:pic>
      <p:pic>
        <p:nvPicPr>
          <p:cNvPr id="85" name="Picture 84">
            <a:extLst>
              <a:ext uri="{FF2B5EF4-FFF2-40B4-BE49-F238E27FC236}">
                <a16:creationId xmlns:a16="http://schemas.microsoft.com/office/drawing/2014/main" id="{7AFF70F6-C28F-8A72-0AD7-35C9E3197D7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098053" y="1923197"/>
            <a:ext cx="773487" cy="720718"/>
          </a:xfrm>
          <a:prstGeom prst="rect">
            <a:avLst/>
          </a:prstGeom>
        </p:spPr>
      </p:pic>
      <p:pic>
        <p:nvPicPr>
          <p:cNvPr id="86" name="Picture 85">
            <a:extLst>
              <a:ext uri="{FF2B5EF4-FFF2-40B4-BE49-F238E27FC236}">
                <a16:creationId xmlns:a16="http://schemas.microsoft.com/office/drawing/2014/main" id="{E244378B-89DA-4646-88C3-BB25946F8FB5}"/>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151133" y="1947823"/>
            <a:ext cx="661115" cy="671465"/>
          </a:xfrm>
          <a:prstGeom prst="rect">
            <a:avLst/>
          </a:prstGeom>
        </p:spPr>
      </p:pic>
      <p:pic>
        <p:nvPicPr>
          <p:cNvPr id="87" name="Content Placeholder 5" descr="A comic strip of composting process&#10;&#10;Description automatically generated">
            <a:extLst>
              <a:ext uri="{FF2B5EF4-FFF2-40B4-BE49-F238E27FC236}">
                <a16:creationId xmlns:a16="http://schemas.microsoft.com/office/drawing/2014/main" id="{0DC536F2-EF1D-78B7-5325-C0FD5E2E2EF4}"/>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919078" y="1431336"/>
            <a:ext cx="1167395" cy="800043"/>
          </a:xfrm>
          <a:prstGeom prst="rect">
            <a:avLst/>
          </a:prstGeom>
        </p:spPr>
      </p:pic>
      <p:sp>
        <p:nvSpPr>
          <p:cNvPr id="88" name="TextBox 87">
            <a:extLst>
              <a:ext uri="{FF2B5EF4-FFF2-40B4-BE49-F238E27FC236}">
                <a16:creationId xmlns:a16="http://schemas.microsoft.com/office/drawing/2014/main" id="{994E00E5-581C-9698-5A89-3B2EC4327C4E}"/>
              </a:ext>
            </a:extLst>
          </p:cNvPr>
          <p:cNvSpPr txBox="1"/>
          <p:nvPr/>
        </p:nvSpPr>
        <p:spPr>
          <a:xfrm>
            <a:off x="9668520" y="6347465"/>
            <a:ext cx="2862560" cy="369332"/>
          </a:xfrm>
          <a:prstGeom prst="rect">
            <a:avLst/>
          </a:prstGeom>
          <a:noFill/>
        </p:spPr>
        <p:txBody>
          <a:bodyPr wrap="square" rtlCol="0">
            <a:spAutoFit/>
          </a:bodyPr>
          <a:lstStyle/>
          <a:p>
            <a:r>
              <a:rPr lang="en-GB" dirty="0">
                <a:solidFill>
                  <a:schemeClr val="bg2"/>
                </a:solidFill>
                <a:latin typeface="Source Sans Pro" panose="020B0503030403020204" pitchFamily="34" charset="0"/>
              </a:rPr>
              <a:t>(Matthews et al., </a:t>
            </a:r>
            <a:r>
              <a:rPr lang="en-GB" i="1" dirty="0">
                <a:solidFill>
                  <a:schemeClr val="bg2"/>
                </a:solidFill>
                <a:latin typeface="Source Sans Pro" panose="020B0503030403020204" pitchFamily="34" charset="0"/>
              </a:rPr>
              <a:t>in prep</a:t>
            </a:r>
            <a:r>
              <a:rPr lang="en-GB" dirty="0">
                <a:solidFill>
                  <a:schemeClr val="bg2"/>
                </a:solidFill>
                <a:latin typeface="Source Sans Pro" panose="020B0503030403020204" pitchFamily="34" charset="0"/>
              </a:rPr>
              <a:t>)</a:t>
            </a:r>
          </a:p>
        </p:txBody>
      </p:sp>
    </p:spTree>
    <p:extLst>
      <p:ext uri="{BB962C8B-B14F-4D97-AF65-F5344CB8AC3E}">
        <p14:creationId xmlns:p14="http://schemas.microsoft.com/office/powerpoint/2010/main" val="183950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416729-B74A-3197-589E-756D2CDF9A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4506" y="1166707"/>
            <a:ext cx="9388349" cy="4845600"/>
          </a:xfrm>
          <a:prstGeom prst="rect">
            <a:avLst/>
          </a:prstGeom>
        </p:spPr>
      </p:pic>
      <p:sp>
        <p:nvSpPr>
          <p:cNvPr id="4" name="TextBox 3">
            <a:extLst>
              <a:ext uri="{FF2B5EF4-FFF2-40B4-BE49-F238E27FC236}">
                <a16:creationId xmlns:a16="http://schemas.microsoft.com/office/drawing/2014/main" id="{22F79587-20DD-9F83-0F57-600537F87894}"/>
              </a:ext>
            </a:extLst>
          </p:cNvPr>
          <p:cNvSpPr txBox="1"/>
          <p:nvPr/>
        </p:nvSpPr>
        <p:spPr>
          <a:xfrm>
            <a:off x="82248" y="179281"/>
            <a:ext cx="12109752"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a:ln>
                  <a:noFill/>
                </a:ln>
                <a:solidFill>
                  <a:srgbClr val="131E29"/>
                </a:solidFill>
                <a:effectLst/>
                <a:uLnTx/>
                <a:uFillTx/>
                <a:latin typeface="Source Sans Pro" panose="020B0503030403020204" pitchFamily="34" charset="0"/>
                <a:ea typeface="+mn-ea"/>
                <a:cs typeface="+mn-cs"/>
              </a:rPr>
              <a:t>Results: Compostable packaging in the food/garden bin</a:t>
            </a:r>
          </a:p>
        </p:txBody>
      </p:sp>
      <p:sp>
        <p:nvSpPr>
          <p:cNvPr id="5" name="TextBox 4">
            <a:extLst>
              <a:ext uri="{FF2B5EF4-FFF2-40B4-BE49-F238E27FC236}">
                <a16:creationId xmlns:a16="http://schemas.microsoft.com/office/drawing/2014/main" id="{064E710A-4B39-E88B-B0CA-5CC9F9F67BE3}"/>
              </a:ext>
            </a:extLst>
          </p:cNvPr>
          <p:cNvSpPr txBox="1"/>
          <p:nvPr/>
        </p:nvSpPr>
        <p:spPr>
          <a:xfrm>
            <a:off x="2720049" y="2998113"/>
            <a:ext cx="221076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131E29"/>
                </a:solidFill>
                <a:effectLst/>
                <a:uLnTx/>
                <a:uFillTx/>
                <a:latin typeface="Source Sans Pro" panose="020B0503030403020204" pitchFamily="34" charset="0"/>
                <a:ea typeface="+mn-ea"/>
                <a:cs typeface="+mn-cs"/>
              </a:rPr>
              <a:t>Intervention started</a:t>
            </a:r>
          </a:p>
        </p:txBody>
      </p:sp>
      <p:cxnSp>
        <p:nvCxnSpPr>
          <p:cNvPr id="7" name="Straight Arrow Connector 6">
            <a:extLst>
              <a:ext uri="{FF2B5EF4-FFF2-40B4-BE49-F238E27FC236}">
                <a16:creationId xmlns:a16="http://schemas.microsoft.com/office/drawing/2014/main" id="{85A36FA8-A14B-546A-C312-CCB7994EF9DC}"/>
              </a:ext>
            </a:extLst>
          </p:cNvPr>
          <p:cNvCxnSpPr>
            <a:cxnSpLocks/>
          </p:cNvCxnSpPr>
          <p:nvPr/>
        </p:nvCxnSpPr>
        <p:spPr>
          <a:xfrm>
            <a:off x="3761772" y="3877519"/>
            <a:ext cx="749268" cy="669538"/>
          </a:xfrm>
          <a:prstGeom prst="straightConnector1">
            <a:avLst/>
          </a:prstGeom>
          <a:ln w="44450">
            <a:solidFill>
              <a:srgbClr val="00CC66"/>
            </a:solidFill>
            <a:tailEnd type="triangle"/>
          </a:ln>
        </p:spPr>
        <p:style>
          <a:lnRef idx="1">
            <a:schemeClr val="accent1"/>
          </a:lnRef>
          <a:fillRef idx="0">
            <a:schemeClr val="accent1"/>
          </a:fillRef>
          <a:effectRef idx="0">
            <a:schemeClr val="accent1"/>
          </a:effectRef>
          <a:fontRef idx="minor">
            <a:schemeClr val="tx1"/>
          </a:fontRef>
        </p:style>
      </p:cxnSp>
      <p:sp>
        <p:nvSpPr>
          <p:cNvPr id="9" name="Google Shape;651;g2a0c4d46edd_2_26">
            <a:extLst>
              <a:ext uri="{FF2B5EF4-FFF2-40B4-BE49-F238E27FC236}">
                <a16:creationId xmlns:a16="http://schemas.microsoft.com/office/drawing/2014/main" id="{400A3EFF-855F-00B6-8A7B-B9F4263BCDF0}"/>
              </a:ext>
            </a:extLst>
          </p:cNvPr>
          <p:cNvSpPr txBox="1"/>
          <p:nvPr/>
        </p:nvSpPr>
        <p:spPr>
          <a:xfrm>
            <a:off x="2260328" y="6268329"/>
            <a:ext cx="2961900" cy="490800"/>
          </a:xfrm>
          <a:prstGeom prst="rect">
            <a:avLst/>
          </a:prstGeom>
          <a:noFill/>
          <a:ln>
            <a:noFill/>
          </a:ln>
        </p:spPr>
        <p:txBody>
          <a:bodyPr spcFirstLastPara="1" wrap="square" lIns="150750" tIns="75350" rIns="150750" bIns="7535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Calibri"/>
                <a:ea typeface="Calibri"/>
                <a:cs typeface="Calibri"/>
                <a:sym typeface="Calibri"/>
              </a:rPr>
              <a:t>Pre-intervention</a:t>
            </a:r>
            <a:endParaRPr kumimoji="0" sz="2200" b="0" i="0" u="none" strike="noStrike" kern="1200" cap="none" spc="0" normalizeH="0" baseline="0" noProof="0">
              <a:ln>
                <a:noFill/>
              </a:ln>
              <a:solidFill>
                <a:srgbClr val="FFFFFF"/>
              </a:solidFill>
              <a:effectLst/>
              <a:uLnTx/>
              <a:uFillTx/>
              <a:latin typeface="Arial"/>
              <a:ea typeface="+mn-ea"/>
              <a:cs typeface="+mn-cs"/>
            </a:endParaRPr>
          </a:p>
        </p:txBody>
      </p:sp>
      <p:sp>
        <p:nvSpPr>
          <p:cNvPr id="11" name="Google Shape;439;p24">
            <a:extLst>
              <a:ext uri="{FF2B5EF4-FFF2-40B4-BE49-F238E27FC236}">
                <a16:creationId xmlns:a16="http://schemas.microsoft.com/office/drawing/2014/main" id="{1A91EF8D-82E8-6D7C-7038-A35467B87B6C}"/>
              </a:ext>
            </a:extLst>
          </p:cNvPr>
          <p:cNvSpPr/>
          <p:nvPr/>
        </p:nvSpPr>
        <p:spPr>
          <a:xfrm>
            <a:off x="2273061" y="5951859"/>
            <a:ext cx="8242540" cy="887420"/>
          </a:xfrm>
          <a:prstGeom prst="rightArrow">
            <a:avLst>
              <a:gd name="adj1" fmla="val 50000"/>
              <a:gd name="adj2" fmla="val 50000"/>
            </a:avLst>
          </a:prstGeom>
          <a:solidFill>
            <a:srgbClr val="D0CECE"/>
          </a:solidFill>
          <a:ln w="12700" cap="flat" cmpd="sng">
            <a:solidFill>
              <a:srgbClr val="D0CECE"/>
            </a:solidFill>
            <a:prstDash val="solid"/>
            <a:miter lim="800000"/>
            <a:headEnd type="none" w="sm" len="sm"/>
            <a:tailEnd type="none" w="sm" len="sm"/>
          </a:ln>
        </p:spPr>
        <p:txBody>
          <a:bodyPr spcFirstLastPara="1" wrap="square" lIns="91415" tIns="45692" rIns="91415" bIns="45692" anchor="ctr" anchorCtr="0">
            <a:noAutofit/>
          </a:bodyPr>
          <a:lstStyle/>
          <a:p>
            <a:pPr marL="0" marR="0" lvl="0" indent="0" algn="ctr" defTabSz="554478"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439;p24">
            <a:extLst>
              <a:ext uri="{FF2B5EF4-FFF2-40B4-BE49-F238E27FC236}">
                <a16:creationId xmlns:a16="http://schemas.microsoft.com/office/drawing/2014/main" id="{2F7271A4-89A4-F82C-44B2-FD036DBEF298}"/>
              </a:ext>
            </a:extLst>
          </p:cNvPr>
          <p:cNvSpPr/>
          <p:nvPr/>
        </p:nvSpPr>
        <p:spPr>
          <a:xfrm>
            <a:off x="4826006" y="5951859"/>
            <a:ext cx="5676862" cy="887420"/>
          </a:xfrm>
          <a:prstGeom prst="rightArrow">
            <a:avLst>
              <a:gd name="adj1" fmla="val 50000"/>
              <a:gd name="adj2" fmla="val 50000"/>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15" tIns="45692" rIns="91415" bIns="45692" anchor="ctr" anchorCtr="0">
            <a:noAutofit/>
          </a:bodyPr>
          <a:lstStyle/>
          <a:p>
            <a:pPr marL="0" marR="0" lvl="0" indent="0" algn="ctr" defTabSz="554478"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445;p24">
            <a:extLst>
              <a:ext uri="{FF2B5EF4-FFF2-40B4-BE49-F238E27FC236}">
                <a16:creationId xmlns:a16="http://schemas.microsoft.com/office/drawing/2014/main" id="{4ACC520A-340C-B636-6A85-0FA3638F45C1}"/>
              </a:ext>
            </a:extLst>
          </p:cNvPr>
          <p:cNvSpPr txBox="1"/>
          <p:nvPr/>
        </p:nvSpPr>
        <p:spPr>
          <a:xfrm rot="5400000">
            <a:off x="4117356" y="5532921"/>
            <a:ext cx="1813522" cy="369275"/>
          </a:xfrm>
          <a:prstGeom prst="rect">
            <a:avLst/>
          </a:prstGeom>
          <a:solidFill>
            <a:srgbClr val="00B050"/>
          </a:solidFill>
          <a:ln>
            <a:noFill/>
          </a:ln>
        </p:spPr>
        <p:txBody>
          <a:bodyPr spcFirstLastPara="1" wrap="square" lIns="91415" tIns="45692" rIns="91415" bIns="45692" anchor="t" anchorCtr="0">
            <a:spAutoFit/>
          </a:bodyPr>
          <a:lstStyle/>
          <a:p>
            <a:pPr marL="0" marR="0" lvl="0" indent="0" algn="ctr" defTabSz="554478"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ysClr val="windowText" lastClr="000000"/>
                </a:solidFill>
                <a:effectLst/>
                <a:uLnTx/>
                <a:uFillTx/>
                <a:latin typeface="Source Sans Pro" panose="020B0503030403020204" pitchFamily="34" charset="0"/>
                <a:ea typeface="Calibri"/>
                <a:cs typeface="Calibri"/>
                <a:sym typeface="Calibri"/>
              </a:rPr>
              <a:t>Intervention</a:t>
            </a:r>
            <a:endParaRPr kumimoji="0" sz="1092" b="1" i="0" u="none" strike="noStrike" kern="0" cap="none" spc="0" normalizeH="0" baseline="0" noProof="0">
              <a:ln>
                <a:noFill/>
              </a:ln>
              <a:solidFill>
                <a:sysClr val="windowText" lastClr="000000"/>
              </a:solidFill>
              <a:effectLst/>
              <a:uLnTx/>
              <a:uFillTx/>
              <a:latin typeface="Source Sans Pro" panose="020B0503030403020204" pitchFamily="34" charset="0"/>
              <a:ea typeface="+mn-ea"/>
              <a:cs typeface="Arial"/>
              <a:sym typeface="Arial"/>
            </a:endParaRPr>
          </a:p>
        </p:txBody>
      </p:sp>
      <p:grpSp>
        <p:nvGrpSpPr>
          <p:cNvPr id="21" name="Group 20">
            <a:extLst>
              <a:ext uri="{FF2B5EF4-FFF2-40B4-BE49-F238E27FC236}">
                <a16:creationId xmlns:a16="http://schemas.microsoft.com/office/drawing/2014/main" id="{9D57DF84-2BC1-638A-68F7-FC30605DFA8C}"/>
              </a:ext>
            </a:extLst>
          </p:cNvPr>
          <p:cNvGrpSpPr/>
          <p:nvPr/>
        </p:nvGrpSpPr>
        <p:grpSpPr>
          <a:xfrm>
            <a:off x="2720049" y="5213167"/>
            <a:ext cx="609816" cy="476969"/>
            <a:chOff x="44931" y="3665609"/>
            <a:chExt cx="976280" cy="763600"/>
          </a:xfrm>
        </p:grpSpPr>
        <p:pic>
          <p:nvPicPr>
            <p:cNvPr id="17" name="Picture 16" descr="A brown box in a circle&#10;&#10;Description automatically generated">
              <a:extLst>
                <a:ext uri="{FF2B5EF4-FFF2-40B4-BE49-F238E27FC236}">
                  <a16:creationId xmlns:a16="http://schemas.microsoft.com/office/drawing/2014/main" id="{D8708588-BD95-EC99-0D83-38DEF434D5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649" y="3665609"/>
              <a:ext cx="667622" cy="667623"/>
            </a:xfrm>
            <a:prstGeom prst="rect">
              <a:avLst/>
            </a:prstGeom>
          </p:spPr>
        </p:pic>
        <p:pic>
          <p:nvPicPr>
            <p:cNvPr id="18" name="Picture 17" descr="A bag of chips with green text&#10;&#10;Description automatically generated">
              <a:extLst>
                <a:ext uri="{FF2B5EF4-FFF2-40B4-BE49-F238E27FC236}">
                  <a16:creationId xmlns:a16="http://schemas.microsoft.com/office/drawing/2014/main" id="{A843D1FF-9E00-5058-09CA-69B034FA42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9331" y="3985972"/>
              <a:ext cx="361880" cy="283850"/>
            </a:xfrm>
            <a:prstGeom prst="rect">
              <a:avLst/>
            </a:prstGeom>
          </p:spPr>
        </p:pic>
        <p:pic>
          <p:nvPicPr>
            <p:cNvPr id="19" name="Picture 18" descr="A white and blue bag with brown liquid&#10;&#10;Description automatically generated">
              <a:extLst>
                <a:ext uri="{FF2B5EF4-FFF2-40B4-BE49-F238E27FC236}">
                  <a16:creationId xmlns:a16="http://schemas.microsoft.com/office/drawing/2014/main" id="{BA0A52B7-8DBC-8920-7A6F-DBAD6EDA5C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700000">
              <a:off x="44931" y="4016071"/>
              <a:ext cx="273014" cy="307081"/>
            </a:xfrm>
            <a:prstGeom prst="rect">
              <a:avLst/>
            </a:prstGeom>
          </p:spPr>
        </p:pic>
        <p:pic>
          <p:nvPicPr>
            <p:cNvPr id="20" name="Picture 19" descr="A yellow banana on a black background&#10;&#10;Description automatically generated">
              <a:extLst>
                <a:ext uri="{FF2B5EF4-FFF2-40B4-BE49-F238E27FC236}">
                  <a16:creationId xmlns:a16="http://schemas.microsoft.com/office/drawing/2014/main" id="{D45E33F7-FBB0-986B-926E-7D1F82D1AE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8582" y="4173845"/>
              <a:ext cx="293416" cy="255364"/>
            </a:xfrm>
            <a:prstGeom prst="rect">
              <a:avLst/>
            </a:prstGeom>
          </p:spPr>
        </p:pic>
      </p:grpSp>
      <p:grpSp>
        <p:nvGrpSpPr>
          <p:cNvPr id="22" name="Group 21">
            <a:extLst>
              <a:ext uri="{FF2B5EF4-FFF2-40B4-BE49-F238E27FC236}">
                <a16:creationId xmlns:a16="http://schemas.microsoft.com/office/drawing/2014/main" id="{7CB5A35A-9141-8D44-3105-CF0C2C65BF4D}"/>
              </a:ext>
            </a:extLst>
          </p:cNvPr>
          <p:cNvGrpSpPr/>
          <p:nvPr/>
        </p:nvGrpSpPr>
        <p:grpSpPr>
          <a:xfrm>
            <a:off x="5068564" y="5186790"/>
            <a:ext cx="609816" cy="476969"/>
            <a:chOff x="44931" y="3665609"/>
            <a:chExt cx="976280" cy="763600"/>
          </a:xfrm>
        </p:grpSpPr>
        <p:pic>
          <p:nvPicPr>
            <p:cNvPr id="23" name="Picture 22" descr="A brown box in a circle&#10;&#10;Description automatically generated">
              <a:extLst>
                <a:ext uri="{FF2B5EF4-FFF2-40B4-BE49-F238E27FC236}">
                  <a16:creationId xmlns:a16="http://schemas.microsoft.com/office/drawing/2014/main" id="{0F252B2F-49C8-8C2A-E418-7DAEE6BF66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649" y="3665609"/>
              <a:ext cx="667622" cy="667623"/>
            </a:xfrm>
            <a:prstGeom prst="rect">
              <a:avLst/>
            </a:prstGeom>
          </p:spPr>
        </p:pic>
        <p:pic>
          <p:nvPicPr>
            <p:cNvPr id="24" name="Picture 23" descr="A bag of chips with green text&#10;&#10;Description automatically generated">
              <a:extLst>
                <a:ext uri="{FF2B5EF4-FFF2-40B4-BE49-F238E27FC236}">
                  <a16:creationId xmlns:a16="http://schemas.microsoft.com/office/drawing/2014/main" id="{3B207EBA-B4AB-8F55-33F2-3BBDDBE753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9331" y="3985972"/>
              <a:ext cx="361880" cy="283850"/>
            </a:xfrm>
            <a:prstGeom prst="rect">
              <a:avLst/>
            </a:prstGeom>
          </p:spPr>
        </p:pic>
        <p:pic>
          <p:nvPicPr>
            <p:cNvPr id="25" name="Picture 24" descr="A white and blue bag with brown liquid&#10;&#10;Description automatically generated">
              <a:extLst>
                <a:ext uri="{FF2B5EF4-FFF2-40B4-BE49-F238E27FC236}">
                  <a16:creationId xmlns:a16="http://schemas.microsoft.com/office/drawing/2014/main" id="{4A2D22A5-69AD-750E-264F-A5B37303CDF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700000">
              <a:off x="44931" y="4016071"/>
              <a:ext cx="273014" cy="307081"/>
            </a:xfrm>
            <a:prstGeom prst="rect">
              <a:avLst/>
            </a:prstGeom>
          </p:spPr>
        </p:pic>
        <p:pic>
          <p:nvPicPr>
            <p:cNvPr id="26" name="Picture 25" descr="A yellow banana on a black background&#10;&#10;Description automatically generated">
              <a:extLst>
                <a:ext uri="{FF2B5EF4-FFF2-40B4-BE49-F238E27FC236}">
                  <a16:creationId xmlns:a16="http://schemas.microsoft.com/office/drawing/2014/main" id="{4E59CF63-E17B-CED9-CD51-8CEE6F5C2A7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8582" y="4173845"/>
              <a:ext cx="293416" cy="255364"/>
            </a:xfrm>
            <a:prstGeom prst="rect">
              <a:avLst/>
            </a:prstGeom>
          </p:spPr>
        </p:pic>
      </p:grpSp>
      <p:grpSp>
        <p:nvGrpSpPr>
          <p:cNvPr id="27" name="Group 26">
            <a:extLst>
              <a:ext uri="{FF2B5EF4-FFF2-40B4-BE49-F238E27FC236}">
                <a16:creationId xmlns:a16="http://schemas.microsoft.com/office/drawing/2014/main" id="{D4B8A8EB-2D23-CFDA-3A4D-C2E5199F0100}"/>
              </a:ext>
            </a:extLst>
          </p:cNvPr>
          <p:cNvGrpSpPr/>
          <p:nvPr/>
        </p:nvGrpSpPr>
        <p:grpSpPr>
          <a:xfrm>
            <a:off x="7586355" y="5184951"/>
            <a:ext cx="609816" cy="476969"/>
            <a:chOff x="44931" y="3665609"/>
            <a:chExt cx="976280" cy="763600"/>
          </a:xfrm>
        </p:grpSpPr>
        <p:pic>
          <p:nvPicPr>
            <p:cNvPr id="28" name="Picture 27" descr="A brown box in a circle&#10;&#10;Description automatically generated">
              <a:extLst>
                <a:ext uri="{FF2B5EF4-FFF2-40B4-BE49-F238E27FC236}">
                  <a16:creationId xmlns:a16="http://schemas.microsoft.com/office/drawing/2014/main" id="{CC97B42E-3798-2FF2-174D-3FC1B4C343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649" y="3665609"/>
              <a:ext cx="667622" cy="667623"/>
            </a:xfrm>
            <a:prstGeom prst="rect">
              <a:avLst/>
            </a:prstGeom>
          </p:spPr>
        </p:pic>
        <p:pic>
          <p:nvPicPr>
            <p:cNvPr id="29" name="Picture 28" descr="A bag of chips with green text&#10;&#10;Description automatically generated">
              <a:extLst>
                <a:ext uri="{FF2B5EF4-FFF2-40B4-BE49-F238E27FC236}">
                  <a16:creationId xmlns:a16="http://schemas.microsoft.com/office/drawing/2014/main" id="{34C14354-CFE1-1763-3EE2-846006E4FD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9331" y="3985972"/>
              <a:ext cx="361880" cy="283850"/>
            </a:xfrm>
            <a:prstGeom prst="rect">
              <a:avLst/>
            </a:prstGeom>
          </p:spPr>
        </p:pic>
        <p:pic>
          <p:nvPicPr>
            <p:cNvPr id="30" name="Picture 29" descr="A white and blue bag with brown liquid&#10;&#10;Description automatically generated">
              <a:extLst>
                <a:ext uri="{FF2B5EF4-FFF2-40B4-BE49-F238E27FC236}">
                  <a16:creationId xmlns:a16="http://schemas.microsoft.com/office/drawing/2014/main" id="{C0BAD37C-BF47-22F5-D39B-C38BEDCDAB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700000">
              <a:off x="44931" y="4016071"/>
              <a:ext cx="273014" cy="307081"/>
            </a:xfrm>
            <a:prstGeom prst="rect">
              <a:avLst/>
            </a:prstGeom>
          </p:spPr>
        </p:pic>
        <p:pic>
          <p:nvPicPr>
            <p:cNvPr id="31" name="Picture 30" descr="A yellow banana on a black background&#10;&#10;Description automatically generated">
              <a:extLst>
                <a:ext uri="{FF2B5EF4-FFF2-40B4-BE49-F238E27FC236}">
                  <a16:creationId xmlns:a16="http://schemas.microsoft.com/office/drawing/2014/main" id="{1AF09536-3087-E657-DE8B-19EE38AC1E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8582" y="4173845"/>
              <a:ext cx="293416" cy="255364"/>
            </a:xfrm>
            <a:prstGeom prst="rect">
              <a:avLst/>
            </a:prstGeom>
          </p:spPr>
        </p:pic>
      </p:grpSp>
      <p:sp>
        <p:nvSpPr>
          <p:cNvPr id="32" name="TextBox 31">
            <a:extLst>
              <a:ext uri="{FF2B5EF4-FFF2-40B4-BE49-F238E27FC236}">
                <a16:creationId xmlns:a16="http://schemas.microsoft.com/office/drawing/2014/main" id="{6ECEB092-14A7-AFE9-4C3B-1438FF4F62AE}"/>
              </a:ext>
            </a:extLst>
          </p:cNvPr>
          <p:cNvSpPr txBox="1"/>
          <p:nvPr/>
        </p:nvSpPr>
        <p:spPr>
          <a:xfrm>
            <a:off x="2341191" y="6268329"/>
            <a:ext cx="2393369" cy="3707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31E29"/>
                </a:solidFill>
                <a:effectLst/>
                <a:uLnTx/>
                <a:uFillTx/>
                <a:latin typeface="Source Sans Pro" panose="020B0503030403020204" pitchFamily="34" charset="0"/>
                <a:ea typeface="+mn-ea"/>
                <a:cs typeface="+mn-cs"/>
              </a:rPr>
              <a:t>Pre-intervention</a:t>
            </a:r>
          </a:p>
        </p:txBody>
      </p:sp>
      <p:sp>
        <p:nvSpPr>
          <p:cNvPr id="8" name="TextBox 7">
            <a:extLst>
              <a:ext uri="{FF2B5EF4-FFF2-40B4-BE49-F238E27FC236}">
                <a16:creationId xmlns:a16="http://schemas.microsoft.com/office/drawing/2014/main" id="{2E0C4412-7234-EC51-7956-F14ABEB3A7B7}"/>
              </a:ext>
            </a:extLst>
          </p:cNvPr>
          <p:cNvSpPr txBox="1"/>
          <p:nvPr/>
        </p:nvSpPr>
        <p:spPr>
          <a:xfrm>
            <a:off x="9267144" y="4748968"/>
            <a:ext cx="31257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31E29"/>
                </a:solidFill>
                <a:effectLst/>
                <a:uLnTx/>
                <a:uFillTx/>
                <a:latin typeface="Source Sans Pro" panose="020B0503030403020204" pitchFamily="34" charset="0"/>
                <a:ea typeface="Source Serif Pro" panose="02040603050405020204" pitchFamily="18" charset="0"/>
                <a:cs typeface="+mn-cs"/>
              </a:rPr>
              <a:t>Waste collected from 120 households </a:t>
            </a:r>
          </a:p>
        </p:txBody>
      </p:sp>
      <p:pic>
        <p:nvPicPr>
          <p:cNvPr id="3" name="Picture 2" descr="A person holding a box of food&#10;&#10;Description automatically generated">
            <a:extLst>
              <a:ext uri="{FF2B5EF4-FFF2-40B4-BE49-F238E27FC236}">
                <a16:creationId xmlns:a16="http://schemas.microsoft.com/office/drawing/2014/main" id="{E39D9C61-3792-2D1D-F1B7-8E174F7C683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390929" y="810223"/>
            <a:ext cx="1642631" cy="1568090"/>
          </a:xfrm>
          <a:prstGeom prst="rect">
            <a:avLst/>
          </a:prstGeom>
        </p:spPr>
      </p:pic>
      <p:pic>
        <p:nvPicPr>
          <p:cNvPr id="6" name="Google Shape;325;p43" descr="A couple of trash cans&#10;&#10;Description automatically generated">
            <a:extLst>
              <a:ext uri="{FF2B5EF4-FFF2-40B4-BE49-F238E27FC236}">
                <a16:creationId xmlns:a16="http://schemas.microsoft.com/office/drawing/2014/main" id="{601D4111-708B-92B5-241D-776AE685CB13}"/>
              </a:ext>
            </a:extLst>
          </p:cNvPr>
          <p:cNvPicPr preferRelativeResize="0">
            <a:picLocks/>
          </p:cNvPicPr>
          <p:nvPr/>
        </p:nvPicPr>
        <p:blipFill rotWithShape="1">
          <a:blip r:embed="rId9" cstate="email">
            <a:alphaModFix/>
            <a:extLst>
              <a:ext uri="{28A0092B-C50C-407E-A947-70E740481C1C}">
                <a14:useLocalDpi xmlns:a14="http://schemas.microsoft.com/office/drawing/2010/main"/>
              </a:ext>
            </a:extLst>
          </a:blip>
          <a:srcRect/>
          <a:stretch/>
        </p:blipFill>
        <p:spPr>
          <a:xfrm>
            <a:off x="11480591" y="5265858"/>
            <a:ext cx="628800" cy="1051200"/>
          </a:xfrm>
          <a:prstGeom prst="rect">
            <a:avLst/>
          </a:prstGeom>
          <a:noFill/>
          <a:ln>
            <a:noFill/>
          </a:ln>
        </p:spPr>
      </p:pic>
      <p:pic>
        <p:nvPicPr>
          <p:cNvPr id="10" name="Picture 9">
            <a:extLst>
              <a:ext uri="{FF2B5EF4-FFF2-40B4-BE49-F238E27FC236}">
                <a16:creationId xmlns:a16="http://schemas.microsoft.com/office/drawing/2014/main" id="{50B60C76-0093-942C-6EC6-38DC66F6450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891086" y="6453679"/>
            <a:ext cx="1142474" cy="286827"/>
          </a:xfrm>
          <a:prstGeom prst="rect">
            <a:avLst/>
          </a:prstGeom>
        </p:spPr>
      </p:pic>
      <p:sp>
        <p:nvSpPr>
          <p:cNvPr id="12" name="TextBox 11">
            <a:extLst>
              <a:ext uri="{FF2B5EF4-FFF2-40B4-BE49-F238E27FC236}">
                <a16:creationId xmlns:a16="http://schemas.microsoft.com/office/drawing/2014/main" id="{90215DF8-F77F-EB2E-8333-AF7763705D76}"/>
              </a:ext>
            </a:extLst>
          </p:cNvPr>
          <p:cNvSpPr txBox="1"/>
          <p:nvPr/>
        </p:nvSpPr>
        <p:spPr>
          <a:xfrm>
            <a:off x="-74129" y="6538276"/>
            <a:ext cx="2862560" cy="369332"/>
          </a:xfrm>
          <a:prstGeom prst="rect">
            <a:avLst/>
          </a:prstGeom>
          <a:noFill/>
        </p:spPr>
        <p:txBody>
          <a:bodyPr wrap="square" rtlCol="0">
            <a:spAutoFit/>
          </a:bodyPr>
          <a:lstStyle/>
          <a:p>
            <a:r>
              <a:rPr lang="en-GB" dirty="0">
                <a:solidFill>
                  <a:schemeClr val="bg2"/>
                </a:solidFill>
                <a:latin typeface="Source Sans Pro" panose="020B0503030403020204" pitchFamily="34" charset="0"/>
              </a:rPr>
              <a:t>(Matthews et al., </a:t>
            </a:r>
            <a:r>
              <a:rPr lang="en-GB" i="1" dirty="0">
                <a:solidFill>
                  <a:schemeClr val="bg2"/>
                </a:solidFill>
                <a:latin typeface="Source Sans Pro" panose="020B0503030403020204" pitchFamily="34" charset="0"/>
              </a:rPr>
              <a:t>in prep</a:t>
            </a:r>
            <a:r>
              <a:rPr lang="en-GB" dirty="0">
                <a:solidFill>
                  <a:schemeClr val="bg2"/>
                </a:solidFill>
                <a:latin typeface="Source Sans Pro" panose="020B0503030403020204" pitchFamily="34" charset="0"/>
              </a:rPr>
              <a:t>)</a:t>
            </a:r>
          </a:p>
        </p:txBody>
      </p:sp>
    </p:spTree>
    <p:extLst>
      <p:ext uri="{BB962C8B-B14F-4D97-AF65-F5344CB8AC3E}">
        <p14:creationId xmlns:p14="http://schemas.microsoft.com/office/powerpoint/2010/main" val="207204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69B7E3-E5CF-6D80-0F20-EBD9E66EB8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1025" y="1241812"/>
            <a:ext cx="6695150" cy="4646522"/>
          </a:xfrm>
          <a:prstGeom prst="rect">
            <a:avLst/>
          </a:prstGeom>
        </p:spPr>
      </p:pic>
      <p:sp>
        <p:nvSpPr>
          <p:cNvPr id="4" name="TextBox 3">
            <a:extLst>
              <a:ext uri="{FF2B5EF4-FFF2-40B4-BE49-F238E27FC236}">
                <a16:creationId xmlns:a16="http://schemas.microsoft.com/office/drawing/2014/main" id="{31B09FDD-1B91-3D4D-9795-7F6D17C471DC}"/>
              </a:ext>
            </a:extLst>
          </p:cNvPr>
          <p:cNvSpPr txBox="1"/>
          <p:nvPr/>
        </p:nvSpPr>
        <p:spPr>
          <a:xfrm>
            <a:off x="82248" y="179281"/>
            <a:ext cx="12109752"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a:ln>
                  <a:noFill/>
                </a:ln>
                <a:solidFill>
                  <a:srgbClr val="131E29"/>
                </a:solidFill>
                <a:effectLst/>
                <a:uLnTx/>
                <a:uFillTx/>
                <a:latin typeface="Source Sans Pro" panose="020B0503030403020204" pitchFamily="34" charset="0"/>
                <a:ea typeface="+mn-ea"/>
                <a:cs typeface="+mn-cs"/>
              </a:rPr>
              <a:t>Results: The amount of food waste composted increased</a:t>
            </a:r>
          </a:p>
        </p:txBody>
      </p:sp>
      <p:sp>
        <p:nvSpPr>
          <p:cNvPr id="6" name="TextBox 5">
            <a:extLst>
              <a:ext uri="{FF2B5EF4-FFF2-40B4-BE49-F238E27FC236}">
                <a16:creationId xmlns:a16="http://schemas.microsoft.com/office/drawing/2014/main" id="{0EE3F764-276D-DFC9-529C-5F1240281CF6}"/>
              </a:ext>
            </a:extLst>
          </p:cNvPr>
          <p:cNvSpPr txBox="1"/>
          <p:nvPr/>
        </p:nvSpPr>
        <p:spPr>
          <a:xfrm>
            <a:off x="82248" y="5996757"/>
            <a:ext cx="11394831" cy="738664"/>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2"/>
                </a:solidFill>
                <a:latin typeface="Source Sans Pro" panose="020B0503030403020204" pitchFamily="34" charset="0"/>
              </a:rPr>
              <a:t>Between week 3 and week 6, food waste increased by 23%. </a:t>
            </a:r>
          </a:p>
          <a:p>
            <a:endParaRPr lang="en-GB" dirty="0">
              <a:solidFill>
                <a:schemeClr val="bg2"/>
              </a:solidFill>
            </a:endParaRPr>
          </a:p>
        </p:txBody>
      </p:sp>
      <p:sp>
        <p:nvSpPr>
          <p:cNvPr id="2" name="TextBox 1">
            <a:extLst>
              <a:ext uri="{FF2B5EF4-FFF2-40B4-BE49-F238E27FC236}">
                <a16:creationId xmlns:a16="http://schemas.microsoft.com/office/drawing/2014/main" id="{6798220A-64A3-DD73-92E7-01A36D593A3E}"/>
              </a:ext>
            </a:extLst>
          </p:cNvPr>
          <p:cNvSpPr txBox="1"/>
          <p:nvPr/>
        </p:nvSpPr>
        <p:spPr>
          <a:xfrm>
            <a:off x="9716145" y="6494053"/>
            <a:ext cx="2862560" cy="369332"/>
          </a:xfrm>
          <a:prstGeom prst="rect">
            <a:avLst/>
          </a:prstGeom>
          <a:noFill/>
        </p:spPr>
        <p:txBody>
          <a:bodyPr wrap="square" rtlCol="0">
            <a:spAutoFit/>
          </a:bodyPr>
          <a:lstStyle/>
          <a:p>
            <a:r>
              <a:rPr lang="en-GB" dirty="0">
                <a:solidFill>
                  <a:schemeClr val="bg2"/>
                </a:solidFill>
                <a:latin typeface="Source Sans Pro" panose="020B0503030403020204" pitchFamily="34" charset="0"/>
              </a:rPr>
              <a:t>(Matthews et al., </a:t>
            </a:r>
            <a:r>
              <a:rPr lang="en-GB" i="1" dirty="0">
                <a:solidFill>
                  <a:schemeClr val="bg2"/>
                </a:solidFill>
                <a:latin typeface="Source Sans Pro" panose="020B0503030403020204" pitchFamily="34" charset="0"/>
              </a:rPr>
              <a:t>in prep</a:t>
            </a:r>
            <a:r>
              <a:rPr lang="en-GB" dirty="0">
                <a:solidFill>
                  <a:schemeClr val="bg2"/>
                </a:solidFill>
                <a:latin typeface="Source Sans Pro" panose="020B0503030403020204" pitchFamily="34" charset="0"/>
              </a:rPr>
              <a:t>)</a:t>
            </a:r>
          </a:p>
        </p:txBody>
      </p:sp>
    </p:spTree>
    <p:extLst>
      <p:ext uri="{BB962C8B-B14F-4D97-AF65-F5344CB8AC3E}">
        <p14:creationId xmlns:p14="http://schemas.microsoft.com/office/powerpoint/2010/main" val="256810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CD0A-5103-2D10-1362-93EB9F392FA2}"/>
              </a:ext>
            </a:extLst>
          </p:cNvPr>
          <p:cNvSpPr>
            <a:spLocks noGrp="1"/>
          </p:cNvSpPr>
          <p:nvPr>
            <p:ph type="title"/>
          </p:nvPr>
        </p:nvSpPr>
        <p:spPr>
          <a:xfrm>
            <a:off x="170933" y="100400"/>
            <a:ext cx="11589267" cy="763600"/>
          </a:xfrm>
        </p:spPr>
        <p:txBody>
          <a:bodyPr/>
          <a:lstStyle/>
          <a:p>
            <a:r>
              <a:rPr lang="en-US" sz="3500" dirty="0"/>
              <a:t>Summary and recommendations</a:t>
            </a:r>
          </a:p>
        </p:txBody>
      </p:sp>
      <p:sp>
        <p:nvSpPr>
          <p:cNvPr id="3" name="Text Placeholder 2">
            <a:extLst>
              <a:ext uri="{FF2B5EF4-FFF2-40B4-BE49-F238E27FC236}">
                <a16:creationId xmlns:a16="http://schemas.microsoft.com/office/drawing/2014/main" id="{0F2F8A00-DBD4-6BAF-CA98-0FB0052C9605}"/>
              </a:ext>
            </a:extLst>
          </p:cNvPr>
          <p:cNvSpPr>
            <a:spLocks noGrp="1"/>
          </p:cNvSpPr>
          <p:nvPr>
            <p:ph type="body" sz="quarter" idx="14"/>
          </p:nvPr>
        </p:nvSpPr>
        <p:spPr/>
        <p:txBody>
          <a:bodyPr>
            <a:normAutofit fontScale="92500" lnSpcReduction="20000"/>
          </a:bodyPr>
          <a:lstStyle/>
          <a:p>
            <a:pPr marL="444497" indent="-342900">
              <a:buFont typeface="Arial" panose="020B0604020202020204" pitchFamily="34" charset="0"/>
              <a:buChar char="•"/>
            </a:pPr>
            <a:r>
              <a:rPr lang="en-GB" dirty="0"/>
              <a:t>Consumer behaviour is an important component of sustainable waste systems. </a:t>
            </a:r>
          </a:p>
          <a:p>
            <a:pPr marL="444497" indent="-342900">
              <a:buFont typeface="Arial" panose="020B0604020202020204" pitchFamily="34" charset="0"/>
              <a:buChar char="•"/>
            </a:pPr>
            <a:endParaRPr lang="en-GB" dirty="0"/>
          </a:p>
          <a:p>
            <a:pPr marL="444497" indent="-342900">
              <a:buFont typeface="Arial" panose="020B0604020202020204" pitchFamily="34" charset="0"/>
              <a:buChar char="•"/>
            </a:pPr>
            <a:r>
              <a:rPr lang="en-GB" dirty="0"/>
              <a:t>The </a:t>
            </a:r>
            <a:r>
              <a:rPr lang="en-GB" b="1" dirty="0"/>
              <a:t>COM-B model </a:t>
            </a:r>
            <a:r>
              <a:rPr lang="en-GB" dirty="0"/>
              <a:t>can be used to understand existing behaviours and identify what needs to change to support sustainable waste behaviours.</a:t>
            </a:r>
          </a:p>
          <a:p>
            <a:pPr marL="444497" indent="-342900">
              <a:buFont typeface="Arial" panose="020B0604020202020204" pitchFamily="34" charset="0"/>
              <a:buChar char="•"/>
            </a:pPr>
            <a:endParaRPr lang="en-GB" dirty="0"/>
          </a:p>
          <a:p>
            <a:pPr marL="444497" indent="-342900">
              <a:buFont typeface="Arial" panose="020B0604020202020204" pitchFamily="34" charset="0"/>
              <a:buChar char="•"/>
            </a:pPr>
            <a:r>
              <a:rPr lang="en-GB" dirty="0"/>
              <a:t>Through this understanding, relevant components can be targeted in </a:t>
            </a:r>
            <a:r>
              <a:rPr lang="en-GB" b="1" dirty="0"/>
              <a:t>behavioural interventions </a:t>
            </a:r>
            <a:r>
              <a:rPr lang="en-GB" dirty="0"/>
              <a:t>to increase sustainable waste behaviours.</a:t>
            </a:r>
          </a:p>
          <a:p>
            <a:pPr marL="444497" indent="-342900">
              <a:buFont typeface="Arial" panose="020B0604020202020204" pitchFamily="34" charset="0"/>
              <a:buChar char="•"/>
            </a:pPr>
            <a:endParaRPr lang="en-GB" dirty="0"/>
          </a:p>
          <a:p>
            <a:pPr marL="444497" indent="-342900">
              <a:buFont typeface="Arial" panose="020B0604020202020204" pitchFamily="34" charset="0"/>
              <a:buChar char="•"/>
            </a:pPr>
            <a:r>
              <a:rPr lang="en-GB" dirty="0"/>
              <a:t>Importantly, while awareness about waste behaviours is needed, </a:t>
            </a:r>
            <a:r>
              <a:rPr lang="en-GB" b="1" dirty="0">
                <a:solidFill>
                  <a:srgbClr val="00B050"/>
                </a:solidFill>
              </a:rPr>
              <a:t>opportunity and motivation </a:t>
            </a:r>
            <a:r>
              <a:rPr lang="en-GB" dirty="0"/>
              <a:t>also need to be targeted. </a:t>
            </a:r>
          </a:p>
          <a:p>
            <a:pPr marL="444497" indent="-342900">
              <a:buFont typeface="Arial" panose="020B0604020202020204" pitchFamily="34" charset="0"/>
              <a:buChar char="•"/>
            </a:pPr>
            <a:endParaRPr lang="en-GB" dirty="0"/>
          </a:p>
          <a:p>
            <a:pPr marL="444497" indent="-342900">
              <a:buFont typeface="Arial" panose="020B0604020202020204" pitchFamily="34" charset="0"/>
              <a:buChar char="•"/>
            </a:pPr>
            <a:r>
              <a:rPr lang="en-GB" dirty="0"/>
              <a:t>Our research showed that an intervention which targeted capability, opportunity and motivation increased the amount of compostable packaging and food waste collected. This approach can be applied to other waste behaviours and contexts.  </a:t>
            </a:r>
          </a:p>
          <a:p>
            <a:endParaRPr lang="en-US" dirty="0"/>
          </a:p>
        </p:txBody>
      </p:sp>
    </p:spTree>
    <p:extLst>
      <p:ext uri="{BB962C8B-B14F-4D97-AF65-F5344CB8AC3E}">
        <p14:creationId xmlns:p14="http://schemas.microsoft.com/office/powerpoint/2010/main" val="397474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2F97-DAAE-1382-D5C8-BA4A2F63396A}"/>
              </a:ext>
            </a:extLst>
          </p:cNvPr>
          <p:cNvSpPr>
            <a:spLocks noGrp="1"/>
          </p:cNvSpPr>
          <p:nvPr>
            <p:ph type="title"/>
          </p:nvPr>
        </p:nvSpPr>
        <p:spPr>
          <a:xfrm>
            <a:off x="87086" y="82982"/>
            <a:ext cx="10928867" cy="763600"/>
          </a:xfrm>
        </p:spPr>
        <p:txBody>
          <a:bodyPr/>
          <a:lstStyle/>
          <a:p>
            <a:r>
              <a:rPr lang="en-GB" sz="3500" dirty="0"/>
              <a:t>The need for sustainable waste behaviours</a:t>
            </a:r>
          </a:p>
        </p:txBody>
      </p:sp>
      <p:pic>
        <p:nvPicPr>
          <p:cNvPr id="3" name="Picture 2">
            <a:extLst>
              <a:ext uri="{FF2B5EF4-FFF2-40B4-BE49-F238E27FC236}">
                <a16:creationId xmlns:a16="http://schemas.microsoft.com/office/drawing/2014/main" id="{78BD3BB2-B5A6-1EE1-E80B-07F710A8FF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504" y="2150490"/>
            <a:ext cx="4828450" cy="3218967"/>
          </a:xfrm>
          <a:prstGeom prst="rect">
            <a:avLst/>
          </a:prstGeom>
        </p:spPr>
      </p:pic>
      <p:pic>
        <p:nvPicPr>
          <p:cNvPr id="7" name="Picture 6">
            <a:extLst>
              <a:ext uri="{FF2B5EF4-FFF2-40B4-BE49-F238E27FC236}">
                <a16:creationId xmlns:a16="http://schemas.microsoft.com/office/drawing/2014/main" id="{170C7A2B-EFAE-7027-37D6-F3342B3C98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6468" y="2150490"/>
            <a:ext cx="3785944" cy="3164098"/>
          </a:xfrm>
          <a:prstGeom prst="rect">
            <a:avLst/>
          </a:prstGeom>
        </p:spPr>
      </p:pic>
      <p:pic>
        <p:nvPicPr>
          <p:cNvPr id="9" name="Picture 8">
            <a:extLst>
              <a:ext uri="{FF2B5EF4-FFF2-40B4-BE49-F238E27FC236}">
                <a16:creationId xmlns:a16="http://schemas.microsoft.com/office/drawing/2014/main" id="{DB64CFB7-56B4-9199-4151-778712EC4C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11390" y="2952664"/>
            <a:ext cx="2975106" cy="1981372"/>
          </a:xfrm>
          <a:prstGeom prst="rect">
            <a:avLst/>
          </a:prstGeom>
        </p:spPr>
      </p:pic>
    </p:spTree>
    <p:extLst>
      <p:ext uri="{BB962C8B-B14F-4D97-AF65-F5344CB8AC3E}">
        <p14:creationId xmlns:p14="http://schemas.microsoft.com/office/powerpoint/2010/main" val="1237211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71"/>
          <p:cNvSpPr txBox="1">
            <a:spLocks noGrp="1"/>
          </p:cNvSpPr>
          <p:nvPr>
            <p:ph type="title"/>
          </p:nvPr>
        </p:nvSpPr>
        <p:spPr>
          <a:xfrm>
            <a:off x="170933" y="100400"/>
            <a:ext cx="10928867"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sz="3500" dirty="0">
                <a:latin typeface="Source Sans Pro" panose="020B0503030403020204" pitchFamily="34" charset="0"/>
              </a:rPr>
              <a:t>Project Team Acknowledgements</a:t>
            </a:r>
            <a:endParaRPr sz="3500" dirty="0">
              <a:latin typeface="Source Sans Pro" panose="020B0503030403020204" pitchFamily="34" charset="0"/>
            </a:endParaRPr>
          </a:p>
        </p:txBody>
      </p:sp>
      <p:sp>
        <p:nvSpPr>
          <p:cNvPr id="722" name="Google Shape;722;p71"/>
          <p:cNvSpPr/>
          <p:nvPr/>
        </p:nvSpPr>
        <p:spPr>
          <a:xfrm>
            <a:off x="1862720" y="6017277"/>
            <a:ext cx="9616440" cy="67818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7E9EA"/>
              </a:solidFill>
              <a:effectLst/>
              <a:uLnTx/>
              <a:uFillTx/>
              <a:latin typeface="Arial"/>
              <a:ea typeface="Arial"/>
              <a:cs typeface="Arial"/>
              <a:sym typeface="Arial"/>
            </a:endParaRPr>
          </a:p>
        </p:txBody>
      </p:sp>
      <p:pic>
        <p:nvPicPr>
          <p:cNvPr id="726" name="Google Shape;726;p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905058" y="5984303"/>
            <a:ext cx="1956584" cy="629887"/>
          </a:xfrm>
          <a:prstGeom prst="rect">
            <a:avLst/>
          </a:prstGeom>
          <a:noFill/>
          <a:ln>
            <a:noFill/>
          </a:ln>
        </p:spPr>
      </p:pic>
      <p:pic>
        <p:nvPicPr>
          <p:cNvPr id="728" name="Google Shape;728;p7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32997" y="1205316"/>
            <a:ext cx="4733603" cy="4725138"/>
          </a:xfrm>
          <a:prstGeom prst="rect">
            <a:avLst/>
          </a:prstGeom>
          <a:noFill/>
          <a:ln>
            <a:noFill/>
          </a:ln>
        </p:spPr>
      </p:pic>
      <p:grpSp>
        <p:nvGrpSpPr>
          <p:cNvPr id="729" name="Google Shape;729;p71"/>
          <p:cNvGrpSpPr/>
          <p:nvPr/>
        </p:nvGrpSpPr>
        <p:grpSpPr>
          <a:xfrm>
            <a:off x="2062791" y="4194423"/>
            <a:ext cx="6623397" cy="942936"/>
            <a:chOff x="-140078" y="5413631"/>
            <a:chExt cx="6623397" cy="942936"/>
          </a:xfrm>
        </p:grpSpPr>
        <p:sp>
          <p:nvSpPr>
            <p:cNvPr id="730" name="Google Shape;730;p71"/>
            <p:cNvSpPr/>
            <p:nvPr/>
          </p:nvSpPr>
          <p:spPr>
            <a:xfrm>
              <a:off x="-140078" y="5424094"/>
              <a:ext cx="5159635" cy="932473"/>
            </a:xfrm>
            <a:prstGeom prst="roundRect">
              <a:avLst>
                <a:gd name="adj" fmla="val 16667"/>
              </a:avLst>
            </a:prstGeom>
            <a:solidFill>
              <a:schemeClr val="dk1"/>
            </a:solid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E7E9EA"/>
                </a:solidFill>
                <a:effectLst/>
                <a:uLnTx/>
                <a:uFillTx/>
                <a:latin typeface="Arial"/>
                <a:ea typeface="Arial"/>
                <a:cs typeface="Arial"/>
                <a:sym typeface="Arial"/>
              </a:endParaRPr>
            </a:p>
          </p:txBody>
        </p:sp>
        <p:sp>
          <p:nvSpPr>
            <p:cNvPr id="731" name="Google Shape;731;p71"/>
            <p:cNvSpPr/>
            <p:nvPr/>
          </p:nvSpPr>
          <p:spPr>
            <a:xfrm>
              <a:off x="-90224" y="5413631"/>
              <a:ext cx="5081040" cy="476700"/>
            </a:xfrm>
            <a:prstGeom prst="roundRect">
              <a:avLst>
                <a:gd name="adj" fmla="val 16667"/>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GB" sz="2200" b="1" i="0" u="none" strike="noStrike" kern="0" cap="none" spc="0" normalizeH="0" baseline="0" noProof="0" dirty="0">
                  <a:ln>
                    <a:noFill/>
                  </a:ln>
                  <a:solidFill>
                    <a:srgbClr val="7030A0"/>
                  </a:solidFill>
                  <a:effectLst/>
                  <a:uLnTx/>
                  <a:uFillTx/>
                  <a:latin typeface="Arial"/>
                  <a:ea typeface="Arial"/>
                  <a:cs typeface="Arial"/>
                  <a:sym typeface="Arial"/>
                </a:rPr>
                <a:t>Contact: </a:t>
              </a:r>
              <a:r>
                <a:rPr kumimoji="0" lang="en-GB" sz="2200" i="0" u="none" strike="noStrike" kern="0" cap="none" spc="0" normalizeH="0" baseline="0" noProof="0" dirty="0">
                  <a:ln>
                    <a:noFill/>
                  </a:ln>
                  <a:solidFill>
                    <a:schemeClr val="bg2"/>
                  </a:solidFill>
                  <a:effectLst/>
                  <a:uLnTx/>
                  <a:uFillTx/>
                  <a:latin typeface="Arial"/>
                  <a:ea typeface="Arial"/>
                  <a:cs typeface="Arial"/>
                  <a:sym typeface="Arial"/>
                </a:rPr>
                <a:t>n</a:t>
              </a:r>
              <a:r>
                <a:rPr kumimoji="0" lang="en-GB" sz="2200" i="0" u="sng" strike="noStrike" kern="0" cap="none" spc="0" normalizeH="0" baseline="0" noProof="0" dirty="0">
                  <a:ln>
                    <a:noFill/>
                  </a:ln>
                  <a:solidFill>
                    <a:schemeClr val="bg2"/>
                  </a:solidFill>
                  <a:effectLst/>
                  <a:uLnTx/>
                  <a:uFillTx/>
                  <a:latin typeface="Arial"/>
                  <a:ea typeface="Arial"/>
                  <a:cs typeface="Arial"/>
                  <a:sym typeface="Arial"/>
                  <a:hlinkClick r:id="rId5">
                    <a:extLst>
                      <a:ext uri="{A12FA001-AC4F-418D-AE19-62706E023703}">
                        <ahyp:hlinkClr xmlns:ahyp="http://schemas.microsoft.com/office/drawing/2018/hyperlinkcolor" val="tx"/>
                      </a:ext>
                    </a:extLst>
                  </a:hlinkClick>
                </a:rPr>
                <a:t>.buckland@sheffield.ac.uk</a:t>
              </a:r>
              <a:r>
                <a:rPr kumimoji="0" lang="en-GB" sz="2200" i="0" u="none" strike="noStrike" kern="0" cap="none" spc="0" normalizeH="0" baseline="0" noProof="0" dirty="0">
                  <a:ln>
                    <a:noFill/>
                  </a:ln>
                  <a:solidFill>
                    <a:schemeClr val="bg2"/>
                  </a:solidFill>
                  <a:effectLst/>
                  <a:uLnTx/>
                  <a:uFillTx/>
                  <a:latin typeface="Arial"/>
                  <a:ea typeface="Arial"/>
                  <a:cs typeface="Arial"/>
                  <a:sym typeface="Arial"/>
                </a:rPr>
                <a:t>; </a:t>
              </a:r>
              <a:endParaRPr kumimoji="0" sz="1400" i="0" u="none" strike="noStrike" kern="0" cap="none" spc="0" normalizeH="0" baseline="0" noProof="0" dirty="0">
                <a:ln>
                  <a:noFill/>
                </a:ln>
                <a:solidFill>
                  <a:schemeClr val="bg2"/>
                </a:solidFill>
                <a:effectLst/>
                <a:uLnTx/>
                <a:uFillTx/>
                <a:latin typeface="Arial"/>
                <a:cs typeface="Arial"/>
                <a:sym typeface="Arial"/>
              </a:endParaRPr>
            </a:p>
          </p:txBody>
        </p:sp>
        <p:pic>
          <p:nvPicPr>
            <p:cNvPr id="732" name="Google Shape;732;p7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593" y="5890331"/>
              <a:ext cx="390754" cy="393783"/>
            </a:xfrm>
            <a:prstGeom prst="rect">
              <a:avLst/>
            </a:prstGeom>
            <a:noFill/>
            <a:ln>
              <a:noFill/>
            </a:ln>
          </p:spPr>
        </p:pic>
        <p:sp>
          <p:nvSpPr>
            <p:cNvPr id="733" name="Google Shape;733;p71"/>
            <p:cNvSpPr/>
            <p:nvPr/>
          </p:nvSpPr>
          <p:spPr>
            <a:xfrm>
              <a:off x="628219" y="5877269"/>
              <a:ext cx="5855100" cy="442800"/>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000" b="0" i="0" u="none" strike="noStrike" kern="0" cap="none" spc="0" normalizeH="0" baseline="0" noProof="0" dirty="0">
                  <a:ln>
                    <a:noFill/>
                  </a:ln>
                  <a:solidFill>
                    <a:srgbClr val="000000"/>
                  </a:solidFill>
                  <a:effectLst/>
                  <a:uLnTx/>
                  <a:uFillTx/>
                  <a:latin typeface="Arial"/>
                  <a:ea typeface="Arial"/>
                  <a:cs typeface="Arial"/>
                  <a:sym typeface="Arial"/>
                </a:rPr>
                <a:t>www.linkedin.com/in/nicolabuckland</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3" name="Picture 2" descr="A white background with brown text&#10;&#10;Description automatically generated">
            <a:extLst>
              <a:ext uri="{FF2B5EF4-FFF2-40B4-BE49-F238E27FC236}">
                <a16:creationId xmlns:a16="http://schemas.microsoft.com/office/drawing/2014/main" id="{B8832492-C97D-7473-0C0E-070639A504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1832" y="6000201"/>
            <a:ext cx="1962947" cy="678180"/>
          </a:xfrm>
          <a:prstGeom prst="rect">
            <a:avLst/>
          </a:prstGeom>
        </p:spPr>
      </p:pic>
      <p:grpSp>
        <p:nvGrpSpPr>
          <p:cNvPr id="7" name="Group 6">
            <a:extLst>
              <a:ext uri="{FF2B5EF4-FFF2-40B4-BE49-F238E27FC236}">
                <a16:creationId xmlns:a16="http://schemas.microsoft.com/office/drawing/2014/main" id="{FEC65EF9-3907-F5AF-A070-87FCAA5090D3}"/>
              </a:ext>
            </a:extLst>
          </p:cNvPr>
          <p:cNvGrpSpPr/>
          <p:nvPr/>
        </p:nvGrpSpPr>
        <p:grpSpPr>
          <a:xfrm>
            <a:off x="2226871" y="5305751"/>
            <a:ext cx="4966813" cy="1470367"/>
            <a:chOff x="2226871" y="4451803"/>
            <a:chExt cx="4966813" cy="1470367"/>
          </a:xfrm>
        </p:grpSpPr>
        <p:sp>
          <p:nvSpPr>
            <p:cNvPr id="2" name="Rectangle 1">
              <a:extLst>
                <a:ext uri="{FF2B5EF4-FFF2-40B4-BE49-F238E27FC236}">
                  <a16:creationId xmlns:a16="http://schemas.microsoft.com/office/drawing/2014/main" id="{49B0A375-24C9-C216-4278-4F0E1D8D53B5}"/>
                </a:ext>
              </a:extLst>
            </p:cNvPr>
            <p:cNvSpPr/>
            <p:nvPr/>
          </p:nvSpPr>
          <p:spPr>
            <a:xfrm>
              <a:off x="2226871" y="4451803"/>
              <a:ext cx="4966813" cy="1470367"/>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725" name="Google Shape;725;p7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364584" y="4515215"/>
              <a:ext cx="2100636" cy="451890"/>
            </a:xfrm>
            <a:prstGeom prst="rect">
              <a:avLst/>
            </a:prstGeom>
            <a:noFill/>
            <a:ln>
              <a:noFill/>
            </a:ln>
          </p:spPr>
        </p:pic>
        <p:pic>
          <p:nvPicPr>
            <p:cNvPr id="4" name="Picture 3">
              <a:extLst>
                <a:ext uri="{FF2B5EF4-FFF2-40B4-BE49-F238E27FC236}">
                  <a16:creationId xmlns:a16="http://schemas.microsoft.com/office/drawing/2014/main" id="{3FC2B909-1EFF-69D3-BD24-5AD6BFF30D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79134" y="4491562"/>
              <a:ext cx="2284951" cy="573655"/>
            </a:xfrm>
            <a:prstGeom prst="rect">
              <a:avLst/>
            </a:prstGeom>
          </p:spPr>
        </p:pic>
        <p:pic>
          <p:nvPicPr>
            <p:cNvPr id="5" name="Picture 4">
              <a:extLst>
                <a:ext uri="{FF2B5EF4-FFF2-40B4-BE49-F238E27FC236}">
                  <a16:creationId xmlns:a16="http://schemas.microsoft.com/office/drawing/2014/main" id="{D741C2F5-1D75-0A22-15D7-8372658FE4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91856" y="5199993"/>
              <a:ext cx="1950234" cy="437110"/>
            </a:xfrm>
            <a:prstGeom prst="rect">
              <a:avLst/>
            </a:prstGeom>
          </p:spPr>
        </p:pic>
        <p:pic>
          <p:nvPicPr>
            <p:cNvPr id="6" name="Picture 5">
              <a:extLst>
                <a:ext uri="{FF2B5EF4-FFF2-40B4-BE49-F238E27FC236}">
                  <a16:creationId xmlns:a16="http://schemas.microsoft.com/office/drawing/2014/main" id="{3E7ACC83-EAD8-4B36-1F0D-CBA63B32F46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12607" y="5121371"/>
              <a:ext cx="1173438" cy="594354"/>
            </a:xfrm>
            <a:prstGeom prst="rect">
              <a:avLst/>
            </a:prstGeom>
          </p:spPr>
        </p:pic>
      </p:grpSp>
      <p:pic>
        <p:nvPicPr>
          <p:cNvPr id="8" name="Picture 7">
            <a:extLst>
              <a:ext uri="{FF2B5EF4-FFF2-40B4-BE49-F238E27FC236}">
                <a16:creationId xmlns:a16="http://schemas.microsoft.com/office/drawing/2014/main" id="{9AB07E27-F4E3-0F25-4A75-863DD4DCFA4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368813" y="6011939"/>
            <a:ext cx="924550" cy="594354"/>
          </a:xfrm>
          <a:prstGeom prst="rect">
            <a:avLst/>
          </a:prstGeom>
        </p:spPr>
      </p:pic>
      <p:sp>
        <p:nvSpPr>
          <p:cNvPr id="9" name="Rectangle 8">
            <a:extLst>
              <a:ext uri="{FF2B5EF4-FFF2-40B4-BE49-F238E27FC236}">
                <a16:creationId xmlns:a16="http://schemas.microsoft.com/office/drawing/2014/main" id="{BA5938F6-0FE4-691F-3647-4EDA0BC2881E}"/>
              </a:ext>
            </a:extLst>
          </p:cNvPr>
          <p:cNvSpPr/>
          <p:nvPr/>
        </p:nvSpPr>
        <p:spPr>
          <a:xfrm>
            <a:off x="133926" y="5190914"/>
            <a:ext cx="2103450" cy="104895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ABC2629-5F4A-3C8E-A9CB-DD6F2770CC9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33926" y="5393069"/>
            <a:ext cx="2119641" cy="363019"/>
          </a:xfrm>
          <a:prstGeom prst="rect">
            <a:avLst/>
          </a:prstGeom>
        </p:spPr>
      </p:pic>
      <p:pic>
        <p:nvPicPr>
          <p:cNvPr id="11" name="Picture 10">
            <a:extLst>
              <a:ext uri="{FF2B5EF4-FFF2-40B4-BE49-F238E27FC236}">
                <a16:creationId xmlns:a16="http://schemas.microsoft.com/office/drawing/2014/main" id="{456134F4-4927-AE46-71F7-7AD6043CFA1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4983" y="5814347"/>
            <a:ext cx="1013444" cy="463465"/>
          </a:xfrm>
          <a:prstGeom prst="rect">
            <a:avLst/>
          </a:prstGeom>
        </p:spPr>
      </p:pic>
      <p:sp>
        <p:nvSpPr>
          <p:cNvPr id="14" name="Text Placeholder 2">
            <a:extLst>
              <a:ext uri="{FF2B5EF4-FFF2-40B4-BE49-F238E27FC236}">
                <a16:creationId xmlns:a16="http://schemas.microsoft.com/office/drawing/2014/main" id="{E5F8EC3E-9985-812C-6ACE-5DAF87EDECA7}"/>
              </a:ext>
            </a:extLst>
          </p:cNvPr>
          <p:cNvSpPr txBox="1">
            <a:spLocks/>
          </p:cNvSpPr>
          <p:nvPr/>
        </p:nvSpPr>
        <p:spPr>
          <a:xfrm>
            <a:off x="170933" y="1151467"/>
            <a:ext cx="3700027" cy="4629573"/>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800" b="1" kern="0" dirty="0">
                <a:latin typeface="Source Sans Pro" panose="020B0503030403020204" pitchFamily="34" charset="0"/>
              </a:rPr>
              <a:t>The University of Sheffield</a:t>
            </a:r>
          </a:p>
          <a:p>
            <a:r>
              <a:rPr lang="en-GB" sz="1800" kern="0" dirty="0">
                <a:latin typeface="Source Sans Pro" panose="020B0503030403020204" pitchFamily="34" charset="0"/>
              </a:rPr>
              <a:t>Dr Meghann Matthews</a:t>
            </a:r>
          </a:p>
          <a:p>
            <a:r>
              <a:rPr lang="en-GB" sz="1800" kern="0" dirty="0">
                <a:latin typeface="Source Sans Pro" panose="020B0503030403020204" pitchFamily="34" charset="0"/>
              </a:rPr>
              <a:t>Dr Sara Bru Garcia</a:t>
            </a:r>
          </a:p>
          <a:p>
            <a:r>
              <a:rPr lang="en-GB" sz="1800" kern="0" dirty="0">
                <a:latin typeface="Source Sans Pro" panose="020B0503030403020204" pitchFamily="34" charset="0"/>
              </a:rPr>
              <a:t>Sarah Greenwood</a:t>
            </a:r>
          </a:p>
          <a:p>
            <a:r>
              <a:rPr lang="en-GB" sz="1800" kern="0" dirty="0">
                <a:latin typeface="Source Sans Pro" panose="020B0503030403020204" pitchFamily="34" charset="0"/>
              </a:rPr>
              <a:t>Prof. Thomas Webb</a:t>
            </a:r>
          </a:p>
          <a:p>
            <a:endParaRPr lang="en-GB" sz="500" b="1" kern="0" dirty="0">
              <a:latin typeface="Source Sans Pro" panose="020B0503030403020204" pitchFamily="34" charset="0"/>
            </a:endParaRPr>
          </a:p>
          <a:p>
            <a:r>
              <a:rPr lang="en-GB" sz="1800" b="1" kern="0" dirty="0">
                <a:latin typeface="Source Sans Pro" panose="020B0503030403020204" pitchFamily="34" charset="0"/>
              </a:rPr>
              <a:t>Hubbub</a:t>
            </a:r>
          </a:p>
          <a:p>
            <a:r>
              <a:rPr lang="en-GB" sz="1800" kern="0" dirty="0">
                <a:latin typeface="Source Sans Pro" panose="020B0503030403020204" pitchFamily="34" charset="0"/>
              </a:rPr>
              <a:t>Rosie Sharp</a:t>
            </a:r>
          </a:p>
          <a:p>
            <a:r>
              <a:rPr lang="en-GB" sz="1800" kern="0" dirty="0">
                <a:latin typeface="Source Sans Pro" panose="020B0503030403020204" pitchFamily="34" charset="0"/>
              </a:rPr>
              <a:t>Eric Saldanha</a:t>
            </a:r>
          </a:p>
          <a:p>
            <a:r>
              <a:rPr lang="en-GB" sz="1800" kern="0" dirty="0">
                <a:latin typeface="Source Sans Pro" panose="020B0503030403020204" pitchFamily="34" charset="0"/>
              </a:rPr>
              <a:t>Carla </a:t>
            </a:r>
          </a:p>
          <a:p>
            <a:r>
              <a:rPr lang="en-GB" sz="1800" kern="0" dirty="0">
                <a:latin typeface="Source Sans Pro" panose="020B0503030403020204" pitchFamily="34" charset="0"/>
              </a:rPr>
              <a:t>Roberts-Owen</a:t>
            </a:r>
            <a:endParaRPr lang="en-GB" sz="1800" b="1" kern="0" dirty="0">
              <a:latin typeface="Source Sans Pro" panose="020B0503030403020204" pitchFamily="34" charset="0"/>
            </a:endParaRPr>
          </a:p>
          <a:p>
            <a:r>
              <a:rPr lang="en-GB" sz="1800" b="1" kern="0" dirty="0">
                <a:latin typeface="Source Sans Pro" panose="020B0503030403020204" pitchFamily="34" charset="0"/>
              </a:rPr>
              <a:t>TIPA</a:t>
            </a:r>
          </a:p>
          <a:p>
            <a:r>
              <a:rPr lang="en-GB" sz="1800" kern="0" dirty="0">
                <a:latin typeface="Source Sans Pro" panose="020B0503030403020204" pitchFamily="34" charset="0"/>
              </a:rPr>
              <a:t>Julia  </a:t>
            </a:r>
            <a:r>
              <a:rPr lang="en-GB" sz="1800" kern="0" dirty="0" err="1">
                <a:latin typeface="Source Sans Pro" panose="020B0503030403020204" pitchFamily="34" charset="0"/>
              </a:rPr>
              <a:t>Schifter</a:t>
            </a:r>
            <a:endParaRPr lang="en-GB" sz="1800" kern="0" dirty="0">
              <a:latin typeface="Source Sans Pro" panose="020B0503030403020204" pitchFamily="34" charset="0"/>
            </a:endParaRPr>
          </a:p>
          <a:p>
            <a:r>
              <a:rPr lang="en-GB" sz="1800" kern="0" dirty="0" err="1">
                <a:latin typeface="Source Sans Pro" panose="020B0503030403020204" pitchFamily="34" charset="0"/>
              </a:rPr>
              <a:t>Tomos</a:t>
            </a:r>
            <a:r>
              <a:rPr lang="en-GB" sz="1800" kern="0" dirty="0">
                <a:latin typeface="Source Sans Pro" panose="020B0503030403020204" pitchFamily="34" charset="0"/>
              </a:rPr>
              <a:t> Davies</a:t>
            </a:r>
          </a:p>
          <a:p>
            <a:endParaRPr lang="en-GB" sz="500" b="1" kern="0" dirty="0"/>
          </a:p>
          <a:p>
            <a:endParaRPr lang="en-GB" sz="500" b="1" kern="0" dirty="0"/>
          </a:p>
        </p:txBody>
      </p:sp>
      <p:sp>
        <p:nvSpPr>
          <p:cNvPr id="15" name="Text Placeholder 2">
            <a:extLst>
              <a:ext uri="{FF2B5EF4-FFF2-40B4-BE49-F238E27FC236}">
                <a16:creationId xmlns:a16="http://schemas.microsoft.com/office/drawing/2014/main" id="{37C07902-1EB7-A559-86D8-763C43067F0F}"/>
              </a:ext>
            </a:extLst>
          </p:cNvPr>
          <p:cNvSpPr txBox="1">
            <a:spLocks/>
          </p:cNvSpPr>
          <p:nvPr/>
        </p:nvSpPr>
        <p:spPr>
          <a:xfrm>
            <a:off x="3159482" y="1076960"/>
            <a:ext cx="2612667" cy="28952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01597" marR="0" lvl="0" indent="0" algn="l" rtl="0" eaLnBrk="1" hangingPunct="1">
              <a:lnSpc>
                <a:spcPct val="115000"/>
              </a:lnSpc>
              <a:spcBef>
                <a:spcPts val="0"/>
              </a:spcBef>
              <a:spcAft>
                <a:spcPts val="0"/>
              </a:spcAft>
              <a:buClr>
                <a:schemeClr val="dk2"/>
              </a:buClr>
              <a:buSzPts val="2400"/>
              <a:buFont typeface="Source Sans Pro"/>
              <a:buNone/>
              <a:defRPr sz="2400" b="0" i="0" u="none" strike="noStrike" cap="none">
                <a:solidFill>
                  <a:schemeClr val="dk2"/>
                </a:solidFill>
                <a:latin typeface="Source Sans Pro"/>
                <a:ea typeface="Source Sans Pro"/>
                <a:cs typeface="Source Sans Pro"/>
                <a:sym typeface="Source Sans Pro"/>
              </a:defRPr>
            </a:lvl1pPr>
            <a:lvl2pPr marL="914400" marR="0" lvl="1"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2pPr>
            <a:lvl3pPr marL="1371600" marR="0" lvl="2"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3pPr>
            <a:lvl4pPr marL="1828800" marR="0" lvl="3"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4pPr>
            <a:lvl5pPr marL="2286000" marR="0" lvl="4"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5pPr>
            <a:lvl6pPr marL="2743200" marR="0" lvl="5"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6pPr>
            <a:lvl7pPr marL="3200400" marR="0" lvl="6"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7pPr>
            <a:lvl8pPr marL="3657600" marR="0" lvl="7"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8pPr>
            <a:lvl9pPr marL="4114800" marR="0" lvl="8"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9pPr>
          </a:lstStyle>
          <a:p>
            <a:r>
              <a:rPr lang="en-GB" sz="1800" b="1" kern="0" dirty="0"/>
              <a:t>RECOUP</a:t>
            </a:r>
          </a:p>
          <a:p>
            <a:r>
              <a:rPr lang="en-GB" sz="1800" kern="0" dirty="0"/>
              <a:t>Tom McBeth</a:t>
            </a:r>
          </a:p>
          <a:p>
            <a:endParaRPr lang="en-GB" sz="500" kern="0" dirty="0"/>
          </a:p>
          <a:p>
            <a:r>
              <a:rPr lang="en-GB" sz="1800" b="1" kern="0" dirty="0" err="1"/>
              <a:t>Futamura</a:t>
            </a:r>
            <a:r>
              <a:rPr lang="en-GB" sz="1800" b="1" kern="0" dirty="0"/>
              <a:t> </a:t>
            </a:r>
          </a:p>
          <a:p>
            <a:r>
              <a:rPr lang="en-GB" sz="1800" kern="0" dirty="0"/>
              <a:t>Lucy </a:t>
            </a:r>
            <a:r>
              <a:rPr lang="en-GB" sz="1800" kern="0" dirty="0" err="1"/>
              <a:t>Cowton</a:t>
            </a:r>
            <a:endParaRPr lang="en-GB" sz="1800" kern="0" dirty="0"/>
          </a:p>
          <a:p>
            <a:r>
              <a:rPr lang="en-GB" sz="1800" b="1" kern="0" dirty="0"/>
              <a:t>REA</a:t>
            </a:r>
          </a:p>
          <a:p>
            <a:r>
              <a:rPr lang="en-GB" sz="1800" kern="0" dirty="0"/>
              <a:t>Emily Nichols</a:t>
            </a:r>
          </a:p>
          <a:p>
            <a:r>
              <a:rPr lang="en-GB" sz="1800" b="1" kern="0" dirty="0"/>
              <a:t>Biome Technologies </a:t>
            </a:r>
          </a:p>
          <a:p>
            <a:r>
              <a:rPr lang="en-GB" sz="1800" kern="0" dirty="0"/>
              <a:t>Paul Mines</a:t>
            </a:r>
          </a:p>
          <a:p>
            <a:r>
              <a:rPr lang="en-GB" sz="1800" kern="0" dirty="0"/>
              <a:t>John Ryan</a:t>
            </a:r>
          </a:p>
          <a:p>
            <a:endParaRPr lang="en-GB" sz="1800" kern="0" dirty="0"/>
          </a:p>
          <a:p>
            <a:endParaRPr lang="en-GB" sz="1800" kern="0" dirty="0"/>
          </a:p>
          <a:p>
            <a:endParaRPr lang="en-GB" sz="500" b="1" kern="0" dirty="0"/>
          </a:p>
          <a:p>
            <a:endParaRPr lang="en-GB" sz="500" kern="0" dirty="0"/>
          </a:p>
          <a:p>
            <a:endParaRPr lang="en-GB" sz="1800" kern="0" dirty="0"/>
          </a:p>
        </p:txBody>
      </p:sp>
      <p:sp>
        <p:nvSpPr>
          <p:cNvPr id="16" name="Text Placeholder 2">
            <a:extLst>
              <a:ext uri="{FF2B5EF4-FFF2-40B4-BE49-F238E27FC236}">
                <a16:creationId xmlns:a16="http://schemas.microsoft.com/office/drawing/2014/main" id="{80D6448E-3C7B-39BF-FA6F-9313116B7543}"/>
              </a:ext>
            </a:extLst>
          </p:cNvPr>
          <p:cNvSpPr txBox="1">
            <a:spLocks/>
          </p:cNvSpPr>
          <p:nvPr/>
        </p:nvSpPr>
        <p:spPr>
          <a:xfrm>
            <a:off x="5154568" y="1068890"/>
            <a:ext cx="2235578" cy="1186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01597" marR="0" lvl="0" indent="0" algn="l" rtl="0" eaLnBrk="1" hangingPunct="1">
              <a:lnSpc>
                <a:spcPct val="115000"/>
              </a:lnSpc>
              <a:spcBef>
                <a:spcPts val="0"/>
              </a:spcBef>
              <a:spcAft>
                <a:spcPts val="0"/>
              </a:spcAft>
              <a:buClr>
                <a:schemeClr val="dk2"/>
              </a:buClr>
              <a:buSzPts val="2400"/>
              <a:buFont typeface="Source Sans Pro"/>
              <a:buNone/>
              <a:defRPr sz="2400" b="0" i="0" u="none" strike="noStrike" cap="none">
                <a:solidFill>
                  <a:schemeClr val="dk2"/>
                </a:solidFill>
                <a:latin typeface="Source Sans Pro"/>
                <a:ea typeface="Source Sans Pro"/>
                <a:cs typeface="Source Sans Pro"/>
                <a:sym typeface="Source Sans Pro"/>
              </a:defRPr>
            </a:lvl1pPr>
            <a:lvl2pPr marL="914400" marR="0" lvl="1"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2pPr>
            <a:lvl3pPr marL="1371600" marR="0" lvl="2"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3pPr>
            <a:lvl4pPr marL="1828800" marR="0" lvl="3"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4pPr>
            <a:lvl5pPr marL="2286000" marR="0" lvl="4"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5pPr>
            <a:lvl6pPr marL="2743200" marR="0" lvl="5"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6pPr>
            <a:lvl7pPr marL="3200400" marR="0" lvl="6"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7pPr>
            <a:lvl8pPr marL="3657600" marR="0" lvl="7"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8pPr>
            <a:lvl9pPr marL="4114800" marR="0" lvl="8" indent="-381000" algn="l" rtl="0" eaLnBrk="1" hangingPunct="1">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9pPr>
          </a:lstStyle>
          <a:p>
            <a:r>
              <a:rPr lang="en-GB" sz="1800" b="1" kern="0" dirty="0" err="1"/>
              <a:t>Envar</a:t>
            </a:r>
            <a:endParaRPr lang="en-GB" sz="1800" b="1" kern="0" dirty="0"/>
          </a:p>
          <a:p>
            <a:r>
              <a:rPr lang="en-GB" sz="1800" kern="0" dirty="0"/>
              <a:t>Martin Graves</a:t>
            </a:r>
          </a:p>
          <a:p>
            <a:r>
              <a:rPr lang="en-GB" sz="1800" kern="0" dirty="0"/>
              <a:t>Whitney O’Sullivan</a:t>
            </a:r>
          </a:p>
          <a:p>
            <a:endParaRPr lang="en-GB" sz="1800" kern="0" dirty="0"/>
          </a:p>
          <a:p>
            <a:endParaRPr lang="en-GB" sz="1800" kern="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2F97-DAAE-1382-D5C8-BA4A2F63396A}"/>
              </a:ext>
            </a:extLst>
          </p:cNvPr>
          <p:cNvSpPr>
            <a:spLocks noGrp="1"/>
          </p:cNvSpPr>
          <p:nvPr>
            <p:ph type="title"/>
          </p:nvPr>
        </p:nvSpPr>
        <p:spPr>
          <a:xfrm>
            <a:off x="87086" y="82982"/>
            <a:ext cx="10928867" cy="763600"/>
          </a:xfrm>
        </p:spPr>
        <p:txBody>
          <a:bodyPr/>
          <a:lstStyle/>
          <a:p>
            <a:r>
              <a:rPr lang="en-GB" sz="3500" dirty="0"/>
              <a:t>Example relevant behaviours</a:t>
            </a:r>
          </a:p>
        </p:txBody>
      </p:sp>
      <p:grpSp>
        <p:nvGrpSpPr>
          <p:cNvPr id="3" name="Group 2">
            <a:extLst>
              <a:ext uri="{FF2B5EF4-FFF2-40B4-BE49-F238E27FC236}">
                <a16:creationId xmlns:a16="http://schemas.microsoft.com/office/drawing/2014/main" id="{03CC3BF7-158A-24C6-985C-9E09CE93294F}"/>
              </a:ext>
            </a:extLst>
          </p:cNvPr>
          <p:cNvGrpSpPr/>
          <p:nvPr/>
        </p:nvGrpSpPr>
        <p:grpSpPr>
          <a:xfrm>
            <a:off x="87086" y="1905846"/>
            <a:ext cx="4070550" cy="3596404"/>
            <a:chOff x="524493" y="635820"/>
            <a:chExt cx="4070550" cy="3596404"/>
          </a:xfrm>
        </p:grpSpPr>
        <p:pic>
          <p:nvPicPr>
            <p:cNvPr id="7" name="Picture 6">
              <a:extLst>
                <a:ext uri="{FF2B5EF4-FFF2-40B4-BE49-F238E27FC236}">
                  <a16:creationId xmlns:a16="http://schemas.microsoft.com/office/drawing/2014/main" id="{98BF8D8B-4590-6BB3-7230-4F219B2D97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493" y="1518524"/>
              <a:ext cx="4070550" cy="2713700"/>
            </a:xfrm>
            <a:prstGeom prst="rect">
              <a:avLst/>
            </a:prstGeom>
          </p:spPr>
        </p:pic>
        <p:grpSp>
          <p:nvGrpSpPr>
            <p:cNvPr id="8" name="Group 7">
              <a:extLst>
                <a:ext uri="{FF2B5EF4-FFF2-40B4-BE49-F238E27FC236}">
                  <a16:creationId xmlns:a16="http://schemas.microsoft.com/office/drawing/2014/main" id="{48E67572-58E6-A4C3-B3F6-8BC1E95AB9DB}"/>
                </a:ext>
              </a:extLst>
            </p:cNvPr>
            <p:cNvGrpSpPr/>
            <p:nvPr/>
          </p:nvGrpSpPr>
          <p:grpSpPr>
            <a:xfrm>
              <a:off x="524493" y="635820"/>
              <a:ext cx="4070550" cy="882703"/>
              <a:chOff x="524493" y="635820"/>
              <a:chExt cx="4070550" cy="882703"/>
            </a:xfrm>
          </p:grpSpPr>
          <p:sp>
            <p:nvSpPr>
              <p:cNvPr id="9" name="Rectangle 8">
                <a:extLst>
                  <a:ext uri="{FF2B5EF4-FFF2-40B4-BE49-F238E27FC236}">
                    <a16:creationId xmlns:a16="http://schemas.microsoft.com/office/drawing/2014/main" id="{92872575-732C-DA74-29C3-9D883E0D19D5}"/>
                  </a:ext>
                </a:extLst>
              </p:cNvPr>
              <p:cNvSpPr/>
              <p:nvPr/>
            </p:nvSpPr>
            <p:spPr>
              <a:xfrm>
                <a:off x="524493" y="635820"/>
                <a:ext cx="4070550" cy="88270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D0AD843-D9BC-6C06-7B0A-564C636CA9A0}"/>
                  </a:ext>
                </a:extLst>
              </p:cNvPr>
              <p:cNvSpPr txBox="1"/>
              <p:nvPr/>
            </p:nvSpPr>
            <p:spPr>
              <a:xfrm>
                <a:off x="524493" y="762975"/>
                <a:ext cx="4070550" cy="523220"/>
              </a:xfrm>
              <a:prstGeom prst="rect">
                <a:avLst/>
              </a:prstGeom>
              <a:noFill/>
            </p:spPr>
            <p:txBody>
              <a:bodyPr wrap="square" rtlCol="0">
                <a:spAutoFit/>
              </a:bodyPr>
              <a:lstStyle/>
              <a:p>
                <a:pPr algn="ctr"/>
                <a:r>
                  <a:rPr lang="en-GB" sz="2800" dirty="0">
                    <a:solidFill>
                      <a:schemeClr val="bg1"/>
                    </a:solidFill>
                    <a:latin typeface="Source Sans Pro" panose="020B0503030403020204"/>
                  </a:rPr>
                  <a:t>Select the right bin</a:t>
                </a:r>
              </a:p>
            </p:txBody>
          </p:sp>
        </p:grpSp>
      </p:grpSp>
      <p:grpSp>
        <p:nvGrpSpPr>
          <p:cNvPr id="11" name="Group 10">
            <a:extLst>
              <a:ext uri="{FF2B5EF4-FFF2-40B4-BE49-F238E27FC236}">
                <a16:creationId xmlns:a16="http://schemas.microsoft.com/office/drawing/2014/main" id="{0789E1F9-027F-1EDC-5D5B-9B3F4B84F8A5}"/>
              </a:ext>
            </a:extLst>
          </p:cNvPr>
          <p:cNvGrpSpPr/>
          <p:nvPr/>
        </p:nvGrpSpPr>
        <p:grpSpPr>
          <a:xfrm>
            <a:off x="7915276" y="1905846"/>
            <a:ext cx="4071601" cy="3596404"/>
            <a:chOff x="8284156" y="1057042"/>
            <a:chExt cx="4071601" cy="3596404"/>
          </a:xfrm>
        </p:grpSpPr>
        <p:pic>
          <p:nvPicPr>
            <p:cNvPr id="12" name="Picture 11">
              <a:extLst>
                <a:ext uri="{FF2B5EF4-FFF2-40B4-BE49-F238E27FC236}">
                  <a16:creationId xmlns:a16="http://schemas.microsoft.com/office/drawing/2014/main" id="{57281A1A-C9AA-9791-CED8-A7C97CD708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4156" y="1939046"/>
              <a:ext cx="4071600" cy="2714400"/>
            </a:xfrm>
            <a:prstGeom prst="rect">
              <a:avLst/>
            </a:prstGeom>
          </p:spPr>
        </p:pic>
        <p:grpSp>
          <p:nvGrpSpPr>
            <p:cNvPr id="13" name="Group 12">
              <a:extLst>
                <a:ext uri="{FF2B5EF4-FFF2-40B4-BE49-F238E27FC236}">
                  <a16:creationId xmlns:a16="http://schemas.microsoft.com/office/drawing/2014/main" id="{AC34964F-7700-B7CC-D39E-F14C6D7BFFB6}"/>
                </a:ext>
              </a:extLst>
            </p:cNvPr>
            <p:cNvGrpSpPr/>
            <p:nvPr/>
          </p:nvGrpSpPr>
          <p:grpSpPr>
            <a:xfrm>
              <a:off x="8284156" y="1057042"/>
              <a:ext cx="4071601" cy="882703"/>
              <a:chOff x="2352064" y="1077171"/>
              <a:chExt cx="4071601" cy="882703"/>
            </a:xfrm>
          </p:grpSpPr>
          <p:sp>
            <p:nvSpPr>
              <p:cNvPr id="14" name="Rectangle 13">
                <a:extLst>
                  <a:ext uri="{FF2B5EF4-FFF2-40B4-BE49-F238E27FC236}">
                    <a16:creationId xmlns:a16="http://schemas.microsoft.com/office/drawing/2014/main" id="{AEB1B0A3-BE27-4A2C-4785-540F91C3B47C}"/>
                  </a:ext>
                </a:extLst>
              </p:cNvPr>
              <p:cNvSpPr/>
              <p:nvPr/>
            </p:nvSpPr>
            <p:spPr>
              <a:xfrm>
                <a:off x="2352064" y="1077171"/>
                <a:ext cx="4071600" cy="88270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4651B47-56F1-646C-8931-13812129CC15}"/>
                  </a:ext>
                </a:extLst>
              </p:cNvPr>
              <p:cNvSpPr txBox="1"/>
              <p:nvPr/>
            </p:nvSpPr>
            <p:spPr>
              <a:xfrm>
                <a:off x="2352065" y="1204326"/>
                <a:ext cx="4071600" cy="523220"/>
              </a:xfrm>
              <a:prstGeom prst="rect">
                <a:avLst/>
              </a:prstGeom>
              <a:noFill/>
            </p:spPr>
            <p:txBody>
              <a:bodyPr wrap="square" rtlCol="0">
                <a:spAutoFit/>
              </a:bodyPr>
              <a:lstStyle/>
              <a:p>
                <a:pPr algn="ctr"/>
                <a:r>
                  <a:rPr lang="en-GB" sz="2800" dirty="0">
                    <a:solidFill>
                      <a:schemeClr val="bg1"/>
                    </a:solidFill>
                    <a:latin typeface="Source Sans Pro" panose="020B0503030403020204"/>
                  </a:rPr>
                  <a:t>Avoid contamination</a:t>
                </a:r>
              </a:p>
            </p:txBody>
          </p:sp>
        </p:grpSp>
      </p:grpSp>
      <p:grpSp>
        <p:nvGrpSpPr>
          <p:cNvPr id="19" name="Group 18">
            <a:extLst>
              <a:ext uri="{FF2B5EF4-FFF2-40B4-BE49-F238E27FC236}">
                <a16:creationId xmlns:a16="http://schemas.microsoft.com/office/drawing/2014/main" id="{0D3EB0CC-8DBE-7C98-E3FC-948B8650E780}"/>
              </a:ext>
            </a:extLst>
          </p:cNvPr>
          <p:cNvGrpSpPr/>
          <p:nvPr/>
        </p:nvGrpSpPr>
        <p:grpSpPr>
          <a:xfrm>
            <a:off x="4625799" y="1719557"/>
            <a:ext cx="2578283" cy="3932579"/>
            <a:chOff x="4625799" y="1548107"/>
            <a:chExt cx="2578283" cy="3932579"/>
          </a:xfrm>
        </p:grpSpPr>
        <p:pic>
          <p:nvPicPr>
            <p:cNvPr id="16" name="Picture 15">
              <a:extLst>
                <a:ext uri="{FF2B5EF4-FFF2-40B4-BE49-F238E27FC236}">
                  <a16:creationId xmlns:a16="http://schemas.microsoft.com/office/drawing/2014/main" id="{60E6CD4A-CA83-49A4-152F-1286883A16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47314" y="2466513"/>
              <a:ext cx="2456768" cy="3014173"/>
            </a:xfrm>
            <a:prstGeom prst="rect">
              <a:avLst/>
            </a:prstGeom>
          </p:spPr>
        </p:pic>
        <p:sp>
          <p:nvSpPr>
            <p:cNvPr id="17" name="Rectangle 16">
              <a:extLst>
                <a:ext uri="{FF2B5EF4-FFF2-40B4-BE49-F238E27FC236}">
                  <a16:creationId xmlns:a16="http://schemas.microsoft.com/office/drawing/2014/main" id="{6AF62792-8FBB-455D-248F-BE119EEF2E30}"/>
                </a:ext>
              </a:extLst>
            </p:cNvPr>
            <p:cNvSpPr/>
            <p:nvPr/>
          </p:nvSpPr>
          <p:spPr>
            <a:xfrm>
              <a:off x="4747313" y="1583810"/>
              <a:ext cx="2456769" cy="88270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8E0C50A-6010-CDCC-8B53-DB5DFC208AAD}"/>
                </a:ext>
              </a:extLst>
            </p:cNvPr>
            <p:cNvSpPr txBox="1"/>
            <p:nvPr/>
          </p:nvSpPr>
          <p:spPr>
            <a:xfrm>
              <a:off x="4625799" y="1548107"/>
              <a:ext cx="2578283" cy="954107"/>
            </a:xfrm>
            <a:prstGeom prst="rect">
              <a:avLst/>
            </a:prstGeom>
            <a:noFill/>
          </p:spPr>
          <p:txBody>
            <a:bodyPr wrap="square" rtlCol="0">
              <a:spAutoFit/>
            </a:bodyPr>
            <a:lstStyle/>
            <a:p>
              <a:pPr algn="ctr"/>
              <a:r>
                <a:rPr lang="en-GB" sz="2800" dirty="0">
                  <a:solidFill>
                    <a:schemeClr val="bg1"/>
                  </a:solidFill>
                  <a:latin typeface="Source Sans Pro" panose="020B0503030403020204"/>
                </a:rPr>
                <a:t>Compost food waste </a:t>
              </a:r>
            </a:p>
          </p:txBody>
        </p:sp>
      </p:grpSp>
      <p:pic>
        <p:nvPicPr>
          <p:cNvPr id="20" name="Picture 19">
            <a:extLst>
              <a:ext uri="{FF2B5EF4-FFF2-40B4-BE49-F238E27FC236}">
                <a16:creationId xmlns:a16="http://schemas.microsoft.com/office/drawing/2014/main" id="{C2DCDB79-708A-788C-0230-B77F3E814A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71838" y="224002"/>
            <a:ext cx="1531258" cy="1531258"/>
          </a:xfrm>
          <a:prstGeom prst="rect">
            <a:avLst/>
          </a:prstGeom>
        </p:spPr>
      </p:pic>
      <p:sp>
        <p:nvSpPr>
          <p:cNvPr id="21" name="TextBox 20">
            <a:extLst>
              <a:ext uri="{FF2B5EF4-FFF2-40B4-BE49-F238E27FC236}">
                <a16:creationId xmlns:a16="http://schemas.microsoft.com/office/drawing/2014/main" id="{2DE69227-AF69-6C6E-D85A-DC51BB625128}"/>
              </a:ext>
            </a:extLst>
          </p:cNvPr>
          <p:cNvSpPr txBox="1"/>
          <p:nvPr/>
        </p:nvSpPr>
        <p:spPr>
          <a:xfrm>
            <a:off x="186761" y="5733879"/>
            <a:ext cx="11800115" cy="800219"/>
          </a:xfrm>
          <a:prstGeom prst="rect">
            <a:avLst/>
          </a:prstGeom>
          <a:noFill/>
        </p:spPr>
        <p:txBody>
          <a:bodyPr wrap="square" rtlCol="0">
            <a:spAutoFit/>
          </a:bodyPr>
          <a:lstStyle/>
          <a:p>
            <a:pPr algn="ctr"/>
            <a:r>
              <a:rPr lang="en-GB" sz="2800" b="1" dirty="0">
                <a:solidFill>
                  <a:srgbClr val="FF0000"/>
                </a:solidFill>
                <a:latin typeface="Source Sans Pro"/>
              </a:rPr>
              <a:t>Behaviour change is needed for sustainable waste behaviours.</a:t>
            </a:r>
          </a:p>
          <a:p>
            <a:endParaRPr lang="en-GB" dirty="0">
              <a:solidFill>
                <a:srgbClr val="FF0000"/>
              </a:solidFill>
            </a:endParaRPr>
          </a:p>
        </p:txBody>
      </p:sp>
    </p:spTree>
    <p:extLst>
      <p:ext uri="{BB962C8B-B14F-4D97-AF65-F5344CB8AC3E}">
        <p14:creationId xmlns:p14="http://schemas.microsoft.com/office/powerpoint/2010/main" val="191030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3DC36EE-122C-3234-61D9-377E100F4A18}"/>
              </a:ext>
            </a:extLst>
          </p:cNvPr>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28389E87-2789-8440-53D8-7B48EBF8B3E3}"/>
              </a:ext>
            </a:extLst>
          </p:cNvPr>
          <p:cNvSpPr>
            <a:spLocks noGrp="1"/>
          </p:cNvSpPr>
          <p:nvPr>
            <p:ph type="title"/>
          </p:nvPr>
        </p:nvSpPr>
        <p:spPr/>
        <p:txBody>
          <a:bodyPr>
            <a:normAutofit fontScale="90000"/>
          </a:bodyPr>
          <a:lstStyle/>
          <a:p>
            <a:r>
              <a:rPr lang="en-US" dirty="0" err="1"/>
              <a:t>Behaviour</a:t>
            </a:r>
            <a:r>
              <a:rPr lang="en-US" dirty="0"/>
              <a:t> is complex!</a:t>
            </a:r>
          </a:p>
        </p:txBody>
      </p:sp>
      <p:sp>
        <p:nvSpPr>
          <p:cNvPr id="4" name="Text Placeholder 3">
            <a:extLst>
              <a:ext uri="{FF2B5EF4-FFF2-40B4-BE49-F238E27FC236}">
                <a16:creationId xmlns:a16="http://schemas.microsoft.com/office/drawing/2014/main" id="{15D0187E-7BA0-1D9A-76F1-A277841933AB}"/>
              </a:ext>
            </a:extLst>
          </p:cNvPr>
          <p:cNvSpPr>
            <a:spLocks noGrp="1"/>
          </p:cNvSpPr>
          <p:nvPr>
            <p:ph type="body" sz="quarter" idx="14"/>
          </p:nvPr>
        </p:nvSpPr>
        <p:spPr/>
        <p:txBody>
          <a:bodyPr>
            <a:normAutofit/>
          </a:bodyPr>
          <a:lstStyle/>
          <a:p>
            <a:r>
              <a:rPr lang="en-GB" dirty="0">
                <a:solidFill>
                  <a:srgbClr val="131E29"/>
                </a:solidFill>
                <a:latin typeface="Source Sans Pro" panose="020B0503030403020204" pitchFamily="34" charset="0"/>
              </a:rPr>
              <a:t>Human behaviour is complex</a:t>
            </a:r>
          </a:p>
          <a:p>
            <a:endParaRPr lang="en-GB" dirty="0">
              <a:solidFill>
                <a:srgbClr val="131E29"/>
              </a:solidFill>
              <a:latin typeface="Source Sans Pro" panose="020B0503030403020204" pitchFamily="34" charset="0"/>
            </a:endParaRPr>
          </a:p>
          <a:p>
            <a:r>
              <a:rPr lang="en-GB" dirty="0">
                <a:solidFill>
                  <a:srgbClr val="131E29"/>
                </a:solidFill>
                <a:latin typeface="Source Sans Pro" panose="020B0503030403020204" pitchFamily="34" charset="0"/>
              </a:rPr>
              <a:t>We need a systematic approach to understand behaviours, and where needed change behaviours. </a:t>
            </a:r>
            <a:endParaRPr lang="en-GB" dirty="0">
              <a:latin typeface="Source Sans Pro" panose="020B0503030403020204" pitchFamily="34" charset="0"/>
            </a:endParaRPr>
          </a:p>
          <a:p>
            <a:endParaRPr lang="en-US" dirty="0"/>
          </a:p>
        </p:txBody>
      </p:sp>
      <p:sp>
        <p:nvSpPr>
          <p:cNvPr id="5" name="Slide Number Placeholder 4">
            <a:extLst>
              <a:ext uri="{FF2B5EF4-FFF2-40B4-BE49-F238E27FC236}">
                <a16:creationId xmlns:a16="http://schemas.microsoft.com/office/drawing/2014/main" id="{4132DAEC-1611-2B9D-9BE3-CE5D34597601}"/>
              </a:ext>
            </a:extLst>
          </p:cNvPr>
          <p:cNvSpPr>
            <a:spLocks noGrp="1"/>
          </p:cNvSpPr>
          <p:nvPr>
            <p:ph type="sldNum" idx="12"/>
          </p:nvPr>
        </p:nvSpPr>
        <p:spPr/>
        <p:txBody>
          <a:bodyPr/>
          <a:lstStyle/>
          <a:p>
            <a:pPr defTabSz="1219170">
              <a:buClr>
                <a:srgbClr val="000000"/>
              </a:buClr>
            </a:pPr>
            <a:fld id="{00000000-1234-1234-1234-123412341234}" type="slidenum">
              <a:rPr lang="en-GB" kern="0">
                <a:solidFill>
                  <a:srgbClr val="440099"/>
                </a:solidFill>
                <a:latin typeface="Arial"/>
                <a:cs typeface="Arial"/>
                <a:sym typeface="Arial"/>
              </a:rPr>
              <a:pPr defTabSz="1219170">
                <a:buClr>
                  <a:srgbClr val="000000"/>
                </a:buClr>
              </a:pPr>
              <a:t>4</a:t>
            </a:fld>
            <a:endParaRPr lang="en-GB" kern="0">
              <a:solidFill>
                <a:srgbClr val="440099"/>
              </a:solidFill>
              <a:latin typeface="Arial"/>
              <a:cs typeface="Arial"/>
              <a:sym typeface="Arial"/>
            </a:endParaRPr>
          </a:p>
        </p:txBody>
      </p:sp>
    </p:spTree>
    <p:extLst>
      <p:ext uri="{BB962C8B-B14F-4D97-AF65-F5344CB8AC3E}">
        <p14:creationId xmlns:p14="http://schemas.microsoft.com/office/powerpoint/2010/main" val="3193509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2F97-DAAE-1382-D5C8-BA4A2F63396A}"/>
              </a:ext>
            </a:extLst>
          </p:cNvPr>
          <p:cNvSpPr>
            <a:spLocks noGrp="1"/>
          </p:cNvSpPr>
          <p:nvPr>
            <p:ph type="title"/>
          </p:nvPr>
        </p:nvSpPr>
        <p:spPr>
          <a:xfrm>
            <a:off x="87086" y="82982"/>
            <a:ext cx="12104914" cy="763600"/>
          </a:xfrm>
        </p:spPr>
        <p:txBody>
          <a:bodyPr/>
          <a:lstStyle/>
          <a:p>
            <a:r>
              <a:rPr lang="en-GB" sz="3100" dirty="0"/>
              <a:t>A systematic approach to understanding and changing behaviours</a:t>
            </a:r>
          </a:p>
        </p:txBody>
      </p:sp>
      <p:sp>
        <p:nvSpPr>
          <p:cNvPr id="29" name="Content Placeholder 1">
            <a:extLst>
              <a:ext uri="{FF2B5EF4-FFF2-40B4-BE49-F238E27FC236}">
                <a16:creationId xmlns:a16="http://schemas.microsoft.com/office/drawing/2014/main" id="{1BAC7446-6AA5-449C-F090-A9A9DB5F6AB8}"/>
              </a:ext>
            </a:extLst>
          </p:cNvPr>
          <p:cNvSpPr txBox="1">
            <a:spLocks/>
          </p:cNvSpPr>
          <p:nvPr/>
        </p:nvSpPr>
        <p:spPr>
          <a:xfrm>
            <a:off x="343844" y="961927"/>
            <a:ext cx="11283779" cy="48594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121E2B"/>
                </a:solidFill>
                <a:effectLst/>
                <a:uLnTx/>
                <a:uFillTx/>
                <a:latin typeface="Source Sans Pro" panose="020B0503030403020204" pitchFamily="34" charset="0"/>
                <a:ea typeface="+mn-ea"/>
                <a:cs typeface="+mn-cs"/>
              </a:rPr>
              <a:t>For behaviour to occur there must be:</a:t>
            </a:r>
          </a:p>
        </p:txBody>
      </p:sp>
      <p:grpSp>
        <p:nvGrpSpPr>
          <p:cNvPr id="30" name="Group 29">
            <a:extLst>
              <a:ext uri="{FF2B5EF4-FFF2-40B4-BE49-F238E27FC236}">
                <a16:creationId xmlns:a16="http://schemas.microsoft.com/office/drawing/2014/main" id="{CA6752E3-31D8-C7F9-D9E2-8E77E3907CEC}"/>
              </a:ext>
            </a:extLst>
          </p:cNvPr>
          <p:cNvGrpSpPr/>
          <p:nvPr/>
        </p:nvGrpSpPr>
        <p:grpSpPr>
          <a:xfrm>
            <a:off x="414184" y="1825335"/>
            <a:ext cx="4242670" cy="1175657"/>
            <a:chOff x="-5820227" y="2507387"/>
            <a:chExt cx="4242670" cy="1175657"/>
          </a:xfrm>
        </p:grpSpPr>
        <p:sp>
          <p:nvSpPr>
            <p:cNvPr id="31" name="Rectangle 30">
              <a:extLst>
                <a:ext uri="{FF2B5EF4-FFF2-40B4-BE49-F238E27FC236}">
                  <a16:creationId xmlns:a16="http://schemas.microsoft.com/office/drawing/2014/main" id="{059DDF80-4891-64C3-4A7F-FD4F48BD4895}"/>
                </a:ext>
              </a:extLst>
            </p:cNvPr>
            <p:cNvSpPr/>
            <p:nvPr/>
          </p:nvSpPr>
          <p:spPr>
            <a:xfrm>
              <a:off x="-5820227" y="2507387"/>
              <a:ext cx="4242670" cy="1175657"/>
            </a:xfrm>
            <a:prstGeom prst="rect">
              <a:avLst/>
            </a:prstGeom>
            <a:solidFill>
              <a:srgbClr val="C2E9F1">
                <a:lumMod val="50000"/>
              </a:srgbClr>
            </a:solidFill>
            <a:ln w="12700" cap="flat" cmpd="sng" algn="ctr">
              <a:solidFill>
                <a:srgbClr val="121E2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56FB6BA6-E467-DDD9-4998-B45A292D5B27}"/>
                </a:ext>
              </a:extLst>
            </p:cNvPr>
            <p:cNvSpPr/>
            <p:nvPr/>
          </p:nvSpPr>
          <p:spPr>
            <a:xfrm>
              <a:off x="-5583501" y="2627086"/>
              <a:ext cx="3875316" cy="928914"/>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500" b="1" i="0" u="none" strike="noStrike" kern="0" cap="none" spc="0" normalizeH="0" baseline="0" noProof="0" dirty="0">
                  <a:ln>
                    <a:noFill/>
                  </a:ln>
                  <a:solidFill>
                    <a:srgbClr val="FFFFFF"/>
                  </a:solidFill>
                  <a:effectLst/>
                  <a:uLnTx/>
                  <a:uFillTx/>
                  <a:latin typeface="Calibri" panose="020F0502020204030204"/>
                  <a:ea typeface="+mn-ea"/>
                  <a:cs typeface="+mn-cs"/>
                </a:rPr>
                <a:t>Capability</a:t>
              </a:r>
            </a:p>
          </p:txBody>
        </p:sp>
      </p:grpSp>
      <p:grpSp>
        <p:nvGrpSpPr>
          <p:cNvPr id="33" name="Group 32">
            <a:extLst>
              <a:ext uri="{FF2B5EF4-FFF2-40B4-BE49-F238E27FC236}">
                <a16:creationId xmlns:a16="http://schemas.microsoft.com/office/drawing/2014/main" id="{5B0C5C1B-4600-3001-4AC2-D0F79456DBA5}"/>
              </a:ext>
            </a:extLst>
          </p:cNvPr>
          <p:cNvGrpSpPr/>
          <p:nvPr/>
        </p:nvGrpSpPr>
        <p:grpSpPr>
          <a:xfrm>
            <a:off x="414182" y="3423176"/>
            <a:ext cx="4242670" cy="1175657"/>
            <a:chOff x="-5820227" y="2507387"/>
            <a:chExt cx="4242670" cy="1175657"/>
          </a:xfrm>
        </p:grpSpPr>
        <p:sp>
          <p:nvSpPr>
            <p:cNvPr id="34" name="Rectangle 33">
              <a:extLst>
                <a:ext uri="{FF2B5EF4-FFF2-40B4-BE49-F238E27FC236}">
                  <a16:creationId xmlns:a16="http://schemas.microsoft.com/office/drawing/2014/main" id="{5144B37C-5BD0-3D8F-02FA-02AA3612C013}"/>
                </a:ext>
              </a:extLst>
            </p:cNvPr>
            <p:cNvSpPr/>
            <p:nvPr/>
          </p:nvSpPr>
          <p:spPr>
            <a:xfrm>
              <a:off x="-5820227" y="2507387"/>
              <a:ext cx="4242670" cy="1175657"/>
            </a:xfrm>
            <a:prstGeom prst="rect">
              <a:avLst/>
            </a:prstGeom>
            <a:solidFill>
              <a:srgbClr val="00B050"/>
            </a:solidFill>
            <a:ln w="12700" cap="flat" cmpd="sng" algn="ctr">
              <a:solidFill>
                <a:srgbClr val="121E2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437EDF4-02BC-5A93-BFDE-655ED382D093}"/>
                </a:ext>
              </a:extLst>
            </p:cNvPr>
            <p:cNvSpPr/>
            <p:nvPr/>
          </p:nvSpPr>
          <p:spPr>
            <a:xfrm>
              <a:off x="-5583501" y="2627086"/>
              <a:ext cx="3875316" cy="928914"/>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500" b="1" i="0" u="none" strike="noStrike" kern="0" cap="none" spc="0" normalizeH="0" baseline="0" noProof="0" dirty="0">
                  <a:ln>
                    <a:noFill/>
                  </a:ln>
                  <a:solidFill>
                    <a:srgbClr val="FFFFFF"/>
                  </a:solidFill>
                  <a:effectLst/>
                  <a:uLnTx/>
                  <a:uFillTx/>
                  <a:latin typeface="Calibri" panose="020F0502020204030204"/>
                  <a:ea typeface="+mn-ea"/>
                  <a:cs typeface="+mn-cs"/>
                </a:rPr>
                <a:t>Opportunity</a:t>
              </a:r>
            </a:p>
          </p:txBody>
        </p:sp>
      </p:grpSp>
      <p:grpSp>
        <p:nvGrpSpPr>
          <p:cNvPr id="36" name="Group 35">
            <a:extLst>
              <a:ext uri="{FF2B5EF4-FFF2-40B4-BE49-F238E27FC236}">
                <a16:creationId xmlns:a16="http://schemas.microsoft.com/office/drawing/2014/main" id="{6BB0BBA4-3DF0-EE8B-0E3E-31A6581A1F2C}"/>
              </a:ext>
            </a:extLst>
          </p:cNvPr>
          <p:cNvGrpSpPr/>
          <p:nvPr/>
        </p:nvGrpSpPr>
        <p:grpSpPr>
          <a:xfrm>
            <a:off x="414182" y="5021608"/>
            <a:ext cx="4242670" cy="1175657"/>
            <a:chOff x="-5820227" y="2507387"/>
            <a:chExt cx="4242670" cy="1175657"/>
          </a:xfrm>
        </p:grpSpPr>
        <p:sp>
          <p:nvSpPr>
            <p:cNvPr id="37" name="Rectangle 36">
              <a:extLst>
                <a:ext uri="{FF2B5EF4-FFF2-40B4-BE49-F238E27FC236}">
                  <a16:creationId xmlns:a16="http://schemas.microsoft.com/office/drawing/2014/main" id="{DE4365C6-161B-76E1-74EF-6945A7135BB8}"/>
                </a:ext>
              </a:extLst>
            </p:cNvPr>
            <p:cNvSpPr/>
            <p:nvPr/>
          </p:nvSpPr>
          <p:spPr>
            <a:xfrm>
              <a:off x="-5820227" y="2507387"/>
              <a:ext cx="4242670" cy="1175657"/>
            </a:xfrm>
            <a:prstGeom prst="rect">
              <a:avLst/>
            </a:prstGeom>
            <a:solidFill>
              <a:schemeClr val="tx2">
                <a:lumMod val="75000"/>
              </a:schemeClr>
            </a:solidFill>
            <a:ln w="12700" cap="flat" cmpd="sng" algn="ctr">
              <a:solidFill>
                <a:srgbClr val="121E2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69952932-C882-29E1-B917-1F40155E5888}"/>
                </a:ext>
              </a:extLst>
            </p:cNvPr>
            <p:cNvSpPr/>
            <p:nvPr/>
          </p:nvSpPr>
          <p:spPr>
            <a:xfrm>
              <a:off x="-5583501" y="2627086"/>
              <a:ext cx="3875316" cy="928914"/>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500" b="1" i="0" u="none" strike="noStrike" kern="0" cap="none" spc="0" normalizeH="0" baseline="0" noProof="0" dirty="0">
                  <a:ln>
                    <a:noFill/>
                  </a:ln>
                  <a:solidFill>
                    <a:srgbClr val="FFFFFF"/>
                  </a:solidFill>
                  <a:effectLst/>
                  <a:uLnTx/>
                  <a:uFillTx/>
                  <a:latin typeface="Calibri" panose="020F0502020204030204"/>
                  <a:ea typeface="+mn-ea"/>
                  <a:cs typeface="+mn-cs"/>
                </a:rPr>
                <a:t>Motivation</a:t>
              </a:r>
            </a:p>
          </p:txBody>
        </p:sp>
      </p:grpSp>
      <p:grpSp>
        <p:nvGrpSpPr>
          <p:cNvPr id="39" name="Group 38">
            <a:extLst>
              <a:ext uri="{FF2B5EF4-FFF2-40B4-BE49-F238E27FC236}">
                <a16:creationId xmlns:a16="http://schemas.microsoft.com/office/drawing/2014/main" id="{6CFD9BC4-1120-886A-A52D-4BB55C03F053}"/>
              </a:ext>
            </a:extLst>
          </p:cNvPr>
          <p:cNvGrpSpPr/>
          <p:nvPr/>
        </p:nvGrpSpPr>
        <p:grpSpPr>
          <a:xfrm>
            <a:off x="7830362" y="3296132"/>
            <a:ext cx="4242670" cy="1175657"/>
            <a:chOff x="-5820227" y="2507387"/>
            <a:chExt cx="4242670" cy="1175657"/>
          </a:xfrm>
        </p:grpSpPr>
        <p:sp>
          <p:nvSpPr>
            <p:cNvPr id="40" name="Rectangle 39">
              <a:extLst>
                <a:ext uri="{FF2B5EF4-FFF2-40B4-BE49-F238E27FC236}">
                  <a16:creationId xmlns:a16="http://schemas.microsoft.com/office/drawing/2014/main" id="{98E09F68-2995-A066-6F07-7237FD795802}"/>
                </a:ext>
              </a:extLst>
            </p:cNvPr>
            <p:cNvSpPr/>
            <p:nvPr/>
          </p:nvSpPr>
          <p:spPr>
            <a:xfrm>
              <a:off x="-5820227" y="2507387"/>
              <a:ext cx="4242670" cy="1175657"/>
            </a:xfrm>
            <a:prstGeom prst="rect">
              <a:avLst/>
            </a:prstGeom>
            <a:solidFill>
              <a:srgbClr val="121E2B"/>
            </a:solidFill>
            <a:ln w="12700" cap="flat" cmpd="sng" algn="ctr">
              <a:solidFill>
                <a:srgbClr val="121E2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F9921013-163B-8383-04FF-8BF9C95773BD}"/>
                </a:ext>
              </a:extLst>
            </p:cNvPr>
            <p:cNvSpPr/>
            <p:nvPr/>
          </p:nvSpPr>
          <p:spPr>
            <a:xfrm>
              <a:off x="-5583501" y="2627086"/>
              <a:ext cx="3875316" cy="928914"/>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500" b="1" i="0" u="none" strike="noStrike" kern="0" cap="none" spc="0" normalizeH="0" baseline="0" noProof="0" dirty="0">
                  <a:ln>
                    <a:noFill/>
                  </a:ln>
                  <a:solidFill>
                    <a:srgbClr val="FFFFFF"/>
                  </a:solidFill>
                  <a:effectLst/>
                  <a:uLnTx/>
                  <a:uFillTx/>
                  <a:latin typeface="Calibri" panose="020F0502020204030204"/>
                  <a:ea typeface="+mn-ea"/>
                  <a:cs typeface="+mn-cs"/>
                </a:rPr>
                <a:t>Behaviour</a:t>
              </a:r>
            </a:p>
          </p:txBody>
        </p:sp>
      </p:grpSp>
      <p:sp>
        <p:nvSpPr>
          <p:cNvPr id="42" name="Right Arrow 16">
            <a:extLst>
              <a:ext uri="{FF2B5EF4-FFF2-40B4-BE49-F238E27FC236}">
                <a16:creationId xmlns:a16="http://schemas.microsoft.com/office/drawing/2014/main" id="{14CAFEDC-A6CA-574F-8B02-F80521E4EFA7}"/>
              </a:ext>
            </a:extLst>
          </p:cNvPr>
          <p:cNvSpPr/>
          <p:nvPr/>
        </p:nvSpPr>
        <p:spPr>
          <a:xfrm>
            <a:off x="5710513" y="3479751"/>
            <a:ext cx="1766248" cy="801073"/>
          </a:xfrm>
          <a:prstGeom prst="rightArrow">
            <a:avLst/>
          </a:prstGeom>
          <a:solidFill>
            <a:srgbClr val="121E2B"/>
          </a:solidFill>
          <a:ln w="12700" cap="flat" cmpd="sng" algn="ctr">
            <a:solidFill>
              <a:srgbClr val="121E2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3" name="Google Shape;154;p6">
            <a:extLst>
              <a:ext uri="{FF2B5EF4-FFF2-40B4-BE49-F238E27FC236}">
                <a16:creationId xmlns:a16="http://schemas.microsoft.com/office/drawing/2014/main" id="{4309BDBB-9627-2396-95AF-8DDA9187336F}"/>
              </a:ext>
            </a:extLst>
          </p:cNvPr>
          <p:cNvSpPr txBox="1"/>
          <p:nvPr/>
        </p:nvSpPr>
        <p:spPr>
          <a:xfrm>
            <a:off x="5401101" y="6000706"/>
            <a:ext cx="6964769" cy="646290"/>
          </a:xfrm>
          <a:prstGeom prst="rect">
            <a:avLst/>
          </a:prstGeom>
          <a:noFill/>
          <a:ln>
            <a:noFill/>
          </a:ln>
        </p:spPr>
        <p:txBody>
          <a:bodyPr spcFirstLastPara="1" wrap="square" lIns="91425" tIns="45700" rIns="91425" bIns="45700" anchor="t" anchorCtr="0">
            <a:spAutoFit/>
          </a:bodyPr>
          <a:lstStyle/>
          <a:p>
            <a:r>
              <a:rPr lang="en-GB" dirty="0">
                <a:solidFill>
                  <a:schemeClr val="bg2"/>
                </a:solidFill>
                <a:latin typeface="Calibri"/>
                <a:ea typeface="Calibri"/>
                <a:cs typeface="Calibri"/>
                <a:sym typeface="Calibri"/>
              </a:rPr>
              <a:t>[</a:t>
            </a:r>
            <a:r>
              <a:rPr lang="en-GB" dirty="0">
                <a:solidFill>
                  <a:schemeClr val="bg2"/>
                </a:solidFill>
                <a:latin typeface="Calibri" panose="020F0502020204030204"/>
              </a:rPr>
              <a:t>Capability Opportunity and Motivation-Behaviour Model of Behaviour (COM-B), </a:t>
            </a:r>
            <a:r>
              <a:rPr lang="en-GB" dirty="0" err="1">
                <a:solidFill>
                  <a:schemeClr val="bg2"/>
                </a:solidFill>
                <a:latin typeface="Calibri"/>
                <a:ea typeface="Calibri"/>
                <a:cs typeface="Calibri"/>
                <a:sym typeface="Calibri"/>
              </a:rPr>
              <a:t>Michie</a:t>
            </a:r>
            <a:r>
              <a:rPr lang="en-GB" dirty="0">
                <a:solidFill>
                  <a:schemeClr val="bg2"/>
                </a:solidFill>
                <a:latin typeface="Calibri"/>
                <a:ea typeface="Calibri"/>
                <a:cs typeface="Calibri"/>
                <a:sym typeface="Calibri"/>
              </a:rPr>
              <a:t> </a:t>
            </a:r>
            <a:r>
              <a:rPr lang="en-GB" dirty="0">
                <a:solidFill>
                  <a:srgbClr val="121E2B"/>
                </a:solidFill>
                <a:latin typeface="Calibri"/>
                <a:ea typeface="Calibri"/>
                <a:cs typeface="Calibri"/>
                <a:sym typeface="Calibri"/>
              </a:rPr>
              <a:t>et al. 2011]</a:t>
            </a:r>
            <a:endParaRPr dirty="0">
              <a:solidFill>
                <a:srgbClr val="121E2B"/>
              </a:solidFill>
              <a:latin typeface="Calibri"/>
              <a:ea typeface="Calibri"/>
              <a:cs typeface="Calibri"/>
              <a:sym typeface="Calibri"/>
            </a:endParaRPr>
          </a:p>
        </p:txBody>
      </p:sp>
      <p:grpSp>
        <p:nvGrpSpPr>
          <p:cNvPr id="44" name="Group 43">
            <a:extLst>
              <a:ext uri="{FF2B5EF4-FFF2-40B4-BE49-F238E27FC236}">
                <a16:creationId xmlns:a16="http://schemas.microsoft.com/office/drawing/2014/main" id="{2503EE4E-14DB-CA0E-9C7A-01523446C319}"/>
              </a:ext>
            </a:extLst>
          </p:cNvPr>
          <p:cNvGrpSpPr/>
          <p:nvPr/>
        </p:nvGrpSpPr>
        <p:grpSpPr>
          <a:xfrm>
            <a:off x="3950703" y="1551480"/>
            <a:ext cx="1287016" cy="1716021"/>
            <a:chOff x="6752492" y="1856630"/>
            <a:chExt cx="1287016" cy="1716021"/>
          </a:xfrm>
        </p:grpSpPr>
        <p:pic>
          <p:nvPicPr>
            <p:cNvPr id="45" name="Picture 44">
              <a:extLst>
                <a:ext uri="{FF2B5EF4-FFF2-40B4-BE49-F238E27FC236}">
                  <a16:creationId xmlns:a16="http://schemas.microsoft.com/office/drawing/2014/main" id="{E89C10EA-9381-2DD3-6BE3-4112007CAC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537989" y="2071133"/>
              <a:ext cx="1716021" cy="1287016"/>
            </a:xfrm>
            <a:prstGeom prst="rect">
              <a:avLst/>
            </a:prstGeom>
          </p:spPr>
        </p:pic>
        <p:pic>
          <p:nvPicPr>
            <p:cNvPr id="46" name="Picture 45">
              <a:extLst>
                <a:ext uri="{FF2B5EF4-FFF2-40B4-BE49-F238E27FC236}">
                  <a16:creationId xmlns:a16="http://schemas.microsoft.com/office/drawing/2014/main" id="{B2516AF6-A71F-EAAD-2D82-2B5F2D0359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445058" y="2349083"/>
              <a:ext cx="380253" cy="601255"/>
            </a:xfrm>
            <a:prstGeom prst="rect">
              <a:avLst/>
            </a:prstGeom>
          </p:spPr>
        </p:pic>
      </p:grpSp>
      <p:pic>
        <p:nvPicPr>
          <p:cNvPr id="47" name="Picture 46">
            <a:extLst>
              <a:ext uri="{FF2B5EF4-FFF2-40B4-BE49-F238E27FC236}">
                <a16:creationId xmlns:a16="http://schemas.microsoft.com/office/drawing/2014/main" id="{EB95299D-C014-E25E-C105-E4670A996F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588" y="3653452"/>
            <a:ext cx="1180601" cy="787067"/>
          </a:xfrm>
          <a:prstGeom prst="rect">
            <a:avLst/>
          </a:prstGeom>
        </p:spPr>
      </p:pic>
      <p:pic>
        <p:nvPicPr>
          <p:cNvPr id="48" name="Picture 47">
            <a:extLst>
              <a:ext uri="{FF2B5EF4-FFF2-40B4-BE49-F238E27FC236}">
                <a16:creationId xmlns:a16="http://schemas.microsoft.com/office/drawing/2014/main" id="{BD9C8AC5-245B-610E-DF81-34B6979F5A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85399" y="3541357"/>
            <a:ext cx="1515702" cy="1011258"/>
          </a:xfrm>
          <a:prstGeom prst="rect">
            <a:avLst/>
          </a:prstGeom>
        </p:spPr>
      </p:pic>
      <p:pic>
        <p:nvPicPr>
          <p:cNvPr id="49" name="Picture 48">
            <a:extLst>
              <a:ext uri="{FF2B5EF4-FFF2-40B4-BE49-F238E27FC236}">
                <a16:creationId xmlns:a16="http://schemas.microsoft.com/office/drawing/2014/main" id="{0D8995A9-2356-0CDC-20B0-8D9E177211C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25194" y="5111662"/>
            <a:ext cx="1512525" cy="1008350"/>
          </a:xfrm>
          <a:prstGeom prst="rect">
            <a:avLst/>
          </a:prstGeom>
        </p:spPr>
      </p:pic>
      <p:pic>
        <p:nvPicPr>
          <p:cNvPr id="50" name="Picture 49">
            <a:extLst>
              <a:ext uri="{FF2B5EF4-FFF2-40B4-BE49-F238E27FC236}">
                <a16:creationId xmlns:a16="http://schemas.microsoft.com/office/drawing/2014/main" id="{3068A902-B65A-E991-5C9D-0574211503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248" y="1893736"/>
            <a:ext cx="1593005" cy="1063435"/>
          </a:xfrm>
          <a:prstGeom prst="rect">
            <a:avLst/>
          </a:prstGeom>
        </p:spPr>
      </p:pic>
      <p:pic>
        <p:nvPicPr>
          <p:cNvPr id="51" name="Picture 50">
            <a:extLst>
              <a:ext uri="{FF2B5EF4-FFF2-40B4-BE49-F238E27FC236}">
                <a16:creationId xmlns:a16="http://schemas.microsoft.com/office/drawing/2014/main" id="{C9C9E79C-6B6F-6603-8AAA-5F1AC0D7ADB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9131" y="5238401"/>
            <a:ext cx="1191071" cy="794047"/>
          </a:xfrm>
          <a:prstGeom prst="rect">
            <a:avLst/>
          </a:prstGeom>
        </p:spPr>
      </p:pic>
    </p:spTree>
    <p:extLst>
      <p:ext uri="{BB962C8B-B14F-4D97-AF65-F5344CB8AC3E}">
        <p14:creationId xmlns:p14="http://schemas.microsoft.com/office/powerpoint/2010/main" val="68001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2F97-DAAE-1382-D5C8-BA4A2F63396A}"/>
              </a:ext>
            </a:extLst>
          </p:cNvPr>
          <p:cNvSpPr>
            <a:spLocks noGrp="1"/>
          </p:cNvSpPr>
          <p:nvPr>
            <p:ph type="title"/>
          </p:nvPr>
        </p:nvSpPr>
        <p:spPr>
          <a:xfrm>
            <a:off x="87086" y="82982"/>
            <a:ext cx="12104914" cy="763600"/>
          </a:xfrm>
        </p:spPr>
        <p:txBody>
          <a:bodyPr/>
          <a:lstStyle/>
          <a:p>
            <a:r>
              <a:rPr lang="en-GB" sz="3100" dirty="0"/>
              <a:t>A systematic approach to understanding and changing behaviours</a:t>
            </a:r>
          </a:p>
        </p:txBody>
      </p:sp>
      <p:sp>
        <p:nvSpPr>
          <p:cNvPr id="3" name="Content Placeholder 3">
            <a:extLst>
              <a:ext uri="{FF2B5EF4-FFF2-40B4-BE49-F238E27FC236}">
                <a16:creationId xmlns:a16="http://schemas.microsoft.com/office/drawing/2014/main" id="{A245DAA7-94DC-D1D6-076F-B70C62A646D0}"/>
              </a:ext>
            </a:extLst>
          </p:cNvPr>
          <p:cNvSpPr txBox="1">
            <a:spLocks/>
          </p:cNvSpPr>
          <p:nvPr/>
        </p:nvSpPr>
        <p:spPr>
          <a:xfrm>
            <a:off x="343845" y="1253330"/>
            <a:ext cx="11267584" cy="48594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2800" b="1" i="0" u="none" strike="noStrike" kern="1200" cap="none" spc="0" normalizeH="0" baseline="0" noProof="0">
                <a:ln>
                  <a:noFill/>
                </a:ln>
                <a:solidFill>
                  <a:srgbClr val="FF0000"/>
                </a:solidFill>
                <a:effectLst/>
                <a:uLnTx/>
                <a:uFillTx/>
                <a:latin typeface="Source Sans Pro" panose="020B0503030403020204" pitchFamily="34" charset="0"/>
                <a:ea typeface="+mn-ea"/>
                <a:cs typeface="+mn-cs"/>
              </a:rPr>
              <a:t>STEP 1: </a:t>
            </a:r>
            <a:r>
              <a:rPr kumimoji="0" lang="en-GB" sz="2800" b="0" i="0" u="none" strike="noStrike" kern="1200" cap="none" spc="0" normalizeH="0" baseline="0" noProof="0">
                <a:ln>
                  <a:noFill/>
                </a:ln>
                <a:solidFill>
                  <a:srgbClr val="121E2B"/>
                </a:solidFill>
                <a:effectLst/>
                <a:uLnTx/>
                <a:uFillTx/>
                <a:latin typeface="Source Sans Pro" panose="020B0503030403020204" pitchFamily="34" charset="0"/>
                <a:ea typeface="+mn-ea"/>
                <a:cs typeface="+mn-cs"/>
              </a:rPr>
              <a:t>Understand existing waste behaviours.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srgbClr val="121E2B"/>
                </a:solidFill>
                <a:effectLst/>
                <a:uLnTx/>
                <a:uFillTx/>
                <a:latin typeface="Source Sans Pro" panose="020B0503030403020204" pitchFamily="34" charset="0"/>
                <a:ea typeface="+mn-ea"/>
                <a:cs typeface="+mn-cs"/>
              </a:rPr>
              <a:t>Identify what components need to </a:t>
            </a:r>
            <a:r>
              <a:rPr kumimoji="0" lang="en-GB" sz="2600" b="1" i="0" u="none" strike="noStrike" kern="1200" cap="none" spc="0" normalizeH="0" baseline="0" noProof="0">
                <a:ln>
                  <a:noFill/>
                </a:ln>
                <a:solidFill>
                  <a:srgbClr val="00B050"/>
                </a:solidFill>
                <a:effectLst/>
                <a:uLnTx/>
                <a:uFillTx/>
                <a:latin typeface="Source Sans Pro" panose="020B0503030403020204" pitchFamily="34" charset="0"/>
                <a:ea typeface="+mn-ea"/>
                <a:cs typeface="+mn-cs"/>
              </a:rPr>
              <a:t>change</a:t>
            </a:r>
            <a:r>
              <a:rPr kumimoji="0" lang="en-GB" sz="2600" b="0" i="0" u="none" strike="noStrike" kern="1200" cap="none" spc="0" normalizeH="0" baseline="0" noProof="0">
                <a:ln>
                  <a:noFill/>
                </a:ln>
                <a:solidFill>
                  <a:srgbClr val="121E2B"/>
                </a:solidFill>
                <a:effectLst/>
                <a:uLnTx/>
                <a:uFillTx/>
                <a:latin typeface="Source Sans Pro" panose="020B0503030403020204" pitchFamily="34" charset="0"/>
                <a:ea typeface="+mn-ea"/>
                <a:cs typeface="+mn-cs"/>
              </a:rPr>
              <a:t>.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srgbClr val="121E2B"/>
                </a:solidFill>
                <a:effectLst/>
                <a:uLnTx/>
                <a:uFillTx/>
                <a:latin typeface="Source Sans Pro" panose="020B0503030403020204" pitchFamily="34" charset="0"/>
                <a:ea typeface="+mn-ea"/>
                <a:cs typeface="+mn-cs"/>
              </a:rPr>
              <a:t>Assess multiple sources of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600" b="0" i="0" u="none" strike="noStrike" kern="1200" cap="none" spc="0" normalizeH="0" baseline="0" noProof="0">
              <a:ln>
                <a:noFill/>
              </a:ln>
              <a:solidFill>
                <a:srgbClr val="121E2B"/>
              </a:solidFill>
              <a:effectLst/>
              <a:uLnTx/>
              <a:uFillTx/>
              <a:latin typeface="Source Sans Pro" panose="020B05030304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121E2B"/>
              </a:solidFill>
              <a:effectLst/>
              <a:uLnTx/>
              <a:uFillTx/>
              <a:latin typeface="Source Sans Pro" panose="020B05030304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rgbClr val="FF0000"/>
              </a:solidFill>
              <a:effectLst/>
              <a:uLnTx/>
              <a:uFillTx/>
              <a:latin typeface="Source Sans Pro" panose="020B0503030403020204" pitchFamily="34" charset="0"/>
              <a:ea typeface="+mn-ea"/>
              <a:cs typeface="+mn-cs"/>
            </a:endParaRPr>
          </a:p>
        </p:txBody>
      </p:sp>
      <p:sp>
        <p:nvSpPr>
          <p:cNvPr id="4" name="Google Shape;154;p6">
            <a:extLst>
              <a:ext uri="{FF2B5EF4-FFF2-40B4-BE49-F238E27FC236}">
                <a16:creationId xmlns:a16="http://schemas.microsoft.com/office/drawing/2014/main" id="{A07BE4E5-CF88-F04E-F6E3-7FE3C74617A1}"/>
              </a:ext>
            </a:extLst>
          </p:cNvPr>
          <p:cNvSpPr txBox="1"/>
          <p:nvPr/>
        </p:nvSpPr>
        <p:spPr>
          <a:xfrm>
            <a:off x="10154659" y="6402943"/>
            <a:ext cx="2159000" cy="369332"/>
          </a:xfrm>
          <a:prstGeom prst="rect">
            <a:avLst/>
          </a:prstGeom>
          <a:noFill/>
          <a:ln>
            <a:noFill/>
          </a:ln>
        </p:spPr>
        <p:txBody>
          <a:bodyPr spcFirstLastPara="1" wrap="square" lIns="91425" tIns="45700" rIns="91425" bIns="45700" anchor="t" anchorCtr="0">
            <a:spAutoFit/>
          </a:bodyPr>
          <a:lstStyle/>
          <a:p>
            <a:r>
              <a:rPr lang="en-GB" dirty="0">
                <a:solidFill>
                  <a:srgbClr val="121E2B"/>
                </a:solidFill>
                <a:latin typeface="Calibri"/>
                <a:ea typeface="Calibri"/>
                <a:cs typeface="Calibri"/>
                <a:sym typeface="Calibri"/>
              </a:rPr>
              <a:t>(</a:t>
            </a:r>
            <a:r>
              <a:rPr lang="en-GB" dirty="0" err="1">
                <a:solidFill>
                  <a:srgbClr val="121E2B"/>
                </a:solidFill>
                <a:latin typeface="Calibri"/>
                <a:ea typeface="Calibri"/>
                <a:cs typeface="Calibri"/>
                <a:sym typeface="Calibri"/>
              </a:rPr>
              <a:t>Michie</a:t>
            </a:r>
            <a:r>
              <a:rPr lang="en-GB" dirty="0">
                <a:solidFill>
                  <a:srgbClr val="121E2B"/>
                </a:solidFill>
                <a:latin typeface="Calibri"/>
                <a:ea typeface="Calibri"/>
                <a:cs typeface="Calibri"/>
                <a:sym typeface="Calibri"/>
              </a:rPr>
              <a:t> et al. 2011)</a:t>
            </a:r>
            <a:endParaRPr dirty="0">
              <a:solidFill>
                <a:srgbClr val="121E2B"/>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CBB0EECD-93F2-7866-F0C1-47D96A9983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2866" y="4642993"/>
            <a:ext cx="2814771" cy="1876514"/>
          </a:xfrm>
          <a:prstGeom prst="rect">
            <a:avLst/>
          </a:prstGeom>
        </p:spPr>
      </p:pic>
      <p:pic>
        <p:nvPicPr>
          <p:cNvPr id="6" name="Picture 5">
            <a:extLst>
              <a:ext uri="{FF2B5EF4-FFF2-40B4-BE49-F238E27FC236}">
                <a16:creationId xmlns:a16="http://schemas.microsoft.com/office/drawing/2014/main" id="{E51F4749-856A-CB1C-6142-B7F862D942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4623" y="4372980"/>
            <a:ext cx="2882591" cy="1927733"/>
          </a:xfrm>
          <a:prstGeom prst="rect">
            <a:avLst/>
          </a:prstGeom>
        </p:spPr>
      </p:pic>
      <p:pic>
        <p:nvPicPr>
          <p:cNvPr id="7" name="Picture 6">
            <a:extLst>
              <a:ext uri="{FF2B5EF4-FFF2-40B4-BE49-F238E27FC236}">
                <a16:creationId xmlns:a16="http://schemas.microsoft.com/office/drawing/2014/main" id="{69E302F3-2F75-9924-FA6F-E4C2EB93D9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9285" y="3166116"/>
            <a:ext cx="2385689" cy="1942099"/>
          </a:xfrm>
          <a:prstGeom prst="rect">
            <a:avLst/>
          </a:prstGeom>
        </p:spPr>
      </p:pic>
      <p:pic>
        <p:nvPicPr>
          <p:cNvPr id="8" name="Picture 7">
            <a:extLst>
              <a:ext uri="{FF2B5EF4-FFF2-40B4-BE49-F238E27FC236}">
                <a16:creationId xmlns:a16="http://schemas.microsoft.com/office/drawing/2014/main" id="{4BD64EA3-FFE7-7505-8131-38B4083C76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3844" y="3315793"/>
            <a:ext cx="2464121" cy="1642747"/>
          </a:xfrm>
          <a:prstGeom prst="rect">
            <a:avLst/>
          </a:prstGeom>
        </p:spPr>
      </p:pic>
    </p:spTree>
    <p:extLst>
      <p:ext uri="{BB962C8B-B14F-4D97-AF65-F5344CB8AC3E}">
        <p14:creationId xmlns:p14="http://schemas.microsoft.com/office/powerpoint/2010/main" val="406336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CA2C-32CB-47F2-E220-65196AA86677}"/>
              </a:ext>
            </a:extLst>
          </p:cNvPr>
          <p:cNvSpPr>
            <a:spLocks noGrp="1"/>
          </p:cNvSpPr>
          <p:nvPr>
            <p:ph type="title"/>
          </p:nvPr>
        </p:nvSpPr>
        <p:spPr>
          <a:xfrm>
            <a:off x="170933" y="482320"/>
            <a:ext cx="10928867" cy="424685"/>
          </a:xfrm>
        </p:spPr>
        <p:txBody>
          <a:bodyPr/>
          <a:lstStyle/>
          <a:p>
            <a:r>
              <a:rPr lang="en-GB" sz="3500" dirty="0"/>
              <a:t>A systematic approach to changing behaviours</a:t>
            </a:r>
            <a:br>
              <a:rPr lang="en-GB" sz="3500" dirty="0"/>
            </a:br>
            <a:endParaRPr lang="en-GB" sz="3500" dirty="0"/>
          </a:p>
        </p:txBody>
      </p:sp>
      <p:sp>
        <p:nvSpPr>
          <p:cNvPr id="4" name="Content Placeholder 3">
            <a:extLst>
              <a:ext uri="{FF2B5EF4-FFF2-40B4-BE49-F238E27FC236}">
                <a16:creationId xmlns:a16="http://schemas.microsoft.com/office/drawing/2014/main" id="{6E355C93-0660-4D6C-B716-46AE95D93FB9}"/>
              </a:ext>
            </a:extLst>
          </p:cNvPr>
          <p:cNvSpPr>
            <a:spLocks noGrp="1"/>
          </p:cNvSpPr>
          <p:nvPr>
            <p:ph idx="4294967295"/>
          </p:nvPr>
        </p:nvSpPr>
        <p:spPr>
          <a:xfrm>
            <a:off x="0" y="1252538"/>
            <a:ext cx="6084888" cy="4860925"/>
          </a:xfrm>
        </p:spPr>
        <p:txBody>
          <a:bodyPr>
            <a:noAutofit/>
          </a:bodyPr>
          <a:lstStyle/>
          <a:p>
            <a:pPr marL="457200" indent="-457200">
              <a:buFont typeface="Wingdings" panose="05000000000000000000" pitchFamily="2" charset="2"/>
              <a:buChar char="Ø"/>
            </a:pPr>
            <a:r>
              <a:rPr lang="en-GB" sz="2800" b="1" dirty="0">
                <a:solidFill>
                  <a:srgbClr val="FF0000"/>
                </a:solidFill>
              </a:rPr>
              <a:t>Step 2: </a:t>
            </a:r>
            <a:r>
              <a:rPr lang="en-GB" sz="2800" b="1" dirty="0"/>
              <a:t>Develop interventions to improve composting behaviours.</a:t>
            </a:r>
          </a:p>
          <a:p>
            <a:endParaRPr lang="en-GB" sz="1200" b="1" dirty="0">
              <a:solidFill>
                <a:srgbClr val="FF0000"/>
              </a:solidFill>
            </a:endParaRPr>
          </a:p>
          <a:p>
            <a:endParaRPr lang="en-GB" sz="1200" b="1" dirty="0">
              <a:solidFill>
                <a:srgbClr val="FF0000"/>
              </a:solidFill>
            </a:endParaRPr>
          </a:p>
          <a:p>
            <a:pPr marL="457200" indent="-457200">
              <a:buFont typeface="Wingdings" panose="05000000000000000000" pitchFamily="2" charset="2"/>
              <a:buChar char="Ø"/>
            </a:pPr>
            <a:r>
              <a:rPr lang="en-GB" sz="2800" b="1" dirty="0">
                <a:solidFill>
                  <a:srgbClr val="FF0000"/>
                </a:solidFill>
              </a:rPr>
              <a:t>The Behaviour Change Wheel </a:t>
            </a:r>
            <a:r>
              <a:rPr lang="en-GB" sz="2800" b="1" dirty="0"/>
              <a:t>guides intervention development. </a:t>
            </a:r>
          </a:p>
          <a:p>
            <a:endParaRPr lang="en-GB" b="1" dirty="0">
              <a:solidFill>
                <a:srgbClr val="FF0000"/>
              </a:solidFill>
            </a:endParaRPr>
          </a:p>
        </p:txBody>
      </p:sp>
      <p:pic>
        <p:nvPicPr>
          <p:cNvPr id="6" name="Google Shape;138;p4">
            <a:extLst>
              <a:ext uri="{FF2B5EF4-FFF2-40B4-BE49-F238E27FC236}">
                <a16:creationId xmlns:a16="http://schemas.microsoft.com/office/drawing/2014/main" id="{3871BEF7-5BA8-45DD-836D-7E12C2B44E39}"/>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76571" y="1068461"/>
            <a:ext cx="5182345" cy="5229165"/>
          </a:xfrm>
          <a:prstGeom prst="rect">
            <a:avLst/>
          </a:prstGeom>
          <a:noFill/>
          <a:ln>
            <a:noFill/>
          </a:ln>
        </p:spPr>
      </p:pic>
      <p:sp>
        <p:nvSpPr>
          <p:cNvPr id="7" name="Google Shape;154;p6">
            <a:extLst>
              <a:ext uri="{FF2B5EF4-FFF2-40B4-BE49-F238E27FC236}">
                <a16:creationId xmlns:a16="http://schemas.microsoft.com/office/drawing/2014/main" id="{B41CDCC1-ADB7-49CD-945D-6077285422D1}"/>
              </a:ext>
            </a:extLst>
          </p:cNvPr>
          <p:cNvSpPr txBox="1"/>
          <p:nvPr/>
        </p:nvSpPr>
        <p:spPr>
          <a:xfrm>
            <a:off x="10154659" y="6383893"/>
            <a:ext cx="2159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bg2"/>
                </a:solidFill>
                <a:latin typeface="Calibri"/>
                <a:ea typeface="Calibri"/>
                <a:cs typeface="Calibri"/>
                <a:sym typeface="Calibri"/>
              </a:rPr>
              <a:t>(</a:t>
            </a:r>
            <a:r>
              <a:rPr lang="en-GB" sz="1800" dirty="0" err="1">
                <a:solidFill>
                  <a:schemeClr val="bg2"/>
                </a:solidFill>
                <a:latin typeface="Calibri"/>
                <a:ea typeface="Calibri"/>
                <a:cs typeface="Calibri"/>
                <a:sym typeface="Calibri"/>
              </a:rPr>
              <a:t>Michie</a:t>
            </a:r>
            <a:r>
              <a:rPr lang="en-GB" sz="1800" dirty="0">
                <a:solidFill>
                  <a:schemeClr val="bg2"/>
                </a:solidFill>
                <a:latin typeface="Calibri"/>
                <a:ea typeface="Calibri"/>
                <a:cs typeface="Calibri"/>
                <a:sym typeface="Calibri"/>
              </a:rPr>
              <a:t> et al. 2011)</a:t>
            </a:r>
            <a:endParaRPr sz="1800" dirty="0">
              <a:solidFill>
                <a:schemeClr val="bg2"/>
              </a:solidFill>
              <a:latin typeface="Calibri"/>
              <a:ea typeface="Calibri"/>
              <a:cs typeface="Calibri"/>
              <a:sym typeface="Calibri"/>
            </a:endParaRPr>
          </a:p>
        </p:txBody>
      </p:sp>
    </p:spTree>
    <p:extLst>
      <p:ext uri="{BB962C8B-B14F-4D97-AF65-F5344CB8AC3E}">
        <p14:creationId xmlns:p14="http://schemas.microsoft.com/office/powerpoint/2010/main" val="244936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C44957-F138-1260-AE18-C559035F8AA8}"/>
              </a:ext>
            </a:extLst>
          </p:cNvPr>
          <p:cNvSpPr>
            <a:spLocks noGrp="1"/>
          </p:cNvSpPr>
          <p:nvPr>
            <p:ph type="title"/>
          </p:nvPr>
        </p:nvSpPr>
        <p:spPr/>
        <p:txBody>
          <a:bodyPr/>
          <a:lstStyle/>
          <a:p>
            <a:r>
              <a:rPr lang="en-GB" sz="3500" dirty="0"/>
              <a:t>What works?</a:t>
            </a:r>
          </a:p>
        </p:txBody>
      </p:sp>
      <p:sp>
        <p:nvSpPr>
          <p:cNvPr id="4" name="Content Placeholder 3">
            <a:extLst>
              <a:ext uri="{FF2B5EF4-FFF2-40B4-BE49-F238E27FC236}">
                <a16:creationId xmlns:a16="http://schemas.microsoft.com/office/drawing/2014/main" id="{6E355C93-0660-4D6C-B716-46AE95D93FB9}"/>
              </a:ext>
            </a:extLst>
          </p:cNvPr>
          <p:cNvSpPr>
            <a:spLocks noGrp="1"/>
          </p:cNvSpPr>
          <p:nvPr>
            <p:ph idx="4294967295"/>
          </p:nvPr>
        </p:nvSpPr>
        <p:spPr>
          <a:xfrm>
            <a:off x="0" y="1252538"/>
            <a:ext cx="11282363" cy="4860925"/>
          </a:xfrm>
        </p:spPr>
        <p:txBody>
          <a:bodyPr>
            <a:normAutofit fontScale="92500" lnSpcReduction="20000"/>
          </a:bodyPr>
          <a:lstStyle/>
          <a:p>
            <a:r>
              <a:rPr lang="en-GB" sz="2800" dirty="0"/>
              <a:t>Most research has been in behaviours for reducing plastics generally (e.g. recycling). This shows that….</a:t>
            </a:r>
          </a:p>
          <a:p>
            <a:endParaRPr lang="en-GB" sz="2800" dirty="0"/>
          </a:p>
          <a:p>
            <a:pPr marL="800100" lvl="1" indent="-342900">
              <a:buFont typeface="Wingdings" panose="05000000000000000000" pitchFamily="2" charset="2"/>
              <a:buChar char="Ø"/>
            </a:pPr>
            <a:r>
              <a:rPr lang="en-GB" sz="2800" dirty="0"/>
              <a:t>Providing information alone is </a:t>
            </a:r>
            <a:r>
              <a:rPr lang="en-GB" sz="2800" b="1" dirty="0">
                <a:solidFill>
                  <a:srgbClr val="FF0000"/>
                </a:solidFill>
              </a:rPr>
              <a:t>not effective </a:t>
            </a:r>
            <a:r>
              <a:rPr lang="en-GB" sz="2800" dirty="0"/>
              <a:t>for changing behaviours.</a:t>
            </a:r>
          </a:p>
          <a:p>
            <a:pPr lvl="1"/>
            <a:endParaRPr lang="en-GB" sz="2800" dirty="0"/>
          </a:p>
          <a:p>
            <a:pPr marL="800100" lvl="1" indent="-342900">
              <a:buFont typeface="Wingdings" panose="05000000000000000000" pitchFamily="2" charset="2"/>
              <a:buChar char="Ø"/>
            </a:pPr>
            <a:r>
              <a:rPr lang="en-GB" sz="2800" dirty="0"/>
              <a:t>Providing  the </a:t>
            </a:r>
            <a:r>
              <a:rPr lang="en-GB" sz="2800" b="1" dirty="0">
                <a:solidFill>
                  <a:srgbClr val="00B050"/>
                </a:solidFill>
              </a:rPr>
              <a:t>opportunity and motivation </a:t>
            </a:r>
            <a:r>
              <a:rPr lang="en-GB" sz="2800" dirty="0"/>
              <a:t>to engage in desired behaviour is also important to change behaviours. </a:t>
            </a:r>
          </a:p>
          <a:p>
            <a:pPr marL="342900" indent="-342900">
              <a:buFont typeface="Wingdings" panose="05000000000000000000" pitchFamily="2" charset="2"/>
              <a:buChar char="Ø"/>
            </a:pPr>
            <a:endParaRPr lang="en-GB" sz="2800" dirty="0"/>
          </a:p>
          <a:p>
            <a:r>
              <a:rPr lang="en-GB" sz="2800" dirty="0">
                <a:solidFill>
                  <a:schemeClr val="bg2"/>
                </a:solidFill>
              </a:rPr>
              <a:t>People  need to be </a:t>
            </a:r>
            <a:r>
              <a:rPr lang="en-GB" sz="2800" b="1" dirty="0">
                <a:solidFill>
                  <a:srgbClr val="00B050"/>
                </a:solidFill>
              </a:rPr>
              <a:t>capable, motivated and have the opportunity </a:t>
            </a:r>
            <a:r>
              <a:rPr lang="en-GB" sz="2800" dirty="0">
                <a:solidFill>
                  <a:schemeClr val="bg2"/>
                </a:solidFill>
              </a:rPr>
              <a:t>to engage in sustainable waste behaviours. </a:t>
            </a:r>
          </a:p>
          <a:p>
            <a:pPr marL="76200" indent="0">
              <a:buNone/>
            </a:pPr>
            <a:endParaRPr lang="en-GB" sz="1200" dirty="0">
              <a:solidFill>
                <a:schemeClr val="bg2"/>
              </a:solidFill>
            </a:endParaRPr>
          </a:p>
          <a:p>
            <a:r>
              <a:rPr lang="en-GB" sz="2800" b="1" dirty="0">
                <a:solidFill>
                  <a:srgbClr val="00B050"/>
                </a:solidFill>
              </a:rPr>
              <a:t>Behaviour change interventions </a:t>
            </a:r>
            <a:r>
              <a:rPr lang="en-GB" sz="2800" dirty="0">
                <a:solidFill>
                  <a:schemeClr val="bg2"/>
                </a:solidFill>
              </a:rPr>
              <a:t>can effectively encourage sustainable waste behaviours. </a:t>
            </a:r>
          </a:p>
          <a:p>
            <a:endParaRPr lang="en-GB" dirty="0"/>
          </a:p>
        </p:txBody>
      </p:sp>
      <p:sp>
        <p:nvSpPr>
          <p:cNvPr id="2" name="TextBox 1">
            <a:extLst>
              <a:ext uri="{FF2B5EF4-FFF2-40B4-BE49-F238E27FC236}">
                <a16:creationId xmlns:a16="http://schemas.microsoft.com/office/drawing/2014/main" id="{A981A527-8C83-A6CF-A512-F97E291F53E5}"/>
              </a:ext>
            </a:extLst>
          </p:cNvPr>
          <p:cNvSpPr txBox="1"/>
          <p:nvPr/>
        </p:nvSpPr>
        <p:spPr>
          <a:xfrm>
            <a:off x="9932516" y="6317335"/>
            <a:ext cx="2334567" cy="369332"/>
          </a:xfrm>
          <a:prstGeom prst="rect">
            <a:avLst/>
          </a:prstGeom>
          <a:noFill/>
        </p:spPr>
        <p:txBody>
          <a:bodyPr wrap="square" rtlCol="0">
            <a:spAutoFit/>
          </a:bodyPr>
          <a:lstStyle/>
          <a:p>
            <a:r>
              <a:rPr lang="en-GB" dirty="0">
                <a:solidFill>
                  <a:schemeClr val="bg2"/>
                </a:solidFill>
                <a:latin typeface="Source Sans Pro" panose="020B0503030403020204" pitchFamily="34" charset="0"/>
              </a:rPr>
              <a:t>(Allison et al., 2022)</a:t>
            </a:r>
          </a:p>
        </p:txBody>
      </p:sp>
    </p:spTree>
    <p:extLst>
      <p:ext uri="{BB962C8B-B14F-4D97-AF65-F5344CB8AC3E}">
        <p14:creationId xmlns:p14="http://schemas.microsoft.com/office/powerpoint/2010/main" val="19757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C335F3-818C-6358-BC87-B58539B73DE4}"/>
              </a:ext>
            </a:extLst>
          </p:cNvPr>
          <p:cNvSpPr/>
          <p:nvPr/>
        </p:nvSpPr>
        <p:spPr>
          <a:xfrm>
            <a:off x="4491613" y="2210637"/>
            <a:ext cx="3175279" cy="358726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B870B60-6A88-6E7A-789C-36F01681E730}"/>
              </a:ext>
            </a:extLst>
          </p:cNvPr>
          <p:cNvSpPr>
            <a:spLocks noGrp="1"/>
          </p:cNvSpPr>
          <p:nvPr>
            <p:ph type="title"/>
          </p:nvPr>
        </p:nvSpPr>
        <p:spPr>
          <a:xfrm>
            <a:off x="170933" y="100400"/>
            <a:ext cx="11866992" cy="763600"/>
          </a:xfrm>
        </p:spPr>
        <p:txBody>
          <a:bodyPr/>
          <a:lstStyle/>
          <a:p>
            <a:r>
              <a:rPr lang="en-GB" sz="3000" dirty="0"/>
              <a:t>Interventions to increase the collection of compostable packaging</a:t>
            </a:r>
          </a:p>
        </p:txBody>
      </p:sp>
      <p:sp>
        <p:nvSpPr>
          <p:cNvPr id="3" name="Text Placeholder 2">
            <a:extLst>
              <a:ext uri="{FF2B5EF4-FFF2-40B4-BE49-F238E27FC236}">
                <a16:creationId xmlns:a16="http://schemas.microsoft.com/office/drawing/2014/main" id="{FAD7B995-C765-7573-DEB4-9B93FE99770B}"/>
              </a:ext>
            </a:extLst>
          </p:cNvPr>
          <p:cNvSpPr>
            <a:spLocks noGrp="1"/>
          </p:cNvSpPr>
          <p:nvPr>
            <p:ph type="body" sz="quarter" idx="14"/>
          </p:nvPr>
        </p:nvSpPr>
        <p:spPr/>
        <p:txBody>
          <a:bodyPr>
            <a:normAutofit/>
          </a:bodyPr>
          <a:lstStyle/>
          <a:p>
            <a:pPr marL="558786" indent="-457189">
              <a:buFont typeface="Arial" panose="020B0604020202020204" pitchFamily="34" charset="0"/>
              <a:buChar char="•"/>
            </a:pPr>
            <a:r>
              <a:rPr lang="en-GB" sz="2600" dirty="0"/>
              <a:t>Develop and evaluate interventions to encourage the appropriate disposal of compostable packaging across three contexts:</a:t>
            </a:r>
          </a:p>
        </p:txBody>
      </p:sp>
      <p:grpSp>
        <p:nvGrpSpPr>
          <p:cNvPr id="20" name="Group 19">
            <a:extLst>
              <a:ext uri="{FF2B5EF4-FFF2-40B4-BE49-F238E27FC236}">
                <a16:creationId xmlns:a16="http://schemas.microsoft.com/office/drawing/2014/main" id="{DEF52614-BF42-82E8-3BD1-F5054BF619C4}"/>
              </a:ext>
            </a:extLst>
          </p:cNvPr>
          <p:cNvGrpSpPr/>
          <p:nvPr/>
        </p:nvGrpSpPr>
        <p:grpSpPr>
          <a:xfrm>
            <a:off x="1623061" y="2447483"/>
            <a:ext cx="2222500" cy="3259050"/>
            <a:chOff x="1623061" y="2447483"/>
            <a:chExt cx="2222500" cy="3259050"/>
          </a:xfrm>
        </p:grpSpPr>
        <p:pic>
          <p:nvPicPr>
            <p:cNvPr id="10" name="Picture 9" descr="A box of vegetables and fruits&#10;&#10;Description automatically generated">
              <a:extLst>
                <a:ext uri="{FF2B5EF4-FFF2-40B4-BE49-F238E27FC236}">
                  <a16:creationId xmlns:a16="http://schemas.microsoft.com/office/drawing/2014/main" id="{8D5DAA0F-2B44-813D-0076-0C695B5213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23061" y="3309257"/>
              <a:ext cx="2222500" cy="2397276"/>
            </a:xfrm>
            <a:prstGeom prst="rect">
              <a:avLst/>
            </a:prstGeom>
          </p:spPr>
        </p:pic>
        <p:grpSp>
          <p:nvGrpSpPr>
            <p:cNvPr id="7" name="Group 6">
              <a:extLst>
                <a:ext uri="{FF2B5EF4-FFF2-40B4-BE49-F238E27FC236}">
                  <a16:creationId xmlns:a16="http://schemas.microsoft.com/office/drawing/2014/main" id="{00EEFB80-964F-72DB-25C6-DB110ECCBD20}"/>
                </a:ext>
              </a:extLst>
            </p:cNvPr>
            <p:cNvGrpSpPr/>
            <p:nvPr/>
          </p:nvGrpSpPr>
          <p:grpSpPr>
            <a:xfrm>
              <a:off x="1623061" y="2447483"/>
              <a:ext cx="2222500" cy="861774"/>
              <a:chOff x="1623061" y="2447483"/>
              <a:chExt cx="2222500" cy="861774"/>
            </a:xfrm>
          </p:grpSpPr>
          <p:sp>
            <p:nvSpPr>
              <p:cNvPr id="5" name="Rectangle 4">
                <a:extLst>
                  <a:ext uri="{FF2B5EF4-FFF2-40B4-BE49-F238E27FC236}">
                    <a16:creationId xmlns:a16="http://schemas.microsoft.com/office/drawing/2014/main" id="{271E4DCF-1110-9314-9FA6-2F9F3A3CC808}"/>
                  </a:ext>
                </a:extLst>
              </p:cNvPr>
              <p:cNvSpPr/>
              <p:nvPr/>
            </p:nvSpPr>
            <p:spPr>
              <a:xfrm>
                <a:off x="1623061" y="2460487"/>
                <a:ext cx="2222500" cy="827315"/>
              </a:xfrm>
              <a:prstGeom prst="rect">
                <a:avLst/>
              </a:prstGeom>
              <a:solidFill>
                <a:schemeClr val="accent5">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9EA"/>
                  </a:solidFill>
                  <a:effectLst/>
                  <a:uLnTx/>
                  <a:uFillTx/>
                  <a:latin typeface="Arial"/>
                  <a:ea typeface="+mn-ea"/>
                  <a:cs typeface="+mn-cs"/>
                </a:endParaRPr>
              </a:p>
            </p:txBody>
          </p:sp>
          <p:sp>
            <p:nvSpPr>
              <p:cNvPr id="6" name="TextBox 5">
                <a:extLst>
                  <a:ext uri="{FF2B5EF4-FFF2-40B4-BE49-F238E27FC236}">
                    <a16:creationId xmlns:a16="http://schemas.microsoft.com/office/drawing/2014/main" id="{6655D467-653D-342C-942F-387AF0EC1167}"/>
                  </a:ext>
                </a:extLst>
              </p:cNvPr>
              <p:cNvSpPr txBox="1"/>
              <p:nvPr/>
            </p:nvSpPr>
            <p:spPr>
              <a:xfrm>
                <a:off x="1654731" y="2447483"/>
                <a:ext cx="211102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Closed Loop Arena</a:t>
                </a:r>
              </a:p>
            </p:txBody>
          </p:sp>
        </p:grpSp>
      </p:grpSp>
      <p:grpSp>
        <p:nvGrpSpPr>
          <p:cNvPr id="19" name="Group 18">
            <a:extLst>
              <a:ext uri="{FF2B5EF4-FFF2-40B4-BE49-F238E27FC236}">
                <a16:creationId xmlns:a16="http://schemas.microsoft.com/office/drawing/2014/main" id="{61C2B84C-869A-620D-A74A-B0F2BEDF2647}"/>
              </a:ext>
            </a:extLst>
          </p:cNvPr>
          <p:cNvGrpSpPr/>
          <p:nvPr/>
        </p:nvGrpSpPr>
        <p:grpSpPr>
          <a:xfrm>
            <a:off x="4971148" y="2449054"/>
            <a:ext cx="2231927" cy="3008479"/>
            <a:chOff x="4971148" y="2449054"/>
            <a:chExt cx="2231927" cy="3008479"/>
          </a:xfrm>
        </p:grpSpPr>
        <p:grpSp>
          <p:nvGrpSpPr>
            <p:cNvPr id="8" name="Group 7">
              <a:extLst>
                <a:ext uri="{FF2B5EF4-FFF2-40B4-BE49-F238E27FC236}">
                  <a16:creationId xmlns:a16="http://schemas.microsoft.com/office/drawing/2014/main" id="{38037184-F2B2-C1FD-6A43-FC56E0942105}"/>
                </a:ext>
              </a:extLst>
            </p:cNvPr>
            <p:cNvGrpSpPr/>
            <p:nvPr/>
          </p:nvGrpSpPr>
          <p:grpSpPr>
            <a:xfrm>
              <a:off x="4971148" y="2449054"/>
              <a:ext cx="2222500" cy="861774"/>
              <a:chOff x="1623061" y="2447483"/>
              <a:chExt cx="2222500" cy="861774"/>
            </a:xfrm>
          </p:grpSpPr>
          <p:sp>
            <p:nvSpPr>
              <p:cNvPr id="9" name="Rectangle 8">
                <a:extLst>
                  <a:ext uri="{FF2B5EF4-FFF2-40B4-BE49-F238E27FC236}">
                    <a16:creationId xmlns:a16="http://schemas.microsoft.com/office/drawing/2014/main" id="{C4CEEDC1-EADE-041E-5D5D-F1FEE12C6776}"/>
                  </a:ext>
                </a:extLst>
              </p:cNvPr>
              <p:cNvSpPr/>
              <p:nvPr/>
            </p:nvSpPr>
            <p:spPr>
              <a:xfrm>
                <a:off x="1623061" y="2460487"/>
                <a:ext cx="2222500" cy="827315"/>
              </a:xfrm>
              <a:prstGeom prst="rect">
                <a:avLst/>
              </a:prstGeom>
              <a:solidFill>
                <a:schemeClr val="accent5">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9EA"/>
                  </a:solidFill>
                  <a:effectLst/>
                  <a:uLnTx/>
                  <a:uFillTx/>
                  <a:latin typeface="Arial"/>
                  <a:ea typeface="+mn-ea"/>
                  <a:cs typeface="+mn-cs"/>
                </a:endParaRPr>
              </a:p>
            </p:txBody>
          </p:sp>
          <p:sp>
            <p:nvSpPr>
              <p:cNvPr id="13" name="TextBox 12">
                <a:extLst>
                  <a:ext uri="{FF2B5EF4-FFF2-40B4-BE49-F238E27FC236}">
                    <a16:creationId xmlns:a16="http://schemas.microsoft.com/office/drawing/2014/main" id="{0C74262A-F1DC-27A3-18A8-AEB0A11F781B}"/>
                  </a:ext>
                </a:extLst>
              </p:cNvPr>
              <p:cNvSpPr txBox="1"/>
              <p:nvPr/>
            </p:nvSpPr>
            <p:spPr>
              <a:xfrm>
                <a:off x="1654731" y="2447483"/>
                <a:ext cx="211102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Local Authority</a:t>
                </a:r>
              </a:p>
            </p:txBody>
          </p:sp>
        </p:grpSp>
        <p:pic>
          <p:nvPicPr>
            <p:cNvPr id="14" name="Picture 13" descr="A group of houses with trees&#10;&#10;Description automatically generated">
              <a:extLst>
                <a:ext uri="{FF2B5EF4-FFF2-40B4-BE49-F238E27FC236}">
                  <a16:creationId xmlns:a16="http://schemas.microsoft.com/office/drawing/2014/main" id="{233DC694-4807-1ECE-5886-E6B7EEBA04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80575" y="3309257"/>
              <a:ext cx="2222500" cy="2148276"/>
            </a:xfrm>
            <a:prstGeom prst="rect">
              <a:avLst/>
            </a:prstGeom>
          </p:spPr>
        </p:pic>
      </p:grpSp>
      <p:grpSp>
        <p:nvGrpSpPr>
          <p:cNvPr id="18" name="Group 17">
            <a:extLst>
              <a:ext uri="{FF2B5EF4-FFF2-40B4-BE49-F238E27FC236}">
                <a16:creationId xmlns:a16="http://schemas.microsoft.com/office/drawing/2014/main" id="{ED135D49-FD65-9158-C59A-E5CAF87C19FE}"/>
              </a:ext>
            </a:extLst>
          </p:cNvPr>
          <p:cNvGrpSpPr/>
          <p:nvPr/>
        </p:nvGrpSpPr>
        <p:grpSpPr>
          <a:xfrm>
            <a:off x="8346438" y="2441197"/>
            <a:ext cx="2267844" cy="3265335"/>
            <a:chOff x="8346438" y="2441197"/>
            <a:chExt cx="2267844" cy="3265335"/>
          </a:xfrm>
        </p:grpSpPr>
        <p:pic>
          <p:nvPicPr>
            <p:cNvPr id="12" name="Picture 11">
              <a:extLst>
                <a:ext uri="{FF2B5EF4-FFF2-40B4-BE49-F238E27FC236}">
                  <a16:creationId xmlns:a16="http://schemas.microsoft.com/office/drawing/2014/main" id="{6C058CF6-BDCD-ECC8-1BF9-3030327B49A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46438" y="3287801"/>
              <a:ext cx="2267844" cy="2418731"/>
            </a:xfrm>
            <a:prstGeom prst="rect">
              <a:avLst/>
            </a:prstGeom>
          </p:spPr>
        </p:pic>
        <p:grpSp>
          <p:nvGrpSpPr>
            <p:cNvPr id="15" name="Group 14">
              <a:extLst>
                <a:ext uri="{FF2B5EF4-FFF2-40B4-BE49-F238E27FC236}">
                  <a16:creationId xmlns:a16="http://schemas.microsoft.com/office/drawing/2014/main" id="{65FF9277-1A68-C87D-AA72-73D4F183AA0C}"/>
                </a:ext>
              </a:extLst>
            </p:cNvPr>
            <p:cNvGrpSpPr/>
            <p:nvPr/>
          </p:nvGrpSpPr>
          <p:grpSpPr>
            <a:xfrm>
              <a:off x="8385224" y="2441197"/>
              <a:ext cx="2222500" cy="861774"/>
              <a:chOff x="1623061" y="2447483"/>
              <a:chExt cx="2222500" cy="861774"/>
            </a:xfrm>
          </p:grpSpPr>
          <p:sp>
            <p:nvSpPr>
              <p:cNvPr id="16" name="Rectangle 15">
                <a:extLst>
                  <a:ext uri="{FF2B5EF4-FFF2-40B4-BE49-F238E27FC236}">
                    <a16:creationId xmlns:a16="http://schemas.microsoft.com/office/drawing/2014/main" id="{80B57581-49E4-9DE6-324D-E7E3CE07D619}"/>
                  </a:ext>
                </a:extLst>
              </p:cNvPr>
              <p:cNvSpPr/>
              <p:nvPr/>
            </p:nvSpPr>
            <p:spPr>
              <a:xfrm>
                <a:off x="1623061" y="2460487"/>
                <a:ext cx="2222500" cy="827315"/>
              </a:xfrm>
              <a:prstGeom prst="rect">
                <a:avLst/>
              </a:prstGeom>
              <a:solidFill>
                <a:schemeClr val="accent5">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9EA"/>
                  </a:solidFill>
                  <a:effectLst/>
                  <a:uLnTx/>
                  <a:uFillTx/>
                  <a:latin typeface="Arial"/>
                  <a:ea typeface="+mn-ea"/>
                  <a:cs typeface="+mn-cs"/>
                </a:endParaRPr>
              </a:p>
            </p:txBody>
          </p:sp>
          <p:sp>
            <p:nvSpPr>
              <p:cNvPr id="17" name="TextBox 16">
                <a:extLst>
                  <a:ext uri="{FF2B5EF4-FFF2-40B4-BE49-F238E27FC236}">
                    <a16:creationId xmlns:a16="http://schemas.microsoft.com/office/drawing/2014/main" id="{9501599F-8B7D-B8A9-7158-CF033512BEAE}"/>
                  </a:ext>
                </a:extLst>
              </p:cNvPr>
              <p:cNvSpPr txBox="1"/>
              <p:nvPr/>
            </p:nvSpPr>
            <p:spPr>
              <a:xfrm>
                <a:off x="1654731" y="2447483"/>
                <a:ext cx="211102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Online Retailer</a:t>
                </a:r>
              </a:p>
            </p:txBody>
          </p:sp>
        </p:grpSp>
      </p:grpSp>
      <p:pic>
        <p:nvPicPr>
          <p:cNvPr id="4" name="Google Shape;349;p49">
            <a:extLst>
              <a:ext uri="{FF2B5EF4-FFF2-40B4-BE49-F238E27FC236}">
                <a16:creationId xmlns:a16="http://schemas.microsoft.com/office/drawing/2014/main" id="{B7A807F7-FF60-9390-73CB-611617C2B93B}"/>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799670" y="5966923"/>
            <a:ext cx="1956584" cy="629887"/>
          </a:xfrm>
          <a:prstGeom prst="rect">
            <a:avLst/>
          </a:prstGeom>
          <a:noFill/>
          <a:ln>
            <a:noFill/>
          </a:ln>
        </p:spPr>
      </p:pic>
      <p:pic>
        <p:nvPicPr>
          <p:cNvPr id="21" name="Picture 20" descr="A white background with brown text&#10;&#10;Description automatically generated">
            <a:extLst>
              <a:ext uri="{FF2B5EF4-FFF2-40B4-BE49-F238E27FC236}">
                <a16:creationId xmlns:a16="http://schemas.microsoft.com/office/drawing/2014/main" id="{4FE71F02-1AE0-9FFB-C164-1CE9322210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35832" y="5886182"/>
            <a:ext cx="2290559" cy="791367"/>
          </a:xfrm>
          <a:prstGeom prst="rect">
            <a:avLst/>
          </a:prstGeom>
        </p:spPr>
      </p:pic>
    </p:spTree>
    <p:extLst>
      <p:ext uri="{BB962C8B-B14F-4D97-AF65-F5344CB8AC3E}">
        <p14:creationId xmlns:p14="http://schemas.microsoft.com/office/powerpoint/2010/main" val="3764705132"/>
      </p:ext>
    </p:extLst>
  </p:cSld>
  <p:clrMapOvr>
    <a:masterClrMapping/>
  </p:clrMapOvr>
</p:sld>
</file>

<file path=ppt/theme/theme1.xml><?xml version="1.0" encoding="utf-8"?>
<a:theme xmlns:a="http://schemas.openxmlformats.org/drawingml/2006/main" name="Office Theme">
  <a:themeElements>
    <a:clrScheme name="The Univerity of Sheffield">
      <a:dk1>
        <a:srgbClr val="121E2B"/>
      </a:dk1>
      <a:lt1>
        <a:srgbClr val="FFFFFF"/>
      </a:lt1>
      <a:dk2>
        <a:srgbClr val="440099"/>
      </a:dk2>
      <a:lt2>
        <a:srgbClr val="E7E6E6"/>
      </a:lt2>
      <a:accent1>
        <a:srgbClr val="C2E9F1"/>
      </a:accent1>
      <a:accent2>
        <a:srgbClr val="440099"/>
      </a:accent2>
      <a:accent3>
        <a:srgbClr val="F2F2F2"/>
      </a:accent3>
      <a:accent4>
        <a:srgbClr val="FF6371"/>
      </a:accent4>
      <a:accent5>
        <a:srgbClr val="00598F"/>
      </a:accent5>
      <a:accent6>
        <a:srgbClr val="9ADBE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501C223-CCBE-CA4F-AA50-51096273C3A0}" vid="{9F8A82D5-6658-8A45-8FE7-1378CC1DB5A6}"/>
    </a:ext>
  </a:extLst>
</a:theme>
</file>

<file path=ppt/theme/theme2.xml><?xml version="1.0" encoding="utf-8"?>
<a:theme xmlns:a="http://schemas.openxmlformats.org/drawingml/2006/main" name="Simple Light">
  <a:themeElements>
    <a:clrScheme name="University colours">
      <a:dk1>
        <a:srgbClr val="FFFFFF"/>
      </a:dk1>
      <a:lt1>
        <a:srgbClr val="E7E9EA"/>
      </a:lt1>
      <a:dk2>
        <a:srgbClr val="131E29"/>
      </a:dk2>
      <a:lt2>
        <a:srgbClr val="440099"/>
      </a:lt2>
      <a:accent1>
        <a:srgbClr val="9ADBE8"/>
      </a:accent1>
      <a:accent2>
        <a:srgbClr val="A1DED2"/>
      </a:accent2>
      <a:accent3>
        <a:srgbClr val="3BD4AE"/>
      </a:accent3>
      <a:accent4>
        <a:srgbClr val="FF9664"/>
      </a:accent4>
      <a:accent5>
        <a:srgbClr val="E1F4F8"/>
      </a:accent5>
      <a:accent6>
        <a:srgbClr val="DAA8E2"/>
      </a:accent6>
      <a:hlink>
        <a:srgbClr val="E1F4F8"/>
      </a:hlink>
      <a:folHlink>
        <a:srgbClr val="005A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hanced slide template 3" id="{C81A70EB-E816-E04C-A2D8-3CBBADD105A8}" vid="{DA664D9D-8B33-0346-BA9F-42DFD3110D6A}"/>
    </a:ext>
  </a:extLst>
</a:theme>
</file>

<file path=ppt/theme/theme3.xml><?xml version="1.0" encoding="utf-8"?>
<a:theme xmlns:a="http://schemas.openxmlformats.org/drawingml/2006/main" name="1_Simple Light">
  <a:themeElements>
    <a:clrScheme name="University colours">
      <a:dk1>
        <a:srgbClr val="FFFFFF"/>
      </a:dk1>
      <a:lt1>
        <a:srgbClr val="E7E9EA"/>
      </a:lt1>
      <a:dk2>
        <a:srgbClr val="131E29"/>
      </a:dk2>
      <a:lt2>
        <a:srgbClr val="440099"/>
      </a:lt2>
      <a:accent1>
        <a:srgbClr val="9ADBE8"/>
      </a:accent1>
      <a:accent2>
        <a:srgbClr val="A1DED2"/>
      </a:accent2>
      <a:accent3>
        <a:srgbClr val="3BD4AE"/>
      </a:accent3>
      <a:accent4>
        <a:srgbClr val="FF9664"/>
      </a:accent4>
      <a:accent5>
        <a:srgbClr val="E1F4F8"/>
      </a:accent5>
      <a:accent6>
        <a:srgbClr val="DAA8E2"/>
      </a:accent6>
      <a:hlink>
        <a:srgbClr val="E1F4F8"/>
      </a:hlink>
      <a:folHlink>
        <a:srgbClr val="005A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hanced slide template 3" id="{C81A70EB-E816-E04C-A2D8-3CBBADD105A8}" vid="{DA664D9D-8B33-0346-BA9F-42DFD3110D6A}"/>
    </a:ext>
  </a:extLst>
</a:theme>
</file>

<file path=ppt/theme/theme4.xml><?xml version="1.0" encoding="utf-8"?>
<a:theme xmlns:a="http://schemas.openxmlformats.org/drawingml/2006/main" name="2_Simple Light">
  <a:themeElements>
    <a:clrScheme name="University colours">
      <a:dk1>
        <a:srgbClr val="FFFFFF"/>
      </a:dk1>
      <a:lt1>
        <a:srgbClr val="E7E9EA"/>
      </a:lt1>
      <a:dk2>
        <a:srgbClr val="131E29"/>
      </a:dk2>
      <a:lt2>
        <a:srgbClr val="440099"/>
      </a:lt2>
      <a:accent1>
        <a:srgbClr val="9ADBE8"/>
      </a:accent1>
      <a:accent2>
        <a:srgbClr val="A1DED2"/>
      </a:accent2>
      <a:accent3>
        <a:srgbClr val="3BD4AE"/>
      </a:accent3>
      <a:accent4>
        <a:srgbClr val="FF9664"/>
      </a:accent4>
      <a:accent5>
        <a:srgbClr val="E1F4F8"/>
      </a:accent5>
      <a:accent6>
        <a:srgbClr val="DAA8E2"/>
      </a:accent6>
      <a:hlink>
        <a:srgbClr val="E1F4F8"/>
      </a:hlink>
      <a:folHlink>
        <a:srgbClr val="005A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0EC99A0697BB4D963BCD222943DBF6" ma:contentTypeVersion="15" ma:contentTypeDescription="Create a new document." ma:contentTypeScope="" ma:versionID="4ad519b6ed75ecc520c9e795a744959f">
  <xsd:schema xmlns:xsd="http://www.w3.org/2001/XMLSchema" xmlns:xs="http://www.w3.org/2001/XMLSchema" xmlns:p="http://schemas.microsoft.com/office/2006/metadata/properties" xmlns:ns2="0c31f5c2-39e0-41ec-a1f9-d9789f168013" xmlns:ns3="3bbbe167-487c-408d-acef-8d2427bd1be5" targetNamespace="http://schemas.microsoft.com/office/2006/metadata/properties" ma:root="true" ma:fieldsID="47b680d08c775183c23f4b8f613185c5" ns2:_="" ns3:_="">
    <xsd:import namespace="0c31f5c2-39e0-41ec-a1f9-d9789f168013"/>
    <xsd:import namespace="3bbbe167-487c-408d-acef-8d2427bd1b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31f5c2-39e0-41ec-a1f9-d9789f168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30c0f61-5948-43bc-a271-85f0a6a6477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bbe167-487c-408d-acef-8d2427bd1be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91515b0-2a35-4da5-8b7e-44c2b7a78b9d}" ma:internalName="TaxCatchAll" ma:showField="CatchAllData" ma:web="3bbbe167-487c-408d-acef-8d2427bd1be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696AF0-8461-4025-AC64-06F69174E016}"/>
</file>

<file path=customXml/itemProps2.xml><?xml version="1.0" encoding="utf-8"?>
<ds:datastoreItem xmlns:ds="http://schemas.openxmlformats.org/officeDocument/2006/customXml" ds:itemID="{9447281B-3A19-473B-AC8F-DE081E7133C3}"/>
</file>

<file path=docProps/app.xml><?xml version="1.0" encoding="utf-8"?>
<Properties xmlns="http://schemas.openxmlformats.org/officeDocument/2006/extended-properties" xmlns:vt="http://schemas.openxmlformats.org/officeDocument/2006/docPropsVTypes">
  <Template>Office Theme</Template>
  <TotalTime>1076</TotalTime>
  <Words>1531</Words>
  <Application>Microsoft Office PowerPoint</Application>
  <PresentationFormat>Widescreen</PresentationFormat>
  <Paragraphs>275</Paragraphs>
  <Slides>20</Slides>
  <Notes>18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20</vt:i4>
      </vt:variant>
    </vt:vector>
  </HeadingPairs>
  <TitlesOfParts>
    <vt:vector size="31" baseType="lpstr">
      <vt:lpstr>Arial</vt:lpstr>
      <vt:lpstr>Calibri</vt:lpstr>
      <vt:lpstr>Source Sans Pro</vt:lpstr>
      <vt:lpstr>Source Sans Pro Black</vt:lpstr>
      <vt:lpstr>Source Sans Pro Semibold</vt:lpstr>
      <vt:lpstr>Source Sans Pro Semibold</vt:lpstr>
      <vt:lpstr>Wingdings</vt:lpstr>
      <vt:lpstr>Office Theme</vt:lpstr>
      <vt:lpstr>Simple Light</vt:lpstr>
      <vt:lpstr>1_Simple Light</vt:lpstr>
      <vt:lpstr>2_Simple Light</vt:lpstr>
      <vt:lpstr>Applying a behaviour change approach to encourage sustainable waste behaviours</vt:lpstr>
      <vt:lpstr>The need for sustainable waste behaviours</vt:lpstr>
      <vt:lpstr>Example relevant behaviours</vt:lpstr>
      <vt:lpstr>Behaviour is complex!</vt:lpstr>
      <vt:lpstr>A systematic approach to understanding and changing behaviours</vt:lpstr>
      <vt:lpstr>A systematic approach to understanding and changing behaviours</vt:lpstr>
      <vt:lpstr>A systematic approach to changing behaviours </vt:lpstr>
      <vt:lpstr>What works?</vt:lpstr>
      <vt:lpstr>Interventions to increase the collection of compostable packaging</vt:lpstr>
      <vt:lpstr>Local authority trial</vt:lpstr>
      <vt:lpstr>Trial structure</vt:lpstr>
      <vt:lpstr>Intervention development</vt:lpstr>
      <vt:lpstr>Intervention: Clear labelling</vt:lpstr>
      <vt:lpstr>Intervention: Leaflet and bin prompts</vt:lpstr>
      <vt:lpstr>Motivation to compost</vt:lpstr>
      <vt:lpstr>Trial structure</vt:lpstr>
      <vt:lpstr>PowerPoint Presentation</vt:lpstr>
      <vt:lpstr>PowerPoint Presentation</vt:lpstr>
      <vt:lpstr>Summary and recommendations</vt:lpstr>
      <vt:lpstr>Project Team 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tomroper123@googlemail.com</dc:creator>
  <cp:lastModifiedBy>Nicola Buckland</cp:lastModifiedBy>
  <cp:revision>171</cp:revision>
  <dcterms:created xsi:type="dcterms:W3CDTF">2022-10-31T10:27:41Z</dcterms:created>
  <dcterms:modified xsi:type="dcterms:W3CDTF">2024-03-20T12:02:34Z</dcterms:modified>
</cp:coreProperties>
</file>