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3.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 id="2147483683" r:id="rId6"/>
    <p:sldMasterId id="2147483722" r:id="rId7"/>
  </p:sldMasterIdLst>
  <p:notesMasterIdLst>
    <p:notesMasterId r:id="rId47"/>
  </p:notesMasterIdLst>
  <p:sldIdLst>
    <p:sldId id="382" r:id="rId8"/>
    <p:sldId id="258" r:id="rId9"/>
    <p:sldId id="2147478787" r:id="rId10"/>
    <p:sldId id="2146847226" r:id="rId11"/>
    <p:sldId id="2146847236" r:id="rId12"/>
    <p:sldId id="2146847238" r:id="rId13"/>
    <p:sldId id="2146847227" r:id="rId14"/>
    <p:sldId id="2146847229" r:id="rId15"/>
    <p:sldId id="2146847230" r:id="rId16"/>
    <p:sldId id="2147478792" r:id="rId17"/>
    <p:sldId id="2147478817" r:id="rId18"/>
    <p:sldId id="2147478789" r:id="rId19"/>
    <p:sldId id="2147478793" r:id="rId20"/>
    <p:sldId id="2147478802" r:id="rId21"/>
    <p:sldId id="260" r:id="rId22"/>
    <p:sldId id="261" r:id="rId23"/>
    <p:sldId id="259" r:id="rId24"/>
    <p:sldId id="2147478805" r:id="rId25"/>
    <p:sldId id="2147478806" r:id="rId26"/>
    <p:sldId id="2147478807" r:id="rId27"/>
    <p:sldId id="2147478808" r:id="rId28"/>
    <p:sldId id="2147478809" r:id="rId29"/>
    <p:sldId id="2147478810" r:id="rId30"/>
    <p:sldId id="2147478811" r:id="rId31"/>
    <p:sldId id="2147478812" r:id="rId32"/>
    <p:sldId id="2147478813" r:id="rId33"/>
    <p:sldId id="2147478814" r:id="rId34"/>
    <p:sldId id="2147478815" r:id="rId35"/>
    <p:sldId id="2147478816" r:id="rId36"/>
    <p:sldId id="375" r:id="rId37"/>
    <p:sldId id="1144" r:id="rId38"/>
    <p:sldId id="452" r:id="rId39"/>
    <p:sldId id="453" r:id="rId40"/>
    <p:sldId id="455" r:id="rId41"/>
    <p:sldId id="1143" r:id="rId42"/>
    <p:sldId id="1017" r:id="rId43"/>
    <p:sldId id="2147478803" r:id="rId44"/>
    <p:sldId id="2147478790" r:id="rId45"/>
    <p:sldId id="351" r:id="rId4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Policy updates etc." id="{B14AE968-E8C6-425D-8152-6F17B924D001}">
          <p14:sldIdLst>
            <p14:sldId id="382"/>
            <p14:sldId id="258"/>
            <p14:sldId id="2147478787"/>
            <p14:sldId id="2146847226"/>
            <p14:sldId id="2146847236"/>
            <p14:sldId id="2146847238"/>
            <p14:sldId id="2146847227"/>
            <p14:sldId id="2146847229"/>
            <p14:sldId id="2146847230"/>
            <p14:sldId id="2147478792"/>
            <p14:sldId id="2147478817"/>
          </p14:sldIdLst>
        </p14:section>
        <p14:section name="Speakers" id="{4B4A6C8E-E079-49D0-8935-E4E5C48F6C19}">
          <p14:sldIdLst>
            <p14:sldId id="2147478789"/>
            <p14:sldId id="2147478793"/>
            <p14:sldId id="2147478802"/>
            <p14:sldId id="260"/>
            <p14:sldId id="261"/>
            <p14:sldId id="259"/>
            <p14:sldId id="2147478805"/>
            <p14:sldId id="2147478806"/>
            <p14:sldId id="2147478807"/>
            <p14:sldId id="2147478808"/>
            <p14:sldId id="2147478809"/>
            <p14:sldId id="2147478810"/>
            <p14:sldId id="2147478811"/>
            <p14:sldId id="2147478812"/>
            <p14:sldId id="2147478813"/>
            <p14:sldId id="2147478814"/>
            <p14:sldId id="2147478815"/>
            <p14:sldId id="2147478816"/>
            <p14:sldId id="375"/>
            <p14:sldId id="1144"/>
            <p14:sldId id="452"/>
            <p14:sldId id="453"/>
            <p14:sldId id="455"/>
            <p14:sldId id="1143"/>
            <p14:sldId id="1017"/>
            <p14:sldId id="2147478803"/>
          </p14:sldIdLst>
        </p14:section>
        <p14:section name="AOB" id="{39F5FDF2-276B-4097-ADEA-02CD056E74B6}">
          <p14:sldIdLst>
            <p14:sldId id="2147478790"/>
            <p14:sldId id="35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67C687-52D6-8ECA-8A7D-B07848E44D29}" name="Lara Martini" initials="LM" userId="S::lmartini@r-e-a.net::93b0eb47-0bde-44ef-b25b-ed9b6e147527" providerId="AD"/>
  <p188:author id="{849DBA9B-A6ED-E85B-4120-301DD0034B3B}" name="Frances Nicholson" initials="FN" userId="S::frances.nicholson@harmonyenergy.co.uk::349a6079-b882-4e4e-bc44-46b07a2a44a7" providerId="AD"/>
  <p188:author id="{0C6FC4E4-975B-C279-920C-F7A2F6629FA1}" name="Lindsay Barnett" initials="LB" userId="S::lbarnett@r-e-a.net::da20bfa2-1829-4136-aaa4-c7a70eb61c0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82F58"/>
    <a:srgbClr val="1E1E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5A5810-0A81-47A8-AD79-C43E747A9779}" v="87" dt="2026-09-03T11:43:14.978"/>
    <p1510:client id="{6E7639BA-DE76-48E5-8333-6E577B7CB38A}" v="7121" dt="2026-09-03T09:36:56.0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837" autoAdjust="0"/>
  </p:normalViewPr>
  <p:slideViewPr>
    <p:cSldViewPr snapToGrid="0">
      <p:cViewPr varScale="1">
        <p:scale>
          <a:sx n="103" d="100"/>
          <a:sy n="103" d="100"/>
        </p:scale>
        <p:origin x="249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ie Greenslade" userId="b9ff5e3f-f6b9-4142-9b2c-d3415e98c678" providerId="ADAL" clId="{215A7DE5-05AC-4F1D-81D4-20693DD44993}"/>
    <pc:docChg chg="undo custSel addSld delSld modSld sldOrd modSection">
      <pc:chgData name="Stephanie Greenslade" userId="b9ff5e3f-f6b9-4142-9b2c-d3415e98c678" providerId="ADAL" clId="{215A7DE5-05AC-4F1D-81D4-20693DD44993}" dt="2026-09-04T08:11:26.312" v="8194" actId="14734"/>
      <pc:docMkLst>
        <pc:docMk/>
      </pc:docMkLst>
      <pc:sldChg chg="modSp mod ord">
        <pc:chgData name="Stephanie Greenslade" userId="b9ff5e3f-f6b9-4142-9b2c-d3415e98c678" providerId="ADAL" clId="{215A7DE5-05AC-4F1D-81D4-20693DD44993}" dt="2026-09-01T11:41:52.282" v="2793" actId="14100"/>
        <pc:sldMkLst>
          <pc:docMk/>
          <pc:sldMk cId="2250178306" sldId="258"/>
        </pc:sldMkLst>
        <pc:spChg chg="mod">
          <ac:chgData name="Stephanie Greenslade" userId="b9ff5e3f-f6b9-4142-9b2c-d3415e98c678" providerId="ADAL" clId="{215A7DE5-05AC-4F1D-81D4-20693DD44993}" dt="2026-09-01T11:41:52.282" v="2793" actId="14100"/>
          <ac:spMkLst>
            <pc:docMk/>
            <pc:sldMk cId="2250178306" sldId="258"/>
            <ac:spMk id="10" creationId="{5FD9AE7A-2CC3-8843-A762-1B603B91F7B5}"/>
          </ac:spMkLst>
        </pc:spChg>
      </pc:sldChg>
      <pc:sldChg chg="modSp mod">
        <pc:chgData name="Stephanie Greenslade" userId="b9ff5e3f-f6b9-4142-9b2c-d3415e98c678" providerId="ADAL" clId="{215A7DE5-05AC-4F1D-81D4-20693DD44993}" dt="2026-09-01T11:24:43.617" v="2791" actId="20577"/>
        <pc:sldMkLst>
          <pc:docMk/>
          <pc:sldMk cId="1609585333" sldId="351"/>
        </pc:sldMkLst>
        <pc:spChg chg="mod">
          <ac:chgData name="Stephanie Greenslade" userId="b9ff5e3f-f6b9-4142-9b2c-d3415e98c678" providerId="ADAL" clId="{215A7DE5-05AC-4F1D-81D4-20693DD44993}" dt="2026-09-01T11:24:43.617" v="2791" actId="20577"/>
          <ac:spMkLst>
            <pc:docMk/>
            <pc:sldMk cId="1609585333" sldId="351"/>
            <ac:spMk id="2" creationId="{918E8E4B-C38D-016C-05B2-D6AD08A85359}"/>
          </ac:spMkLst>
        </pc:spChg>
      </pc:sldChg>
      <pc:sldChg chg="modSp mod ord modNotesTx">
        <pc:chgData name="Stephanie Greenslade" userId="b9ff5e3f-f6b9-4142-9b2c-d3415e98c678" providerId="ADAL" clId="{215A7DE5-05AC-4F1D-81D4-20693DD44993}" dt="2026-09-02T14:52:41.643" v="6315" actId="20577"/>
        <pc:sldMkLst>
          <pc:docMk/>
          <pc:sldMk cId="2386489684" sldId="2146847226"/>
        </pc:sldMkLst>
        <pc:spChg chg="mod">
          <ac:chgData name="Stephanie Greenslade" userId="b9ff5e3f-f6b9-4142-9b2c-d3415e98c678" providerId="ADAL" clId="{215A7DE5-05AC-4F1D-81D4-20693DD44993}" dt="2026-08-28T10:38:22.044" v="1113" actId="20577"/>
          <ac:spMkLst>
            <pc:docMk/>
            <pc:sldMk cId="2386489684" sldId="2146847226"/>
            <ac:spMk id="2" creationId="{09F41C21-6E0A-4133-D9C4-E96A3D805870}"/>
          </ac:spMkLst>
        </pc:spChg>
        <pc:spChg chg="mod">
          <ac:chgData name="Stephanie Greenslade" userId="b9ff5e3f-f6b9-4142-9b2c-d3415e98c678" providerId="ADAL" clId="{215A7DE5-05AC-4F1D-81D4-20693DD44993}" dt="2026-09-01T09:58:41.201" v="2568" actId="207"/>
          <ac:spMkLst>
            <pc:docMk/>
            <pc:sldMk cId="2386489684" sldId="2146847226"/>
            <ac:spMk id="7" creationId="{65CA6C74-59EE-09A9-9506-1C2EB8C8935A}"/>
          </ac:spMkLst>
        </pc:spChg>
        <pc:spChg chg="mod">
          <ac:chgData name="Stephanie Greenslade" userId="b9ff5e3f-f6b9-4142-9b2c-d3415e98c678" providerId="ADAL" clId="{215A7DE5-05AC-4F1D-81D4-20693DD44993}" dt="2026-09-01T11:55:02.456" v="3029" actId="20577"/>
          <ac:spMkLst>
            <pc:docMk/>
            <pc:sldMk cId="2386489684" sldId="2146847226"/>
            <ac:spMk id="8" creationId="{2598F0DF-D382-BE26-CDE6-84386C06BC75}"/>
          </ac:spMkLst>
        </pc:spChg>
        <pc:picChg chg="mod">
          <ac:chgData name="Stephanie Greenslade" userId="b9ff5e3f-f6b9-4142-9b2c-d3415e98c678" providerId="ADAL" clId="{215A7DE5-05AC-4F1D-81D4-20693DD44993}" dt="2026-09-02T14:47:36.164" v="6189" actId="1076"/>
          <ac:picMkLst>
            <pc:docMk/>
            <pc:sldMk cId="2386489684" sldId="2146847226"/>
            <ac:picMk id="9" creationId="{5C0B28BC-57E0-0B88-4E73-129DB92B9870}"/>
          </ac:picMkLst>
        </pc:picChg>
        <pc:picChg chg="mod">
          <ac:chgData name="Stephanie Greenslade" userId="b9ff5e3f-f6b9-4142-9b2c-d3415e98c678" providerId="ADAL" clId="{215A7DE5-05AC-4F1D-81D4-20693DD44993}" dt="2026-09-01T09:50:51.703" v="2432" actId="1076"/>
          <ac:picMkLst>
            <pc:docMk/>
            <pc:sldMk cId="2386489684" sldId="2146847226"/>
            <ac:picMk id="10" creationId="{7FDE4AF8-F479-EABE-752D-811826D1742E}"/>
          </ac:picMkLst>
        </pc:picChg>
      </pc:sldChg>
      <pc:sldChg chg="addSp delSp modSp mod ord">
        <pc:chgData name="Stephanie Greenslade" userId="b9ff5e3f-f6b9-4142-9b2c-d3415e98c678" providerId="ADAL" clId="{215A7DE5-05AC-4F1D-81D4-20693DD44993}" dt="2026-09-02T13:53:43.243" v="4582"/>
        <pc:sldMkLst>
          <pc:docMk/>
          <pc:sldMk cId="2586756366" sldId="2146847227"/>
        </pc:sldMkLst>
      </pc:sldChg>
      <pc:sldChg chg="ord">
        <pc:chgData name="Stephanie Greenslade" userId="b9ff5e3f-f6b9-4142-9b2c-d3415e98c678" providerId="ADAL" clId="{215A7DE5-05AC-4F1D-81D4-20693DD44993}" dt="2026-09-01T11:17:20.693" v="2732"/>
        <pc:sldMkLst>
          <pc:docMk/>
          <pc:sldMk cId="2584152075" sldId="2146847229"/>
        </pc:sldMkLst>
      </pc:sldChg>
      <pc:sldChg chg="ord">
        <pc:chgData name="Stephanie Greenslade" userId="b9ff5e3f-f6b9-4142-9b2c-d3415e98c678" providerId="ADAL" clId="{215A7DE5-05AC-4F1D-81D4-20693DD44993}" dt="2026-09-01T11:17:20.693" v="2732"/>
        <pc:sldMkLst>
          <pc:docMk/>
          <pc:sldMk cId="142870884" sldId="2146847230"/>
        </pc:sldMkLst>
      </pc:sldChg>
      <pc:sldChg chg="addSp delSp modSp mod ord modNotesTx">
        <pc:chgData name="Stephanie Greenslade" userId="b9ff5e3f-f6b9-4142-9b2c-d3415e98c678" providerId="ADAL" clId="{215A7DE5-05AC-4F1D-81D4-20693DD44993}" dt="2026-09-02T16:51:26.862" v="8137" actId="166"/>
        <pc:sldMkLst>
          <pc:docMk/>
          <pc:sldMk cId="2465437412" sldId="2146847236"/>
        </pc:sldMkLst>
        <pc:spChg chg="mod">
          <ac:chgData name="Stephanie Greenslade" userId="b9ff5e3f-f6b9-4142-9b2c-d3415e98c678" providerId="ADAL" clId="{215A7DE5-05AC-4F1D-81D4-20693DD44993}" dt="2026-09-02T13:54:55.803" v="4640" actId="20577"/>
          <ac:spMkLst>
            <pc:docMk/>
            <pc:sldMk cId="2465437412" sldId="2146847236"/>
            <ac:spMk id="3" creationId="{D73FCC2C-A95D-ED76-3D7D-E2B0647100E7}"/>
          </ac:spMkLst>
        </pc:spChg>
        <pc:spChg chg="add">
          <ac:chgData name="Stephanie Greenslade" userId="b9ff5e3f-f6b9-4142-9b2c-d3415e98c678" providerId="ADAL" clId="{215A7DE5-05AC-4F1D-81D4-20693DD44993}" dt="2026-09-02T15:59:41.311" v="7533" actId="21"/>
          <ac:spMkLst>
            <pc:docMk/>
            <pc:sldMk cId="2465437412" sldId="2146847236"/>
            <ac:spMk id="4" creationId="{9257DBF2-3E2A-2F3B-A989-8EA82BA00F4E}"/>
          </ac:spMkLst>
        </pc:spChg>
        <pc:spChg chg="del mod">
          <ac:chgData name="Stephanie Greenslade" userId="b9ff5e3f-f6b9-4142-9b2c-d3415e98c678" providerId="ADAL" clId="{215A7DE5-05AC-4F1D-81D4-20693DD44993}" dt="2026-09-02T16:02:21.542" v="7614" actId="1035"/>
          <ac:spMkLst>
            <pc:docMk/>
            <pc:sldMk cId="2465437412" sldId="2146847236"/>
            <ac:spMk id="6" creationId="{705C4708-5FC0-ADEB-A3AE-8D015A86B52D}"/>
          </ac:spMkLst>
        </pc:spChg>
        <pc:spChg chg="add del mod">
          <ac:chgData name="Stephanie Greenslade" userId="b9ff5e3f-f6b9-4142-9b2c-d3415e98c678" providerId="ADAL" clId="{215A7DE5-05AC-4F1D-81D4-20693DD44993}" dt="2026-09-02T16:06:43.066" v="7759" actId="14100"/>
          <ac:spMkLst>
            <pc:docMk/>
            <pc:sldMk cId="2465437412" sldId="2146847236"/>
            <ac:spMk id="29" creationId="{7B295443-8E82-4328-C029-3F09EFE1ED63}"/>
          </ac:spMkLst>
        </pc:spChg>
        <pc:spChg chg="add del mod">
          <ac:chgData name="Stephanie Greenslade" userId="b9ff5e3f-f6b9-4142-9b2c-d3415e98c678" providerId="ADAL" clId="{215A7DE5-05AC-4F1D-81D4-20693DD44993}" dt="2026-09-02T16:29:07.526" v="8082" actId="1076"/>
          <ac:spMkLst>
            <pc:docMk/>
            <pc:sldMk cId="2465437412" sldId="2146847236"/>
            <ac:spMk id="33" creationId="{D3E3C3AA-7B4D-650F-B213-8984B53DA108}"/>
          </ac:spMkLst>
        </pc:spChg>
        <pc:spChg chg="add del mod">
          <ac:chgData name="Stephanie Greenslade" userId="b9ff5e3f-f6b9-4142-9b2c-d3415e98c678" providerId="ADAL" clId="{215A7DE5-05AC-4F1D-81D4-20693DD44993}" dt="2026-09-02T16:06:52.118" v="7762" actId="20577"/>
          <ac:spMkLst>
            <pc:docMk/>
            <pc:sldMk cId="2465437412" sldId="2146847236"/>
            <ac:spMk id="37" creationId="{B412D5A0-5AED-51F5-508B-8D814EE8C226}"/>
          </ac:spMkLst>
        </pc:spChg>
        <pc:spChg chg="add del mod">
          <ac:chgData name="Stephanie Greenslade" userId="b9ff5e3f-f6b9-4142-9b2c-d3415e98c678" providerId="ADAL" clId="{215A7DE5-05AC-4F1D-81D4-20693DD44993}" dt="2026-09-02T16:06:11.505" v="7753" actId="1036"/>
          <ac:spMkLst>
            <pc:docMk/>
            <pc:sldMk cId="2465437412" sldId="2146847236"/>
            <ac:spMk id="38" creationId="{9F3EA0B8-E091-C045-854D-A4927E3FC135}"/>
          </ac:spMkLst>
        </pc:spChg>
        <pc:spChg chg="add mod">
          <ac:chgData name="Stephanie Greenslade" userId="b9ff5e3f-f6b9-4142-9b2c-d3415e98c678" providerId="ADAL" clId="{215A7DE5-05AC-4F1D-81D4-20693DD44993}" dt="2026-09-02T16:06:32.231" v="7757" actId="14100"/>
          <ac:spMkLst>
            <pc:docMk/>
            <pc:sldMk cId="2465437412" sldId="2146847236"/>
            <ac:spMk id="39" creationId="{DBB32B90-DE14-03A1-7FA2-7D52CCFB140A}"/>
          </ac:spMkLst>
        </pc:spChg>
        <pc:spChg chg="add mod">
          <ac:chgData name="Stephanie Greenslade" userId="b9ff5e3f-f6b9-4142-9b2c-d3415e98c678" providerId="ADAL" clId="{215A7DE5-05AC-4F1D-81D4-20693DD44993}" dt="2026-09-02T16:06:37.456" v="7758" actId="14100"/>
          <ac:spMkLst>
            <pc:docMk/>
            <pc:sldMk cId="2465437412" sldId="2146847236"/>
            <ac:spMk id="43" creationId="{E926E41F-3065-7C67-B9BD-FB23EC4DB6CC}"/>
          </ac:spMkLst>
        </pc:spChg>
        <pc:spChg chg="add mod">
          <ac:chgData name="Stephanie Greenslade" userId="b9ff5e3f-f6b9-4142-9b2c-d3415e98c678" providerId="ADAL" clId="{215A7DE5-05AC-4F1D-81D4-20693DD44993}" dt="2026-09-02T16:51:09.694" v="8134" actId="1076"/>
          <ac:spMkLst>
            <pc:docMk/>
            <pc:sldMk cId="2465437412" sldId="2146847236"/>
            <ac:spMk id="48" creationId="{C7895BB7-DFD9-3846-4318-87518C3DCEED}"/>
          </ac:spMkLst>
        </pc:spChg>
        <pc:spChg chg="add del mod">
          <ac:chgData name="Stephanie Greenslade" userId="b9ff5e3f-f6b9-4142-9b2c-d3415e98c678" providerId="ADAL" clId="{215A7DE5-05AC-4F1D-81D4-20693DD44993}" dt="2026-09-02T16:07:19.614" v="7766" actId="14100"/>
          <ac:spMkLst>
            <pc:docMk/>
            <pc:sldMk cId="2465437412" sldId="2146847236"/>
            <ac:spMk id="51" creationId="{72E6082A-C5B1-62CC-3496-6453E9160907}"/>
          </ac:spMkLst>
        </pc:spChg>
        <pc:spChg chg="add mod">
          <ac:chgData name="Stephanie Greenslade" userId="b9ff5e3f-f6b9-4142-9b2c-d3415e98c678" providerId="ADAL" clId="{215A7DE5-05AC-4F1D-81D4-20693DD44993}" dt="2026-09-02T16:29:29.951" v="8088" actId="1037"/>
          <ac:spMkLst>
            <pc:docMk/>
            <pc:sldMk cId="2465437412" sldId="2146847236"/>
            <ac:spMk id="53" creationId="{2A03BCB6-4A69-FDE9-A409-D5C6C28C44A2}"/>
          </ac:spMkLst>
        </pc:spChg>
        <pc:spChg chg="add del mod">
          <ac:chgData name="Stephanie Greenslade" userId="b9ff5e3f-f6b9-4142-9b2c-d3415e98c678" providerId="ADAL" clId="{215A7DE5-05AC-4F1D-81D4-20693DD44993}" dt="2026-09-02T16:03:53.064" v="7688" actId="1076"/>
          <ac:spMkLst>
            <pc:docMk/>
            <pc:sldMk cId="2465437412" sldId="2146847236"/>
            <ac:spMk id="55" creationId="{3F4422D0-784E-2F8C-2258-9CB6538586CD}"/>
          </ac:spMkLst>
        </pc:spChg>
        <pc:spChg chg="add del mod">
          <ac:chgData name="Stephanie Greenslade" userId="b9ff5e3f-f6b9-4142-9b2c-d3415e98c678" providerId="ADAL" clId="{215A7DE5-05AC-4F1D-81D4-20693DD44993}" dt="2026-09-02T16:09:07.126" v="7802" actId="14100"/>
          <ac:spMkLst>
            <pc:docMk/>
            <pc:sldMk cId="2465437412" sldId="2146847236"/>
            <ac:spMk id="57" creationId="{D6D67C85-6543-C23A-FF8E-F05CDAC4BCB4}"/>
          </ac:spMkLst>
        </pc:spChg>
        <pc:spChg chg="add mod">
          <ac:chgData name="Stephanie Greenslade" userId="b9ff5e3f-f6b9-4142-9b2c-d3415e98c678" providerId="ADAL" clId="{215A7DE5-05AC-4F1D-81D4-20693DD44993}" dt="2026-09-02T16:09:19.889" v="7806" actId="1076"/>
          <ac:spMkLst>
            <pc:docMk/>
            <pc:sldMk cId="2465437412" sldId="2146847236"/>
            <ac:spMk id="61" creationId="{44C07664-C354-2241-89D1-AF28177B7332}"/>
          </ac:spMkLst>
        </pc:spChg>
        <pc:spChg chg="add mod">
          <ac:chgData name="Stephanie Greenslade" userId="b9ff5e3f-f6b9-4142-9b2c-d3415e98c678" providerId="ADAL" clId="{215A7DE5-05AC-4F1D-81D4-20693DD44993}" dt="2026-09-02T16:18:48.933" v="7820" actId="6549"/>
          <ac:spMkLst>
            <pc:docMk/>
            <pc:sldMk cId="2465437412" sldId="2146847236"/>
            <ac:spMk id="72" creationId="{4511FC60-891F-A558-D9DD-B14F2F4D6E21}"/>
          </ac:spMkLst>
        </pc:spChg>
        <pc:spChg chg="add mod">
          <ac:chgData name="Stephanie Greenslade" userId="b9ff5e3f-f6b9-4142-9b2c-d3415e98c678" providerId="ADAL" clId="{215A7DE5-05AC-4F1D-81D4-20693DD44993}" dt="2026-09-02T16:23:24.990" v="8079" actId="1076"/>
          <ac:spMkLst>
            <pc:docMk/>
            <pc:sldMk cId="2465437412" sldId="2146847236"/>
            <ac:spMk id="74" creationId="{C64954CA-6472-158E-CD2B-290EF5473B1F}"/>
          </ac:spMkLst>
        </pc:spChg>
        <pc:cxnChg chg="add mod ord">
          <ac:chgData name="Stephanie Greenslade" userId="b9ff5e3f-f6b9-4142-9b2c-d3415e98c678" providerId="ADAL" clId="{215A7DE5-05AC-4F1D-81D4-20693DD44993}" dt="2026-09-02T16:50:56.262" v="8132" actId="166"/>
          <ac:cxnSpMkLst>
            <pc:docMk/>
            <pc:sldMk cId="2465437412" sldId="2146847236"/>
            <ac:cxnSpMk id="25" creationId="{FD2DF960-0FA4-D503-1387-2A6FB9DE1DDB}"/>
          </ac:cxnSpMkLst>
        </pc:cxnChg>
        <pc:cxnChg chg="mod">
          <ac:chgData name="Stephanie Greenslade" userId="b9ff5e3f-f6b9-4142-9b2c-d3415e98c678" providerId="ADAL" clId="{215A7DE5-05AC-4F1D-81D4-20693DD44993}" dt="2026-09-02T16:50:37.694" v="8129" actId="14100"/>
          <ac:cxnSpMkLst>
            <pc:docMk/>
            <pc:sldMk cId="2465437412" sldId="2146847236"/>
            <ac:cxnSpMk id="30" creationId="{3C92D519-FBC5-EB5B-B1DB-DAB02FE528CE}"/>
          </ac:cxnSpMkLst>
        </pc:cxnChg>
        <pc:cxnChg chg="mod ord">
          <ac:chgData name="Stephanie Greenslade" userId="b9ff5e3f-f6b9-4142-9b2c-d3415e98c678" providerId="ADAL" clId="{215A7DE5-05AC-4F1D-81D4-20693DD44993}" dt="2026-09-02T16:51:15.655" v="8136" actId="166"/>
          <ac:cxnSpMkLst>
            <pc:docMk/>
            <pc:sldMk cId="2465437412" sldId="2146847236"/>
            <ac:cxnSpMk id="34" creationId="{A2E78C37-171B-D0DE-14F9-3EE75C22C05B}"/>
          </ac:cxnSpMkLst>
        </pc:cxnChg>
        <pc:cxnChg chg="mod ord">
          <ac:chgData name="Stephanie Greenslade" userId="b9ff5e3f-f6b9-4142-9b2c-d3415e98c678" providerId="ADAL" clId="{215A7DE5-05AC-4F1D-81D4-20693DD44993}" dt="2026-09-02T16:51:26.862" v="8137" actId="166"/>
          <ac:cxnSpMkLst>
            <pc:docMk/>
            <pc:sldMk cId="2465437412" sldId="2146847236"/>
            <ac:cxnSpMk id="36" creationId="{6F0394EC-B463-BA33-9C3B-390CE834F159}"/>
          </ac:cxnSpMkLst>
        </pc:cxnChg>
      </pc:sldChg>
      <pc:sldChg chg="modSp mod ord modNotesTx">
        <pc:chgData name="Stephanie Greenslade" userId="b9ff5e3f-f6b9-4142-9b2c-d3415e98c678" providerId="ADAL" clId="{215A7DE5-05AC-4F1D-81D4-20693DD44993}" dt="2026-09-02T16:53:15.227" v="8138" actId="20577"/>
        <pc:sldMkLst>
          <pc:docMk/>
          <pc:sldMk cId="3036474970" sldId="2146847238"/>
        </pc:sldMkLst>
        <pc:spChg chg="mod">
          <ac:chgData name="Stephanie Greenslade" userId="b9ff5e3f-f6b9-4142-9b2c-d3415e98c678" providerId="ADAL" clId="{215A7DE5-05AC-4F1D-81D4-20693DD44993}" dt="2026-09-02T16:53:15.227" v="8138" actId="20577"/>
          <ac:spMkLst>
            <pc:docMk/>
            <pc:sldMk cId="3036474970" sldId="2146847238"/>
            <ac:spMk id="3" creationId="{202791BA-F3D1-B4CA-B77C-6D40B5D1AEAA}"/>
          </ac:spMkLst>
        </pc:spChg>
      </pc:sldChg>
      <pc:sldChg chg="modSp mod modNotesTx">
        <pc:chgData name="Stephanie Greenslade" userId="b9ff5e3f-f6b9-4142-9b2c-d3415e98c678" providerId="ADAL" clId="{215A7DE5-05AC-4F1D-81D4-20693DD44993}" dt="2026-09-04T08:11:26.312" v="8194" actId="14734"/>
        <pc:sldMkLst>
          <pc:docMk/>
          <pc:sldMk cId="673609102" sldId="2147478787"/>
        </pc:sldMkLst>
        <pc:graphicFrameChg chg="mod modGraphic">
          <ac:chgData name="Stephanie Greenslade" userId="b9ff5e3f-f6b9-4142-9b2c-d3415e98c678" providerId="ADAL" clId="{215A7DE5-05AC-4F1D-81D4-20693DD44993}" dt="2026-09-04T08:11:26.312" v="8194" actId="14734"/>
          <ac:graphicFrameMkLst>
            <pc:docMk/>
            <pc:sldMk cId="673609102" sldId="2147478787"/>
            <ac:graphicFrameMk id="2" creationId="{021D4DBC-9102-E6C7-D77A-BFFE02B20D93}"/>
          </ac:graphicFrameMkLst>
        </pc:graphicFrameChg>
      </pc:sldChg>
      <pc:sldChg chg="modSp mod modNotesTx">
        <pc:chgData name="Stephanie Greenslade" userId="b9ff5e3f-f6b9-4142-9b2c-d3415e98c678" providerId="ADAL" clId="{215A7DE5-05AC-4F1D-81D4-20693DD44993}" dt="2026-09-03T08:08:49.456" v="8139" actId="20577"/>
        <pc:sldMkLst>
          <pc:docMk/>
          <pc:sldMk cId="2553960013" sldId="2147478792"/>
        </pc:sldMkLst>
        <pc:spChg chg="mod">
          <ac:chgData name="Stephanie Greenslade" userId="b9ff5e3f-f6b9-4142-9b2c-d3415e98c678" providerId="ADAL" clId="{215A7DE5-05AC-4F1D-81D4-20693DD44993}" dt="2026-09-01T15:37:24.228" v="3449" actId="6549"/>
          <ac:spMkLst>
            <pc:docMk/>
            <pc:sldMk cId="2553960013" sldId="2147478792"/>
            <ac:spMk id="2" creationId="{50CFE5CD-90B6-F74D-45D9-D60CF02C1658}"/>
          </ac:spMkLst>
        </pc:spChg>
      </pc:sldChg>
      <pc:sldChg chg="addSp delSp modSp add mod">
        <pc:chgData name="Stephanie Greenslade" userId="b9ff5e3f-f6b9-4142-9b2c-d3415e98c678" providerId="ADAL" clId="{215A7DE5-05AC-4F1D-81D4-20693DD44993}" dt="2026-09-01T11:11:39.038" v="2676" actId="478"/>
        <pc:sldMkLst>
          <pc:docMk/>
          <pc:sldMk cId="2200973876" sldId="2147478802"/>
        </pc:sldMkLst>
        <pc:spChg chg="mod">
          <ac:chgData name="Stephanie Greenslade" userId="b9ff5e3f-f6b9-4142-9b2c-d3415e98c678" providerId="ADAL" clId="{215A7DE5-05AC-4F1D-81D4-20693DD44993}" dt="2026-09-01T11:09:26.817" v="2666" actId="14100"/>
          <ac:spMkLst>
            <pc:docMk/>
            <pc:sldMk cId="2200973876" sldId="2147478802"/>
            <ac:spMk id="5" creationId="{9FB3E5B7-7FEB-D3FF-100A-699AA5855DF2}"/>
          </ac:spMkLst>
        </pc:spChg>
        <pc:picChg chg="add mod">
          <ac:chgData name="Stephanie Greenslade" userId="b9ff5e3f-f6b9-4142-9b2c-d3415e98c678" providerId="ADAL" clId="{215A7DE5-05AC-4F1D-81D4-20693DD44993}" dt="2026-09-01T11:10:13.999" v="2671" actId="1076"/>
          <ac:picMkLst>
            <pc:docMk/>
            <pc:sldMk cId="2200973876" sldId="2147478802"/>
            <ac:picMk id="3" creationId="{A71CE2C6-653A-CA5B-8ED9-FCE244876353}"/>
          </ac:picMkLst>
        </pc:picChg>
      </pc:sldChg>
      <pc:sldChg chg="addSp delSp modSp add mod ord">
        <pc:chgData name="Stephanie Greenslade" userId="b9ff5e3f-f6b9-4142-9b2c-d3415e98c678" providerId="ADAL" clId="{215A7DE5-05AC-4F1D-81D4-20693DD44993}" dt="2026-09-01T11:25:11.946" v="2792" actId="20577"/>
        <pc:sldMkLst>
          <pc:docMk/>
          <pc:sldMk cId="2924519686" sldId="2147478803"/>
        </pc:sldMkLst>
        <pc:spChg chg="mod">
          <ac:chgData name="Stephanie Greenslade" userId="b9ff5e3f-f6b9-4142-9b2c-d3415e98c678" providerId="ADAL" clId="{215A7DE5-05AC-4F1D-81D4-20693DD44993}" dt="2026-09-01T11:25:11.946" v="2792" actId="20577"/>
          <ac:spMkLst>
            <pc:docMk/>
            <pc:sldMk cId="2924519686" sldId="2147478803"/>
            <ac:spMk id="5" creationId="{57175EF4-8D52-D906-858D-311BCE589683}"/>
          </ac:spMkLst>
        </pc:spChg>
        <pc:picChg chg="add mod">
          <ac:chgData name="Stephanie Greenslade" userId="b9ff5e3f-f6b9-4142-9b2c-d3415e98c678" providerId="ADAL" clId="{215A7DE5-05AC-4F1D-81D4-20693DD44993}" dt="2026-09-01T11:21:30.374" v="2789" actId="1076"/>
          <ac:picMkLst>
            <pc:docMk/>
            <pc:sldMk cId="2924519686" sldId="2147478803"/>
            <ac:picMk id="6" creationId="{1066206B-2186-F698-70C0-A11B01FFAF0A}"/>
          </ac:picMkLst>
        </pc:picChg>
      </pc:sldChg>
      <pc:sldChg chg="addSp delSp modSp new mod">
        <pc:chgData name="Stephanie Greenslade" userId="b9ff5e3f-f6b9-4142-9b2c-d3415e98c678" providerId="ADAL" clId="{215A7DE5-05AC-4F1D-81D4-20693DD44993}" dt="2026-09-03T09:36:56.017" v="8192" actId="1036"/>
        <pc:sldMkLst>
          <pc:docMk/>
          <pc:sldMk cId="1591818693" sldId="2147478817"/>
        </pc:sldMkLst>
        <pc:spChg chg="add mod">
          <ac:chgData name="Stephanie Greenslade" userId="b9ff5e3f-f6b9-4142-9b2c-d3415e98c678" providerId="ADAL" clId="{215A7DE5-05AC-4F1D-81D4-20693DD44993}" dt="2026-09-03T09:35:24.922" v="8171" actId="207"/>
          <ac:spMkLst>
            <pc:docMk/>
            <pc:sldMk cId="1591818693" sldId="2147478817"/>
            <ac:spMk id="6" creationId="{133CA374-3677-039E-B63A-3F3537633103}"/>
          </ac:spMkLst>
        </pc:spChg>
        <pc:picChg chg="add mod modCrop">
          <ac:chgData name="Stephanie Greenslade" userId="b9ff5e3f-f6b9-4142-9b2c-d3415e98c678" providerId="ADAL" clId="{215A7DE5-05AC-4F1D-81D4-20693DD44993}" dt="2026-09-03T09:36:56.017" v="8192" actId="1036"/>
          <ac:picMkLst>
            <pc:docMk/>
            <pc:sldMk cId="1591818693" sldId="2147478817"/>
            <ac:picMk id="4" creationId="{3D1853F5-155C-6DEF-3D58-E78BD069EEDC}"/>
          </ac:picMkLst>
        </pc:picChg>
        <pc:picChg chg="add del mod">
          <ac:chgData name="Stephanie Greenslade" userId="b9ff5e3f-f6b9-4142-9b2c-d3415e98c678" providerId="ADAL" clId="{215A7DE5-05AC-4F1D-81D4-20693DD44993}" dt="2026-09-03T09:36:04.721" v="8179" actId="478"/>
          <ac:picMkLst>
            <pc:docMk/>
            <pc:sldMk cId="1591818693" sldId="2147478817"/>
            <ac:picMk id="8" creationId="{9FC829EA-9598-7BFE-71A8-BB3E9AFF422F}"/>
          </ac:picMkLst>
        </pc:picChg>
        <pc:picChg chg="add mod modCrop">
          <ac:chgData name="Stephanie Greenslade" userId="b9ff5e3f-f6b9-4142-9b2c-d3415e98c678" providerId="ADAL" clId="{215A7DE5-05AC-4F1D-81D4-20693DD44993}" dt="2026-09-03T09:36:46.875" v="8186" actId="1076"/>
          <ac:picMkLst>
            <pc:docMk/>
            <pc:sldMk cId="1591818693" sldId="2147478817"/>
            <ac:picMk id="10" creationId="{4A1E7272-CF93-4213-C20D-56C273A444A5}"/>
          </ac:picMkLst>
        </pc:picChg>
      </pc:sldChg>
      <pc:sldMasterChg chg="delSldLayout">
        <pc:chgData name="Stephanie Greenslade" userId="b9ff5e3f-f6b9-4142-9b2c-d3415e98c678" providerId="ADAL" clId="{215A7DE5-05AC-4F1D-81D4-20693DD44993}" dt="2026-09-02T15:10:57.973" v="6567" actId="47"/>
        <pc:sldMasterMkLst>
          <pc:docMk/>
          <pc:sldMasterMk cId="861797521" sldId="2147483660"/>
        </pc:sldMasterMkLst>
      </pc:sldMasterChg>
    </pc:docChg>
  </pc:docChgLst>
  <pc:docChgLst>
    <pc:chgData name="Matt Parry" userId="aa34f7b9-1c72-48b2-af29-cbc9c368a36f" providerId="ADAL" clId="{00AFE47E-E279-4D48-8A46-130982D0D799}"/>
    <pc:docChg chg="undo custSel addSld delSld modSld modSection">
      <pc:chgData name="Matt Parry" userId="aa34f7b9-1c72-48b2-af29-cbc9c368a36f" providerId="ADAL" clId="{00AFE47E-E279-4D48-8A46-130982D0D799}" dt="2026-09-03T11:43:14.970" v="465"/>
      <pc:docMkLst>
        <pc:docMk/>
      </pc:docMkLst>
      <pc:sldChg chg="add">
        <pc:chgData name="Matt Parry" userId="aa34f7b9-1c72-48b2-af29-cbc9c368a36f" providerId="ADAL" clId="{00AFE47E-E279-4D48-8A46-130982D0D799}" dt="2026-09-03T11:43:14.970" v="465"/>
        <pc:sldMkLst>
          <pc:docMk/>
          <pc:sldMk cId="0" sldId="259"/>
        </pc:sldMkLst>
      </pc:sldChg>
      <pc:sldChg chg="add">
        <pc:chgData name="Matt Parry" userId="aa34f7b9-1c72-48b2-af29-cbc9c368a36f" providerId="ADAL" clId="{00AFE47E-E279-4D48-8A46-130982D0D799}" dt="2026-09-03T11:43:14.970" v="465"/>
        <pc:sldMkLst>
          <pc:docMk/>
          <pc:sldMk cId="0" sldId="260"/>
        </pc:sldMkLst>
      </pc:sldChg>
      <pc:sldChg chg="add">
        <pc:chgData name="Matt Parry" userId="aa34f7b9-1c72-48b2-af29-cbc9c368a36f" providerId="ADAL" clId="{00AFE47E-E279-4D48-8A46-130982D0D799}" dt="2026-09-03T11:43:14.970" v="465"/>
        <pc:sldMkLst>
          <pc:docMk/>
          <pc:sldMk cId="0" sldId="261"/>
        </pc:sldMkLst>
      </pc:sldChg>
      <pc:sldChg chg="modSp mod">
        <pc:chgData name="Matt Parry" userId="aa34f7b9-1c72-48b2-af29-cbc9c368a36f" providerId="ADAL" clId="{00AFE47E-E279-4D48-8A46-130982D0D799}" dt="2026-08-28T09:09:21.575" v="151"/>
        <pc:sldMkLst>
          <pc:docMk/>
          <pc:sldMk cId="1609585333" sldId="351"/>
        </pc:sldMkLst>
        <pc:spChg chg="mod">
          <ac:chgData name="Matt Parry" userId="aa34f7b9-1c72-48b2-af29-cbc9c368a36f" providerId="ADAL" clId="{00AFE47E-E279-4D48-8A46-130982D0D799}" dt="2026-08-28T09:09:16.698" v="150" actId="20577"/>
          <ac:spMkLst>
            <pc:docMk/>
            <pc:sldMk cId="1609585333" sldId="351"/>
            <ac:spMk id="2" creationId="{918E8E4B-C38D-016C-05B2-D6AD08A85359}"/>
          </ac:spMkLst>
        </pc:spChg>
        <pc:spChg chg="mod">
          <ac:chgData name="Matt Parry" userId="aa34f7b9-1c72-48b2-af29-cbc9c368a36f" providerId="ADAL" clId="{00AFE47E-E279-4D48-8A46-130982D0D799}" dt="2026-08-28T09:09:21.575" v="151"/>
          <ac:spMkLst>
            <pc:docMk/>
            <pc:sldMk cId="1609585333" sldId="351"/>
            <ac:spMk id="3" creationId="{EDB06DB3-5B11-BB84-A26D-AA86E88B6E30}"/>
          </ac:spMkLst>
        </pc:spChg>
      </pc:sldChg>
      <pc:sldChg chg="add">
        <pc:chgData name="Matt Parry" userId="aa34f7b9-1c72-48b2-af29-cbc9c368a36f" providerId="ADAL" clId="{00AFE47E-E279-4D48-8A46-130982D0D799}" dt="2026-09-03T07:24:20.272" v="463"/>
        <pc:sldMkLst>
          <pc:docMk/>
          <pc:sldMk cId="452388221" sldId="375"/>
        </pc:sldMkLst>
      </pc:sldChg>
      <pc:sldChg chg="add">
        <pc:chgData name="Matt Parry" userId="aa34f7b9-1c72-48b2-af29-cbc9c368a36f" providerId="ADAL" clId="{00AFE47E-E279-4D48-8A46-130982D0D799}" dt="2026-09-03T07:24:20.272" v="463"/>
        <pc:sldMkLst>
          <pc:docMk/>
          <pc:sldMk cId="1089037254" sldId="452"/>
        </pc:sldMkLst>
      </pc:sldChg>
      <pc:sldChg chg="add">
        <pc:chgData name="Matt Parry" userId="aa34f7b9-1c72-48b2-af29-cbc9c368a36f" providerId="ADAL" clId="{00AFE47E-E279-4D48-8A46-130982D0D799}" dt="2026-09-03T07:24:20.272" v="463"/>
        <pc:sldMkLst>
          <pc:docMk/>
          <pc:sldMk cId="829209292" sldId="453"/>
        </pc:sldMkLst>
      </pc:sldChg>
      <pc:sldChg chg="add">
        <pc:chgData name="Matt Parry" userId="aa34f7b9-1c72-48b2-af29-cbc9c368a36f" providerId="ADAL" clId="{00AFE47E-E279-4D48-8A46-130982D0D799}" dt="2026-09-03T07:24:20.272" v="463"/>
        <pc:sldMkLst>
          <pc:docMk/>
          <pc:sldMk cId="3984364593" sldId="455"/>
        </pc:sldMkLst>
      </pc:sldChg>
      <pc:sldChg chg="add">
        <pc:chgData name="Matt Parry" userId="aa34f7b9-1c72-48b2-af29-cbc9c368a36f" providerId="ADAL" clId="{00AFE47E-E279-4D48-8A46-130982D0D799}" dt="2026-09-03T07:24:20.272" v="463"/>
        <pc:sldMkLst>
          <pc:docMk/>
          <pc:sldMk cId="3689372225" sldId="1017"/>
        </pc:sldMkLst>
      </pc:sldChg>
      <pc:sldChg chg="add">
        <pc:chgData name="Matt Parry" userId="aa34f7b9-1c72-48b2-af29-cbc9c368a36f" providerId="ADAL" clId="{00AFE47E-E279-4D48-8A46-130982D0D799}" dt="2026-09-03T07:24:20.272" v="463"/>
        <pc:sldMkLst>
          <pc:docMk/>
          <pc:sldMk cId="2264265844" sldId="1143"/>
        </pc:sldMkLst>
      </pc:sldChg>
      <pc:sldChg chg="add">
        <pc:chgData name="Matt Parry" userId="aa34f7b9-1c72-48b2-af29-cbc9c368a36f" providerId="ADAL" clId="{00AFE47E-E279-4D48-8A46-130982D0D799}" dt="2026-09-03T07:24:20.272" v="463"/>
        <pc:sldMkLst>
          <pc:docMk/>
          <pc:sldMk cId="2600125961" sldId="1144"/>
        </pc:sldMkLst>
      </pc:sldChg>
      <pc:sldChg chg="modSp mod">
        <pc:chgData name="Matt Parry" userId="aa34f7b9-1c72-48b2-af29-cbc9c368a36f" providerId="ADAL" clId="{00AFE47E-E279-4D48-8A46-130982D0D799}" dt="2026-09-02T16:21:39.043" v="448" actId="21"/>
        <pc:sldMkLst>
          <pc:docMk/>
          <pc:sldMk cId="673609102" sldId="2147478787"/>
        </pc:sldMkLst>
        <pc:graphicFrameChg chg="modGraphic">
          <ac:chgData name="Matt Parry" userId="aa34f7b9-1c72-48b2-af29-cbc9c368a36f" providerId="ADAL" clId="{00AFE47E-E279-4D48-8A46-130982D0D799}" dt="2026-09-02T16:21:39.043" v="448" actId="21"/>
          <ac:graphicFrameMkLst>
            <pc:docMk/>
            <pc:sldMk cId="673609102" sldId="2147478787"/>
            <ac:graphicFrameMk id="2" creationId="{021D4DBC-9102-E6C7-D77A-BFFE02B20D93}"/>
          </ac:graphicFrameMkLst>
        </pc:graphicFrameChg>
      </pc:sldChg>
      <pc:sldChg chg="del">
        <pc:chgData name="Matt Parry" userId="aa34f7b9-1c72-48b2-af29-cbc9c368a36f" providerId="ADAL" clId="{00AFE47E-E279-4D48-8A46-130982D0D799}" dt="2026-09-03T07:24:30.460" v="464" actId="47"/>
        <pc:sldMkLst>
          <pc:docMk/>
          <pc:sldMk cId="2847724975" sldId="2147478804"/>
        </pc:sldMkLst>
      </pc:sldChg>
      <pc:sldChg chg="add">
        <pc:chgData name="Matt Parry" userId="aa34f7b9-1c72-48b2-af29-cbc9c368a36f" providerId="ADAL" clId="{00AFE47E-E279-4D48-8A46-130982D0D799}" dt="2026-09-02T16:22:25.314" v="449"/>
        <pc:sldMkLst>
          <pc:docMk/>
          <pc:sldMk cId="1021780812" sldId="2147478805"/>
        </pc:sldMkLst>
      </pc:sldChg>
      <pc:sldChg chg="add">
        <pc:chgData name="Matt Parry" userId="aa34f7b9-1c72-48b2-af29-cbc9c368a36f" providerId="ADAL" clId="{00AFE47E-E279-4D48-8A46-130982D0D799}" dt="2026-09-02T16:22:25.314" v="449"/>
        <pc:sldMkLst>
          <pc:docMk/>
          <pc:sldMk cId="1695161523" sldId="2147478806"/>
        </pc:sldMkLst>
      </pc:sldChg>
      <pc:sldChg chg="add">
        <pc:chgData name="Matt Parry" userId="aa34f7b9-1c72-48b2-af29-cbc9c368a36f" providerId="ADAL" clId="{00AFE47E-E279-4D48-8A46-130982D0D799}" dt="2026-09-02T16:22:25.314" v="449"/>
        <pc:sldMkLst>
          <pc:docMk/>
          <pc:sldMk cId="12593705" sldId="2147478807"/>
        </pc:sldMkLst>
      </pc:sldChg>
      <pc:sldChg chg="add">
        <pc:chgData name="Matt Parry" userId="aa34f7b9-1c72-48b2-af29-cbc9c368a36f" providerId="ADAL" clId="{00AFE47E-E279-4D48-8A46-130982D0D799}" dt="2026-09-02T16:22:25.314" v="449"/>
        <pc:sldMkLst>
          <pc:docMk/>
          <pc:sldMk cId="1782009976" sldId="2147478808"/>
        </pc:sldMkLst>
      </pc:sldChg>
      <pc:sldChg chg="add">
        <pc:chgData name="Matt Parry" userId="aa34f7b9-1c72-48b2-af29-cbc9c368a36f" providerId="ADAL" clId="{00AFE47E-E279-4D48-8A46-130982D0D799}" dt="2026-09-02T16:22:25.314" v="449"/>
        <pc:sldMkLst>
          <pc:docMk/>
          <pc:sldMk cId="3375832230" sldId="2147478809"/>
        </pc:sldMkLst>
      </pc:sldChg>
      <pc:sldChg chg="add">
        <pc:chgData name="Matt Parry" userId="aa34f7b9-1c72-48b2-af29-cbc9c368a36f" providerId="ADAL" clId="{00AFE47E-E279-4D48-8A46-130982D0D799}" dt="2026-09-02T16:22:25.314" v="449"/>
        <pc:sldMkLst>
          <pc:docMk/>
          <pc:sldMk cId="1535402272" sldId="2147478810"/>
        </pc:sldMkLst>
      </pc:sldChg>
      <pc:sldChg chg="add">
        <pc:chgData name="Matt Parry" userId="aa34f7b9-1c72-48b2-af29-cbc9c368a36f" providerId="ADAL" clId="{00AFE47E-E279-4D48-8A46-130982D0D799}" dt="2026-09-02T16:22:25.314" v="449"/>
        <pc:sldMkLst>
          <pc:docMk/>
          <pc:sldMk cId="1054084475" sldId="2147478811"/>
        </pc:sldMkLst>
      </pc:sldChg>
      <pc:sldChg chg="add">
        <pc:chgData name="Matt Parry" userId="aa34f7b9-1c72-48b2-af29-cbc9c368a36f" providerId="ADAL" clId="{00AFE47E-E279-4D48-8A46-130982D0D799}" dt="2026-09-02T16:22:25.314" v="449"/>
        <pc:sldMkLst>
          <pc:docMk/>
          <pc:sldMk cId="231034766" sldId="2147478812"/>
        </pc:sldMkLst>
      </pc:sldChg>
      <pc:sldChg chg="add">
        <pc:chgData name="Matt Parry" userId="aa34f7b9-1c72-48b2-af29-cbc9c368a36f" providerId="ADAL" clId="{00AFE47E-E279-4D48-8A46-130982D0D799}" dt="2026-09-02T16:22:25.314" v="449"/>
        <pc:sldMkLst>
          <pc:docMk/>
          <pc:sldMk cId="2722958170" sldId="2147478813"/>
        </pc:sldMkLst>
      </pc:sldChg>
      <pc:sldChg chg="add">
        <pc:chgData name="Matt Parry" userId="aa34f7b9-1c72-48b2-af29-cbc9c368a36f" providerId="ADAL" clId="{00AFE47E-E279-4D48-8A46-130982D0D799}" dt="2026-09-02T16:22:25.314" v="449"/>
        <pc:sldMkLst>
          <pc:docMk/>
          <pc:sldMk cId="2797352093" sldId="2147478814"/>
        </pc:sldMkLst>
      </pc:sldChg>
      <pc:sldChg chg="add">
        <pc:chgData name="Matt Parry" userId="aa34f7b9-1c72-48b2-af29-cbc9c368a36f" providerId="ADAL" clId="{00AFE47E-E279-4D48-8A46-130982D0D799}" dt="2026-09-02T16:22:25.314" v="449"/>
        <pc:sldMkLst>
          <pc:docMk/>
          <pc:sldMk cId="1128694855" sldId="2147478815"/>
        </pc:sldMkLst>
      </pc:sldChg>
      <pc:sldChg chg="add">
        <pc:chgData name="Matt Parry" userId="aa34f7b9-1c72-48b2-af29-cbc9c368a36f" providerId="ADAL" clId="{00AFE47E-E279-4D48-8A46-130982D0D799}" dt="2026-09-02T16:22:25.314" v="449"/>
        <pc:sldMkLst>
          <pc:docMk/>
          <pc:sldMk cId="3922909740" sldId="2147478816"/>
        </pc:sldMkLst>
      </pc:sldChg>
      <pc:sldMasterChg chg="delSldLayout">
        <pc:chgData name="Matt Parry" userId="aa34f7b9-1c72-48b2-af29-cbc9c368a36f" providerId="ADAL" clId="{00AFE47E-E279-4D48-8A46-130982D0D799}" dt="2026-09-02T16:23:13.612" v="462" actId="47"/>
        <pc:sldMasterMkLst>
          <pc:docMk/>
          <pc:sldMasterMk cId="861797521" sldId="2147483660"/>
        </pc:sldMasterMkLst>
      </pc:sldMasterChg>
    </pc:docChg>
  </pc:docChgLst>
  <pc:docChgLst>
    <pc:chgData name="Daniel De Wijze" userId="08c304f7-00ae-4740-9b41-738534304111" providerId="ADAL" clId="{FDE390D8-E8CC-4B0C-A0F6-78DF56758CE7}"/>
    <pc:docChg chg="undo custSel addSld delSld modSld sldOrd addMainMaster delMainMaster modMainMaster addSection modSection">
      <pc:chgData name="Daniel De Wijze" userId="08c304f7-00ae-4740-9b41-738534304111" providerId="ADAL" clId="{FDE390D8-E8CC-4B0C-A0F6-78DF56758CE7}" dt="2026-08-06T15:58:08.908" v="3966" actId="13926"/>
      <pc:docMkLst>
        <pc:docMk/>
      </pc:docMkLst>
      <pc:sldChg chg="addSp delSp modSp mod">
        <pc:chgData name="Daniel De Wijze" userId="08c304f7-00ae-4740-9b41-738534304111" providerId="ADAL" clId="{FDE390D8-E8CC-4B0C-A0F6-78DF56758CE7}" dt="2026-08-06T15:56:42.551" v="3933" actId="1076"/>
        <pc:sldMkLst>
          <pc:docMk/>
          <pc:sldMk cId="3495534894" sldId="382"/>
        </pc:sldMkLst>
        <pc:spChg chg="mod">
          <ac:chgData name="Daniel De Wijze" userId="08c304f7-00ae-4740-9b41-738534304111" providerId="ADAL" clId="{FDE390D8-E8CC-4B0C-A0F6-78DF56758CE7}" dt="2026-08-06T15:56:42.551" v="3933" actId="1076"/>
          <ac:spMkLst>
            <pc:docMk/>
            <pc:sldMk cId="3495534894" sldId="382"/>
            <ac:spMk id="2" creationId="{AE8213B4-473A-00F9-004E-C4FA96CCD23D}"/>
          </ac:spMkLst>
        </pc:spChg>
        <pc:spChg chg="mod">
          <ac:chgData name="Daniel De Wijze" userId="08c304f7-00ae-4740-9b41-738534304111" providerId="ADAL" clId="{FDE390D8-E8CC-4B0C-A0F6-78DF56758CE7}" dt="2026-08-06T15:55:33.845" v="3914" actId="1076"/>
          <ac:spMkLst>
            <pc:docMk/>
            <pc:sldMk cId="3495534894" sldId="382"/>
            <ac:spMk id="14" creationId="{F2D6F1EE-C999-E917-2D6B-265E08AE8488}"/>
          </ac:spMkLst>
        </pc:spChg>
        <pc:picChg chg="add mod modCrop">
          <ac:chgData name="Daniel De Wijze" userId="08c304f7-00ae-4740-9b41-738534304111" providerId="ADAL" clId="{FDE390D8-E8CC-4B0C-A0F6-78DF56758CE7}" dt="2026-08-06T15:56:25.910" v="3927" actId="14100"/>
          <ac:picMkLst>
            <pc:docMk/>
            <pc:sldMk cId="3495534894" sldId="382"/>
            <ac:picMk id="6" creationId="{E158655C-24A5-2351-359E-B5E4924214A8}"/>
          </ac:picMkLst>
        </pc:picChg>
      </pc:sldChg>
      <pc:sldChg chg="modSp mod">
        <pc:chgData name="Daniel De Wijze" userId="08c304f7-00ae-4740-9b41-738534304111" providerId="ADAL" clId="{FDE390D8-E8CC-4B0C-A0F6-78DF56758CE7}" dt="2026-08-06T14:28:06.019" v="2683" actId="20577"/>
        <pc:sldMkLst>
          <pc:docMk/>
          <pc:sldMk cId="2386489684" sldId="2146847226"/>
        </pc:sldMkLst>
        <pc:spChg chg="mod">
          <ac:chgData name="Daniel De Wijze" userId="08c304f7-00ae-4740-9b41-738534304111" providerId="ADAL" clId="{FDE390D8-E8CC-4B0C-A0F6-78DF56758CE7}" dt="2026-08-06T13:41:50.762" v="2295" actId="20577"/>
          <ac:spMkLst>
            <pc:docMk/>
            <pc:sldMk cId="2386489684" sldId="2146847226"/>
            <ac:spMk id="2" creationId="{09F41C21-6E0A-4133-D9C4-E96A3D805870}"/>
          </ac:spMkLst>
        </pc:spChg>
        <pc:spChg chg="mod">
          <ac:chgData name="Daniel De Wijze" userId="08c304f7-00ae-4740-9b41-738534304111" providerId="ADAL" clId="{FDE390D8-E8CC-4B0C-A0F6-78DF56758CE7}" dt="2026-08-06T13:41:18.005" v="2282" actId="113"/>
          <ac:spMkLst>
            <pc:docMk/>
            <pc:sldMk cId="2386489684" sldId="2146847226"/>
            <ac:spMk id="3" creationId="{1828937B-9E85-EC9A-C2FE-A3B3F0CD4FF4}"/>
          </ac:spMkLst>
        </pc:spChg>
        <pc:spChg chg="mod">
          <ac:chgData name="Daniel De Wijze" userId="08c304f7-00ae-4740-9b41-738534304111" providerId="ADAL" clId="{FDE390D8-E8CC-4B0C-A0F6-78DF56758CE7}" dt="2026-08-06T14:28:06.019" v="2683" actId="20577"/>
          <ac:spMkLst>
            <pc:docMk/>
            <pc:sldMk cId="2386489684" sldId="2146847226"/>
            <ac:spMk id="7" creationId="{65CA6C74-59EE-09A9-9506-1C2EB8C8935A}"/>
          </ac:spMkLst>
        </pc:spChg>
        <pc:spChg chg="mod">
          <ac:chgData name="Daniel De Wijze" userId="08c304f7-00ae-4740-9b41-738534304111" providerId="ADAL" clId="{FDE390D8-E8CC-4B0C-A0F6-78DF56758CE7}" dt="2026-08-06T13:41:53.491" v="2299" actId="20577"/>
          <ac:spMkLst>
            <pc:docMk/>
            <pc:sldMk cId="2386489684" sldId="2146847226"/>
            <ac:spMk id="8" creationId="{2598F0DF-D382-BE26-CDE6-84386C06BC75}"/>
          </ac:spMkLst>
        </pc:spChg>
      </pc:sldChg>
      <pc:sldChg chg="modSp mod">
        <pc:chgData name="Daniel De Wijze" userId="08c304f7-00ae-4740-9b41-738534304111" providerId="ADAL" clId="{FDE390D8-E8CC-4B0C-A0F6-78DF56758CE7}" dt="2026-08-06T14:21:31.546" v="2634" actId="20577"/>
        <pc:sldMkLst>
          <pc:docMk/>
          <pc:sldMk cId="2586756366" sldId="2146847227"/>
        </pc:sldMkLst>
        <pc:graphicFrameChg chg="modGraphic">
          <ac:chgData name="Daniel De Wijze" userId="08c304f7-00ae-4740-9b41-738534304111" providerId="ADAL" clId="{FDE390D8-E8CC-4B0C-A0F6-78DF56758CE7}" dt="2026-08-06T14:21:31.546" v="2634" actId="20577"/>
          <ac:graphicFrameMkLst>
            <pc:docMk/>
            <pc:sldMk cId="2586756366" sldId="2146847227"/>
            <ac:graphicFrameMk id="6" creationId="{3A138EE7-3CCE-D7BF-C0EF-733028D01BB6}"/>
          </ac:graphicFrameMkLst>
        </pc:graphicFrameChg>
      </pc:sldChg>
      <pc:sldChg chg="modSp mod ord">
        <pc:chgData name="Daniel De Wijze" userId="08c304f7-00ae-4740-9b41-738534304111" providerId="ADAL" clId="{FDE390D8-E8CC-4B0C-A0F6-78DF56758CE7}" dt="2026-08-06T15:58:08.908" v="3966" actId="13926"/>
        <pc:sldMkLst>
          <pc:docMk/>
          <pc:sldMk cId="2584152075" sldId="2146847229"/>
        </pc:sldMkLst>
        <pc:spChg chg="mod">
          <ac:chgData name="Daniel De Wijze" userId="08c304f7-00ae-4740-9b41-738534304111" providerId="ADAL" clId="{FDE390D8-E8CC-4B0C-A0F6-78DF56758CE7}" dt="2026-08-06T15:06:13.052" v="3490" actId="20577"/>
          <ac:spMkLst>
            <pc:docMk/>
            <pc:sldMk cId="2584152075" sldId="2146847229"/>
            <ac:spMk id="3" creationId="{5C4F4E40-D01B-6BD9-3E54-B47A54BC68F6}"/>
          </ac:spMkLst>
        </pc:spChg>
        <pc:graphicFrameChg chg="mod modGraphic">
          <ac:chgData name="Daniel De Wijze" userId="08c304f7-00ae-4740-9b41-738534304111" providerId="ADAL" clId="{FDE390D8-E8CC-4B0C-A0F6-78DF56758CE7}" dt="2026-08-06T15:58:08.908" v="3966" actId="13926"/>
          <ac:graphicFrameMkLst>
            <pc:docMk/>
            <pc:sldMk cId="2584152075" sldId="2146847229"/>
            <ac:graphicFrameMk id="6" creationId="{E72DAD61-DBE3-1EA1-EB14-E182E776A09B}"/>
          </ac:graphicFrameMkLst>
        </pc:graphicFrameChg>
      </pc:sldChg>
      <pc:sldChg chg="modSp mod ord">
        <pc:chgData name="Daniel De Wijze" userId="08c304f7-00ae-4740-9b41-738534304111" providerId="ADAL" clId="{FDE390D8-E8CC-4B0C-A0F6-78DF56758CE7}" dt="2026-08-06T15:26:06.511" v="3913" actId="5793"/>
        <pc:sldMkLst>
          <pc:docMk/>
          <pc:sldMk cId="142870884" sldId="2146847230"/>
        </pc:sldMkLst>
        <pc:spChg chg="mod">
          <ac:chgData name="Daniel De Wijze" userId="08c304f7-00ae-4740-9b41-738534304111" providerId="ADAL" clId="{FDE390D8-E8CC-4B0C-A0F6-78DF56758CE7}" dt="2026-08-06T15:00:14.952" v="2692" actId="20577"/>
          <ac:spMkLst>
            <pc:docMk/>
            <pc:sldMk cId="142870884" sldId="2146847230"/>
            <ac:spMk id="3" creationId="{C6C6BF56-BEB4-7304-3575-F328A145AE22}"/>
          </ac:spMkLst>
        </pc:spChg>
        <pc:graphicFrameChg chg="mod modGraphic">
          <ac:chgData name="Daniel De Wijze" userId="08c304f7-00ae-4740-9b41-738534304111" providerId="ADAL" clId="{FDE390D8-E8CC-4B0C-A0F6-78DF56758CE7}" dt="2026-08-06T15:26:06.511" v="3913" actId="5793"/>
          <ac:graphicFrameMkLst>
            <pc:docMk/>
            <pc:sldMk cId="142870884" sldId="2146847230"/>
            <ac:graphicFrameMk id="6" creationId="{490AB390-FD6C-E639-F9DF-373A695A273C}"/>
          </ac:graphicFrameMkLst>
        </pc:graphicFrameChg>
      </pc:sldChg>
      <pc:sldChg chg="modSp add mod">
        <pc:chgData name="Daniel De Wijze" userId="08c304f7-00ae-4740-9b41-738534304111" providerId="ADAL" clId="{FDE390D8-E8CC-4B0C-A0F6-78DF56758CE7}" dt="2026-08-06T15:57:59.274" v="3965" actId="1076"/>
        <pc:sldMkLst>
          <pc:docMk/>
          <pc:sldMk cId="2465437412" sldId="2146847236"/>
        </pc:sldMkLst>
        <pc:spChg chg="mod">
          <ac:chgData name="Daniel De Wijze" userId="08c304f7-00ae-4740-9b41-738534304111" providerId="ADAL" clId="{FDE390D8-E8CC-4B0C-A0F6-78DF56758CE7}" dt="2026-08-06T15:57:59.274" v="3965" actId="1076"/>
          <ac:spMkLst>
            <pc:docMk/>
            <pc:sldMk cId="2465437412" sldId="2146847236"/>
            <ac:spMk id="3" creationId="{D73FCC2C-A95D-ED76-3D7D-E2B0647100E7}"/>
          </ac:spMkLst>
        </pc:spChg>
        <pc:spChg chg="mod">
          <ac:chgData name="Daniel De Wijze" userId="08c304f7-00ae-4740-9b41-738534304111" providerId="ADAL" clId="{FDE390D8-E8CC-4B0C-A0F6-78DF56758CE7}" dt="2026-08-06T13:25:08.392" v="2011" actId="1038"/>
          <ac:spMkLst>
            <pc:docMk/>
            <pc:sldMk cId="2465437412" sldId="2146847236"/>
            <ac:spMk id="6" creationId="{705C4708-5FC0-ADEB-A3AE-8D015A86B52D}"/>
          </ac:spMkLst>
        </pc:spChg>
      </pc:sldChg>
      <pc:sldChg chg="addSp delSp modSp add mod ord modNotesTx">
        <pc:chgData name="Daniel De Wijze" userId="08c304f7-00ae-4740-9b41-738534304111" providerId="ADAL" clId="{FDE390D8-E8CC-4B0C-A0F6-78DF56758CE7}" dt="2026-08-06T15:01:50.472" v="2820"/>
        <pc:sldMkLst>
          <pc:docMk/>
          <pc:sldMk cId="3036474970" sldId="2146847238"/>
        </pc:sldMkLst>
        <pc:spChg chg="mod">
          <ac:chgData name="Daniel De Wijze" userId="08c304f7-00ae-4740-9b41-738534304111" providerId="ADAL" clId="{FDE390D8-E8CC-4B0C-A0F6-78DF56758CE7}" dt="2026-08-06T13:24:13.775" v="1989" actId="1076"/>
          <ac:spMkLst>
            <pc:docMk/>
            <pc:sldMk cId="3036474970" sldId="2146847238"/>
            <ac:spMk id="3" creationId="{202791BA-F3D1-B4CA-B77C-6D40B5D1AEAA}"/>
          </ac:spMkLst>
        </pc:spChg>
        <pc:picChg chg="add mod">
          <ac:chgData name="Daniel De Wijze" userId="08c304f7-00ae-4740-9b41-738534304111" providerId="ADAL" clId="{FDE390D8-E8CC-4B0C-A0F6-78DF56758CE7}" dt="2026-08-06T13:24:02.062" v="1987" actId="1076"/>
          <ac:picMkLst>
            <pc:docMk/>
            <pc:sldMk cId="3036474970" sldId="2146847238"/>
            <ac:picMk id="11" creationId="{E2AD6565-3428-DC3B-6767-41D8675F5183}"/>
          </ac:picMkLst>
        </pc:picChg>
        <pc:picChg chg="add mod">
          <ac:chgData name="Daniel De Wijze" userId="08c304f7-00ae-4740-9b41-738534304111" providerId="ADAL" clId="{FDE390D8-E8CC-4B0C-A0F6-78DF56758CE7}" dt="2026-08-06T13:24:02.062" v="1987" actId="1076"/>
          <ac:picMkLst>
            <pc:docMk/>
            <pc:sldMk cId="3036474970" sldId="2146847238"/>
            <ac:picMk id="14" creationId="{ACA7C018-7C8A-FBFB-EF34-5B73D64F184C}"/>
          </ac:picMkLst>
        </pc:picChg>
      </pc:sldChg>
      <pc:sldChg chg="modSp mod">
        <pc:chgData name="Daniel De Wijze" userId="08c304f7-00ae-4740-9b41-738534304111" providerId="ADAL" clId="{FDE390D8-E8CC-4B0C-A0F6-78DF56758CE7}" dt="2026-08-06T13:30:54.924" v="2205" actId="2711"/>
        <pc:sldMkLst>
          <pc:docMk/>
          <pc:sldMk cId="673609102" sldId="2147478787"/>
        </pc:sldMkLst>
        <pc:graphicFrameChg chg="modGraphic">
          <ac:chgData name="Daniel De Wijze" userId="08c304f7-00ae-4740-9b41-738534304111" providerId="ADAL" clId="{FDE390D8-E8CC-4B0C-A0F6-78DF56758CE7}" dt="2026-08-06T13:30:54.924" v="2205" actId="2711"/>
          <ac:graphicFrameMkLst>
            <pc:docMk/>
            <pc:sldMk cId="673609102" sldId="2147478787"/>
            <ac:graphicFrameMk id="2" creationId="{021D4DBC-9102-E6C7-D77A-BFFE02B20D93}"/>
          </ac:graphicFrameMkLst>
        </pc:graphicFrameChg>
      </pc:sldChg>
      <pc:sldChg chg="modSp mod">
        <pc:chgData name="Daniel De Wijze" userId="08c304f7-00ae-4740-9b41-738534304111" providerId="ADAL" clId="{FDE390D8-E8CC-4B0C-A0F6-78DF56758CE7}" dt="2026-08-06T13:30:43.570" v="2204" actId="403"/>
        <pc:sldMkLst>
          <pc:docMk/>
          <pc:sldMk cId="3943639318" sldId="2147478789"/>
        </pc:sldMkLst>
        <pc:spChg chg="mod">
          <ac:chgData name="Daniel De Wijze" userId="08c304f7-00ae-4740-9b41-738534304111" providerId="ADAL" clId="{FDE390D8-E8CC-4B0C-A0F6-78DF56758CE7}" dt="2026-08-06T13:30:43.570" v="2204" actId="403"/>
          <ac:spMkLst>
            <pc:docMk/>
            <pc:sldMk cId="3943639318" sldId="2147478789"/>
            <ac:spMk id="2" creationId="{9B33A130-F3FB-5401-E55D-9802F6E6D0E8}"/>
          </ac:spMkLst>
        </pc:spChg>
      </pc:sldChg>
      <pc:sldChg chg="modSp mod">
        <pc:chgData name="Daniel De Wijze" userId="08c304f7-00ae-4740-9b41-738534304111" providerId="ADAL" clId="{FDE390D8-E8CC-4B0C-A0F6-78DF56758CE7}" dt="2026-08-06T13:30:35.071" v="2202" actId="1076"/>
        <pc:sldMkLst>
          <pc:docMk/>
          <pc:sldMk cId="1770507498" sldId="2147478790"/>
        </pc:sldMkLst>
        <pc:spChg chg="mod">
          <ac:chgData name="Daniel De Wijze" userId="08c304f7-00ae-4740-9b41-738534304111" providerId="ADAL" clId="{FDE390D8-E8CC-4B0C-A0F6-78DF56758CE7}" dt="2026-08-06T13:30:35.071" v="2202" actId="1076"/>
          <ac:spMkLst>
            <pc:docMk/>
            <pc:sldMk cId="1770507498" sldId="2147478790"/>
            <ac:spMk id="2" creationId="{26A529BA-7557-75E0-3AF1-F24B14F4AC94}"/>
          </ac:spMkLst>
        </pc:spChg>
      </pc:sldChg>
      <pc:sldChg chg="modSp mod">
        <pc:chgData name="Daniel De Wijze" userId="08c304f7-00ae-4740-9b41-738534304111" providerId="ADAL" clId="{FDE390D8-E8CC-4B0C-A0F6-78DF56758CE7}" dt="2026-08-06T13:31:08.902" v="2208" actId="113"/>
        <pc:sldMkLst>
          <pc:docMk/>
          <pc:sldMk cId="2553960013" sldId="2147478792"/>
        </pc:sldMkLst>
        <pc:spChg chg="mod">
          <ac:chgData name="Daniel De Wijze" userId="08c304f7-00ae-4740-9b41-738534304111" providerId="ADAL" clId="{FDE390D8-E8CC-4B0C-A0F6-78DF56758CE7}" dt="2026-08-06T13:31:08.902" v="2208" actId="113"/>
          <ac:spMkLst>
            <pc:docMk/>
            <pc:sldMk cId="2553960013" sldId="2147478792"/>
            <ac:spMk id="2" creationId="{50CFE5CD-90B6-F74D-45D9-D60CF02C1658}"/>
          </ac:spMkLst>
        </pc:spChg>
        <pc:spChg chg="mod">
          <ac:chgData name="Daniel De Wijze" userId="08c304f7-00ae-4740-9b41-738534304111" providerId="ADAL" clId="{FDE390D8-E8CC-4B0C-A0F6-78DF56758CE7}" dt="2026-08-06T13:31:06.890" v="2207" actId="2711"/>
          <ac:spMkLst>
            <pc:docMk/>
            <pc:sldMk cId="2553960013" sldId="2147478792"/>
            <ac:spMk id="3" creationId="{B97F3D1F-8F26-DB95-180F-1C91C063007C}"/>
          </ac:spMkLst>
        </pc:spChg>
      </pc:sldChg>
      <pc:sldChg chg="addSp delSp modSp add del mod ord">
        <pc:chgData name="Daniel De Wijze" userId="08c304f7-00ae-4740-9b41-738534304111" providerId="ADAL" clId="{FDE390D8-E8CC-4B0C-A0F6-78DF56758CE7}" dt="2026-08-06T13:30:09.850" v="2196" actId="2711"/>
        <pc:sldMkLst>
          <pc:docMk/>
          <pc:sldMk cId="3250281564" sldId="2147478793"/>
        </pc:sldMkLst>
        <pc:spChg chg="add mod">
          <ac:chgData name="Daniel De Wijze" userId="08c304f7-00ae-4740-9b41-738534304111" providerId="ADAL" clId="{FDE390D8-E8CC-4B0C-A0F6-78DF56758CE7}" dt="2026-08-06T13:30:09.850" v="2196" actId="2711"/>
          <ac:spMkLst>
            <pc:docMk/>
            <pc:sldMk cId="3250281564" sldId="2147478793"/>
            <ac:spMk id="5" creationId="{5CE564AC-A1FA-2D99-50FF-965FDC9FC42A}"/>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c:style val="2"/>
  <c:chart>
    <c:autoTitleDeleted val="1"/>
    <c:plotArea>
      <c:layout/>
      <c:barChart>
        <c:barDir val="col"/>
        <c:grouping val="clustered"/>
        <c:varyColors val="0"/>
        <c:ser>
          <c:idx val="0"/>
          <c:order val="0"/>
          <c:tx>
            <c:strRef>
              <c:f>Sheet1!$B$1</c:f>
              <c:strCache>
                <c:ptCount val="1"/>
                <c:pt idx="0">
                  <c:v>Monthly average</c:v>
                </c:pt>
              </c:strCache>
            </c:strRef>
          </c:tx>
          <c:spPr>
            <a:solidFill>
              <a:srgbClr val="1A9AFA"/>
            </a:solidFill>
            <a:effectLst/>
          </c:spPr>
          <c:invertIfNegative val="0"/>
          <c:cat>
            <c:strRef>
              <c:f>Sheet1!$A$2:$A$9</c:f>
              <c:strCache>
                <c:ptCount val="8"/>
                <c:pt idx="0">
                  <c:v>Jan</c:v>
                </c:pt>
                <c:pt idx="1">
                  <c:v>Feb</c:v>
                </c:pt>
                <c:pt idx="2">
                  <c:v>Mar</c:v>
                </c:pt>
                <c:pt idx="3">
                  <c:v>Apr</c:v>
                </c:pt>
                <c:pt idx="4">
                  <c:v>May</c:v>
                </c:pt>
                <c:pt idx="5">
                  <c:v>Jun</c:v>
                </c:pt>
                <c:pt idx="6">
                  <c:v>Jul</c:v>
                </c:pt>
                <c:pt idx="7">
                  <c:v>Aug</c:v>
                </c:pt>
              </c:strCache>
            </c:strRef>
          </c:cat>
          <c:val>
            <c:numRef>
              <c:f>Sheet1!$B$2:$B$9</c:f>
              <c:numCache>
                <c:formatCode>General</c:formatCode>
                <c:ptCount val="8"/>
                <c:pt idx="0">
                  <c:v>93.44</c:v>
                </c:pt>
                <c:pt idx="1">
                  <c:v>80.55</c:v>
                </c:pt>
                <c:pt idx="2">
                  <c:v>95.7</c:v>
                </c:pt>
                <c:pt idx="3">
                  <c:v>83.28</c:v>
                </c:pt>
                <c:pt idx="4">
                  <c:v>104.57</c:v>
                </c:pt>
                <c:pt idx="5">
                  <c:v>99.28</c:v>
                </c:pt>
                <c:pt idx="6">
                  <c:v>107.07</c:v>
                </c:pt>
                <c:pt idx="7">
                  <c:v>128.24</c:v>
                </c:pt>
              </c:numCache>
            </c:numRef>
          </c:val>
          <c:extLst>
            <c:ext xmlns:c16="http://schemas.microsoft.com/office/drawing/2014/chart" uri="{C3380CC4-5D6E-409C-BE32-E72D297353CC}">
              <c16:uniqueId val="{00000000-9894-49FA-805A-A968F6A1D720}"/>
            </c:ext>
          </c:extLst>
        </c:ser>
        <c:dLbls>
          <c:showLegendKey val="0"/>
          <c:showVal val="0"/>
          <c:showCatName val="0"/>
          <c:showSerName val="0"/>
          <c:showPercent val="0"/>
          <c:showBubbleSize val="0"/>
        </c:dLbls>
        <c:gapWidth val="45"/>
        <c:axId val="2094734554"/>
        <c:axId val="2094734552"/>
      </c:barChart>
      <c:lineChart>
        <c:grouping val="standard"/>
        <c:varyColors val="0"/>
        <c:ser>
          <c:idx val="1"/>
          <c:order val="1"/>
          <c:tx>
            <c:strRef>
              <c:f>Sheet1!$C$1</c:f>
              <c:strCache>
                <c:ptCount val="1"/>
                <c:pt idx="0">
                  <c:v>Jan – Aug 2026 average (£99/MWh)</c:v>
                </c:pt>
              </c:strCache>
            </c:strRef>
          </c:tx>
          <c:spPr>
            <a:ln w="22225" cap="flat">
              <a:solidFill>
                <a:srgbClr val="C4001A"/>
              </a:solidFill>
              <a:prstDash val="dash"/>
              <a:round/>
            </a:ln>
            <a:effectLst/>
          </c:spPr>
          <c:marker>
            <c:symbol val="none"/>
          </c:marker>
          <c:cat>
            <c:strRef>
              <c:f>Sheet1!$A$2:$A$9</c:f>
              <c:strCache>
                <c:ptCount val="8"/>
                <c:pt idx="0">
                  <c:v>Jan</c:v>
                </c:pt>
                <c:pt idx="1">
                  <c:v>Feb</c:v>
                </c:pt>
                <c:pt idx="2">
                  <c:v>Mar</c:v>
                </c:pt>
                <c:pt idx="3">
                  <c:v>Apr</c:v>
                </c:pt>
                <c:pt idx="4">
                  <c:v>May</c:v>
                </c:pt>
                <c:pt idx="5">
                  <c:v>Jun</c:v>
                </c:pt>
                <c:pt idx="6">
                  <c:v>Jul</c:v>
                </c:pt>
                <c:pt idx="7">
                  <c:v>Aug</c:v>
                </c:pt>
              </c:strCache>
            </c:strRef>
          </c:cat>
          <c:val>
            <c:numRef>
              <c:f>Sheet1!$C$2:$C$9</c:f>
              <c:numCache>
                <c:formatCode>General</c:formatCode>
                <c:ptCount val="8"/>
                <c:pt idx="0">
                  <c:v>99.02</c:v>
                </c:pt>
                <c:pt idx="1">
                  <c:v>99.02</c:v>
                </c:pt>
                <c:pt idx="2">
                  <c:v>99.02</c:v>
                </c:pt>
                <c:pt idx="3">
                  <c:v>99.02</c:v>
                </c:pt>
                <c:pt idx="4">
                  <c:v>99.02</c:v>
                </c:pt>
                <c:pt idx="5">
                  <c:v>99.02</c:v>
                </c:pt>
                <c:pt idx="6">
                  <c:v>99.02</c:v>
                </c:pt>
                <c:pt idx="7">
                  <c:v>99.02</c:v>
                </c:pt>
              </c:numCache>
            </c:numRef>
          </c:val>
          <c:smooth val="0"/>
          <c:extLst>
            <c:ext xmlns:c16="http://schemas.microsoft.com/office/drawing/2014/chart" uri="{C3380CC4-5D6E-409C-BE32-E72D297353CC}">
              <c16:uniqueId val="{00000001-9894-49FA-805A-A968F6A1D720}"/>
            </c:ext>
          </c:extLst>
        </c:ser>
        <c:dLbls>
          <c:showLegendKey val="0"/>
          <c:showVal val="0"/>
          <c:showCatName val="0"/>
          <c:showSerName val="0"/>
          <c:showPercent val="0"/>
          <c:showBubbleSize val="0"/>
        </c:dLbls>
        <c:marker val="1"/>
        <c:smooth val="0"/>
        <c:axId val="2094734554"/>
        <c:axId val="2094734552"/>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750" b="0" i="0" u="none" strike="noStrike">
                <a:solidFill>
                  <a:srgbClr val="747480"/>
                </a:solidFill>
                <a:latin typeface="Arial"/>
              </a:defRPr>
            </a:pPr>
            <a:endParaRPr lang="en-US"/>
          </a:p>
        </c:txPr>
        <c:crossAx val="2094734552"/>
        <c:crosses val="autoZero"/>
        <c:auto val="1"/>
        <c:lblAlgn val="ctr"/>
        <c:lblOffset val="100"/>
        <c:noMultiLvlLbl val="1"/>
      </c:catAx>
      <c:valAx>
        <c:axId val="2094734552"/>
        <c:scaling>
          <c:orientation val="minMax"/>
          <c:max val="140"/>
          <c:min val="0"/>
        </c:scaling>
        <c:delete val="0"/>
        <c:axPos val="l"/>
        <c:majorGridlines>
          <c:spPr>
            <a:ln w="6350" cap="flat">
              <a:solidFill>
                <a:srgbClr val="EDEEF2"/>
              </a:solidFill>
              <a:prstDash val="solid"/>
              <a:round/>
            </a:ln>
          </c:spPr>
        </c:majorGridlines>
        <c:title>
          <c:tx>
            <c:rich>
              <a:bodyPr/>
              <a:lstStyle/>
              <a:p>
                <a:pPr>
                  <a:defRPr sz="750" b="0" i="0" u="none" strike="noStrike">
                    <a:solidFill>
                      <a:srgbClr val="747480"/>
                    </a:solidFill>
                    <a:latin typeface="Arial"/>
                  </a:defRPr>
                </a:pPr>
                <a:r>
                  <a:rPr lang="en-GB" sz="750" b="0" i="0" u="none" strike="noStrike">
                    <a:solidFill>
                      <a:srgbClr val="747480"/>
                    </a:solidFill>
                    <a:latin typeface="Arial"/>
                  </a:rPr>
                  <a:t>£/MWh</a:t>
                </a:r>
              </a:p>
            </c:rich>
          </c:tx>
          <c:overlay val="0"/>
        </c:title>
        <c:numFmt formatCode="General" sourceLinked="0"/>
        <c:majorTickMark val="out"/>
        <c:minorTickMark val="none"/>
        <c:tickLblPos val="nextTo"/>
        <c:spPr>
          <a:ln w="12700" cap="flat">
            <a:solidFill>
              <a:srgbClr val="888888"/>
            </a:solidFill>
            <a:prstDash val="solid"/>
            <a:round/>
          </a:ln>
        </c:spPr>
        <c:txPr>
          <a:bodyPr/>
          <a:lstStyle/>
          <a:p>
            <a:pPr>
              <a:defRPr sz="750" b="0" i="0" u="none" strike="noStrike">
                <a:solidFill>
                  <a:srgbClr val="747480"/>
                </a:solidFill>
                <a:latin typeface="Arial"/>
              </a:defRPr>
            </a:pPr>
            <a:endParaRPr lang="en-US"/>
          </a:p>
        </c:txPr>
        <c:crossAx val="2094734554"/>
        <c:crosses val="autoZero"/>
        <c:crossBetween val="between"/>
      </c:valAx>
      <c:spPr>
        <a:solidFill>
          <a:srgbClr val="FFFFFF"/>
        </a:solidFill>
        <a:ln>
          <a:noFill/>
        </a:ln>
        <a:effectLst/>
      </c:spPr>
    </c:plotArea>
    <c:legend>
      <c:legendPos val="b"/>
      <c:overlay val="0"/>
      <c:txPr>
        <a:bodyPr/>
        <a:lstStyle/>
        <a:p>
          <a:pPr>
            <a:defRPr sz="700">
              <a:solidFill>
                <a:srgbClr val="2E2E38"/>
              </a:solidFill>
            </a:defRPr>
          </a:pPr>
          <a:endParaRPr lang="en-US"/>
        </a:p>
      </c:txPr>
    </c:legend>
    <c:plotVisOnly val="1"/>
    <c:dispBlanksAs val="span"/>
    <c:showDLblsOverMax val="1"/>
  </c:chart>
  <c:spPr>
    <a:solidFill>
      <a:srgbClr val="FFFFFF"/>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c:style val="2"/>
  <c:chart>
    <c:autoTitleDeleted val="1"/>
    <c:plotArea>
      <c:layout/>
      <c:barChart>
        <c:barDir val="col"/>
        <c:grouping val="stacked"/>
        <c:varyColors val="0"/>
        <c:ser>
          <c:idx val="0"/>
          <c:order val="0"/>
          <c:tx>
            <c:strRef>
              <c:f>Sheet1!$B$1</c:f>
              <c:strCache>
                <c:ptCount val="1"/>
                <c:pt idx="0">
                  <c:v>base</c:v>
                </c:pt>
              </c:strCache>
            </c:strRef>
          </c:tx>
          <c:spPr>
            <a:solidFill>
              <a:srgbClr val="FFFFFF"/>
            </a:solidFill>
            <a:effectLst/>
          </c:spPr>
          <c:invertIfNegative val="0"/>
          <c:cat>
            <c:strRef>
              <c:f>Sheet1!$A$2:$A$4</c:f>
              <c:strCache>
                <c:ptCount val="3"/>
                <c:pt idx="0">
                  <c:v>2024</c:v>
                </c:pt>
                <c:pt idx="1">
                  <c:v>2025</c:v>
                </c:pt>
                <c:pt idx="2">
                  <c:v>2026 YTD</c:v>
                </c:pt>
              </c:strCache>
            </c:strRef>
          </c:cat>
          <c:val>
            <c:numRef>
              <c:f>Sheet1!$B$2:$B$4</c:f>
              <c:numCache>
                <c:formatCode>General</c:formatCode>
                <c:ptCount val="3"/>
                <c:pt idx="0">
                  <c:v>53.72</c:v>
                </c:pt>
                <c:pt idx="1">
                  <c:v>66.94</c:v>
                </c:pt>
                <c:pt idx="2">
                  <c:v>80.55</c:v>
                </c:pt>
              </c:numCache>
            </c:numRef>
          </c:val>
          <c:extLst>
            <c:ext xmlns:c16="http://schemas.microsoft.com/office/drawing/2014/chart" uri="{C3380CC4-5D6E-409C-BE32-E72D297353CC}">
              <c16:uniqueId val="{00000000-CA16-40B6-85E7-8729104B02C8}"/>
            </c:ext>
          </c:extLst>
        </c:ser>
        <c:ser>
          <c:idx val="1"/>
          <c:order val="1"/>
          <c:tx>
            <c:strRef>
              <c:f>Sheet1!$C$1</c:f>
              <c:strCache>
                <c:ptCount val="1"/>
                <c:pt idx="0">
                  <c:v>Range of monthly averages (low to high)</c:v>
                </c:pt>
              </c:strCache>
            </c:strRef>
          </c:tx>
          <c:spPr>
            <a:solidFill>
              <a:srgbClr val="BFE0FA"/>
            </a:solidFill>
            <a:effectLst/>
          </c:spPr>
          <c:invertIfNegative val="0"/>
          <c:cat>
            <c:strRef>
              <c:f>Sheet1!$A$2:$A$4</c:f>
              <c:strCache>
                <c:ptCount val="3"/>
                <c:pt idx="0">
                  <c:v>2024</c:v>
                </c:pt>
                <c:pt idx="1">
                  <c:v>2025</c:v>
                </c:pt>
                <c:pt idx="2">
                  <c:v>2026 YTD</c:v>
                </c:pt>
              </c:strCache>
            </c:strRef>
          </c:cat>
          <c:val>
            <c:numRef>
              <c:f>Sheet1!$C$2:$C$4</c:f>
              <c:numCache>
                <c:formatCode>General</c:formatCode>
                <c:ptCount val="3"/>
                <c:pt idx="0">
                  <c:v>44.1</c:v>
                </c:pt>
                <c:pt idx="1">
                  <c:v>51.12</c:v>
                </c:pt>
                <c:pt idx="2">
                  <c:v>47.69</c:v>
                </c:pt>
              </c:numCache>
            </c:numRef>
          </c:val>
          <c:extLst>
            <c:ext xmlns:c16="http://schemas.microsoft.com/office/drawing/2014/chart" uri="{C3380CC4-5D6E-409C-BE32-E72D297353CC}">
              <c16:uniqueId val="{00000001-CA16-40B6-85E7-8729104B02C8}"/>
            </c:ext>
          </c:extLst>
        </c:ser>
        <c:dLbls>
          <c:showLegendKey val="0"/>
          <c:showVal val="0"/>
          <c:showCatName val="0"/>
          <c:showSerName val="0"/>
          <c:showPercent val="0"/>
          <c:showBubbleSize val="0"/>
        </c:dLbls>
        <c:gapWidth val="90"/>
        <c:overlap val="100"/>
        <c:axId val="2094734554"/>
        <c:axId val="2094734552"/>
      </c:barChart>
      <c:lineChart>
        <c:grouping val="standard"/>
        <c:varyColors val="0"/>
        <c:ser>
          <c:idx val="2"/>
          <c:order val="2"/>
          <c:tx>
            <c:strRef>
              <c:f>Sheet1!$D$1</c:f>
              <c:strCache>
                <c:ptCount val="1"/>
                <c:pt idx="0">
                  <c:v>Annual average</c:v>
                </c:pt>
              </c:strCache>
            </c:strRef>
          </c:tx>
          <c:spPr>
            <a:ln w="31750" cap="flat">
              <a:solidFill>
                <a:srgbClr val="1A9AFA"/>
              </a:solidFill>
              <a:prstDash val="solid"/>
              <a:round/>
            </a:ln>
            <a:effectLst/>
          </c:spPr>
          <c:marker>
            <c:symbol val="circle"/>
            <c:size val="7"/>
            <c:spPr>
              <a:solidFill>
                <a:srgbClr val="1A9AFA"/>
              </a:solidFill>
              <a:ln w="9525" cap="flat">
                <a:solidFill>
                  <a:srgbClr val="1A9AFA"/>
                </a:solidFill>
                <a:prstDash val="solid"/>
                <a:round/>
              </a:ln>
              <a:effectLst/>
            </c:spPr>
          </c:marker>
          <c:cat>
            <c:strRef>
              <c:f>Sheet1!$A$2:$A$4</c:f>
              <c:strCache>
                <c:ptCount val="3"/>
                <c:pt idx="0">
                  <c:v>2024</c:v>
                </c:pt>
                <c:pt idx="1">
                  <c:v>2025</c:v>
                </c:pt>
                <c:pt idx="2">
                  <c:v>2026 YTD</c:v>
                </c:pt>
              </c:strCache>
            </c:strRef>
          </c:cat>
          <c:val>
            <c:numRef>
              <c:f>Sheet1!$D$2:$D$4</c:f>
              <c:numCache>
                <c:formatCode>General</c:formatCode>
                <c:ptCount val="3"/>
                <c:pt idx="0">
                  <c:v>72.53</c:v>
                </c:pt>
                <c:pt idx="1">
                  <c:v>80.77</c:v>
                </c:pt>
                <c:pt idx="2">
                  <c:v>99.02</c:v>
                </c:pt>
              </c:numCache>
            </c:numRef>
          </c:val>
          <c:smooth val="0"/>
          <c:extLst>
            <c:ext xmlns:c16="http://schemas.microsoft.com/office/drawing/2014/chart" uri="{C3380CC4-5D6E-409C-BE32-E72D297353CC}">
              <c16:uniqueId val="{00000002-CA16-40B6-85E7-8729104B02C8}"/>
            </c:ext>
          </c:extLst>
        </c:ser>
        <c:dLbls>
          <c:showLegendKey val="0"/>
          <c:showVal val="0"/>
          <c:showCatName val="0"/>
          <c:showSerName val="0"/>
          <c:showPercent val="0"/>
          <c:showBubbleSize val="0"/>
        </c:dLbls>
        <c:marker val="1"/>
        <c:smooth val="0"/>
        <c:axId val="2094734554"/>
        <c:axId val="2094734552"/>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750" b="0" i="0" u="none" strike="noStrike">
                <a:solidFill>
                  <a:srgbClr val="747480"/>
                </a:solidFill>
                <a:latin typeface="Arial"/>
              </a:defRPr>
            </a:pPr>
            <a:endParaRPr lang="en-US"/>
          </a:p>
        </c:txPr>
        <c:crossAx val="2094734552"/>
        <c:crosses val="autoZero"/>
        <c:auto val="1"/>
        <c:lblAlgn val="ctr"/>
        <c:lblOffset val="100"/>
        <c:noMultiLvlLbl val="1"/>
      </c:catAx>
      <c:valAx>
        <c:axId val="2094734552"/>
        <c:scaling>
          <c:orientation val="minMax"/>
          <c:max val="140"/>
          <c:min val="0"/>
        </c:scaling>
        <c:delete val="0"/>
        <c:axPos val="l"/>
        <c:majorGridlines>
          <c:spPr>
            <a:ln w="6350" cap="flat">
              <a:solidFill>
                <a:srgbClr val="EDEEF2"/>
              </a:solidFill>
              <a:prstDash val="solid"/>
              <a:round/>
            </a:ln>
          </c:spPr>
        </c:majorGridlines>
        <c:title>
          <c:tx>
            <c:rich>
              <a:bodyPr/>
              <a:lstStyle/>
              <a:p>
                <a:pPr>
                  <a:defRPr sz="750" b="0" i="0" u="none" strike="noStrike">
                    <a:solidFill>
                      <a:srgbClr val="747480"/>
                    </a:solidFill>
                    <a:latin typeface="Arial"/>
                  </a:defRPr>
                </a:pPr>
                <a:r>
                  <a:rPr lang="en-GB" sz="750" b="0" i="0" u="none" strike="noStrike">
                    <a:solidFill>
                      <a:srgbClr val="747480"/>
                    </a:solidFill>
                    <a:latin typeface="Arial"/>
                  </a:rPr>
                  <a:t>£/MWh</a:t>
                </a:r>
              </a:p>
            </c:rich>
          </c:tx>
          <c:overlay val="0"/>
        </c:title>
        <c:numFmt formatCode="General" sourceLinked="0"/>
        <c:majorTickMark val="out"/>
        <c:minorTickMark val="none"/>
        <c:tickLblPos val="nextTo"/>
        <c:spPr>
          <a:ln w="12700" cap="flat">
            <a:solidFill>
              <a:srgbClr val="888888"/>
            </a:solidFill>
            <a:prstDash val="solid"/>
            <a:round/>
          </a:ln>
        </c:spPr>
        <c:txPr>
          <a:bodyPr/>
          <a:lstStyle/>
          <a:p>
            <a:pPr>
              <a:defRPr sz="750" b="0" i="0" u="none" strike="noStrike">
                <a:solidFill>
                  <a:srgbClr val="747480"/>
                </a:solidFill>
                <a:latin typeface="Arial"/>
              </a:defRPr>
            </a:pPr>
            <a:endParaRPr lang="en-US"/>
          </a:p>
        </c:txPr>
        <c:crossAx val="2094734554"/>
        <c:crosses val="autoZero"/>
        <c:crossBetween val="between"/>
      </c:valAx>
      <c:spPr>
        <a:solidFill>
          <a:srgbClr val="FFFFFF"/>
        </a:solid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c:style val="2"/>
  <c:chart>
    <c:autoTitleDeleted val="1"/>
    <c:plotArea>
      <c:layout/>
      <c:barChart>
        <c:barDir val="col"/>
        <c:grouping val="stacked"/>
        <c:varyColors val="0"/>
        <c:ser>
          <c:idx val="0"/>
          <c:order val="0"/>
          <c:tx>
            <c:strRef>
              <c:f>Sheet1!$B$1</c:f>
              <c:strCache>
                <c:ptCount val="1"/>
                <c:pt idx="0">
                  <c:v>Charge hours</c:v>
                </c:pt>
              </c:strCache>
            </c:strRef>
          </c:tx>
          <c:spPr>
            <a:solidFill>
              <a:srgbClr val="9BB7E8"/>
            </a:solidFill>
            <a:effectLst/>
          </c:spPr>
          <c:invertIfNegative val="0"/>
          <c:cat>
            <c:strRef>
              <c:f>Sheet1!$A$2:$A$25</c:f>
              <c:strCache>
                <c:ptCount val="2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strCache>
            </c:strRef>
          </c:cat>
          <c:val>
            <c:numRef>
              <c:f>Sheet1!$B$2:$B$25</c:f>
              <c:numCache>
                <c:formatCode>General</c:formatCode>
                <c:ptCount val="24"/>
                <c:pt idx="0">
                  <c:v>0</c:v>
                </c:pt>
                <c:pt idx="1">
                  <c:v>0</c:v>
                </c:pt>
                <c:pt idx="2">
                  <c:v>0</c:v>
                </c:pt>
                <c:pt idx="3">
                  <c:v>0</c:v>
                </c:pt>
                <c:pt idx="4">
                  <c:v>0</c:v>
                </c:pt>
                <c:pt idx="5">
                  <c:v>0</c:v>
                </c:pt>
                <c:pt idx="6">
                  <c:v>0</c:v>
                </c:pt>
                <c:pt idx="7">
                  <c:v>0</c:v>
                </c:pt>
                <c:pt idx="8">
                  <c:v>0</c:v>
                </c:pt>
                <c:pt idx="9">
                  <c:v>0</c:v>
                </c:pt>
                <c:pt idx="10">
                  <c:v>130</c:v>
                </c:pt>
                <c:pt idx="11">
                  <c:v>0</c:v>
                </c:pt>
                <c:pt idx="12">
                  <c:v>130</c:v>
                </c:pt>
                <c:pt idx="13">
                  <c:v>0</c:v>
                </c:pt>
                <c:pt idx="14">
                  <c:v>0</c:v>
                </c:pt>
                <c:pt idx="15">
                  <c:v>0</c:v>
                </c:pt>
                <c:pt idx="16">
                  <c:v>0</c:v>
                </c:pt>
                <c:pt idx="17">
                  <c:v>0</c:v>
                </c:pt>
                <c:pt idx="18">
                  <c:v>0</c:v>
                </c:pt>
                <c:pt idx="19">
                  <c:v>0</c:v>
                </c:pt>
                <c:pt idx="20">
                  <c:v>0</c:v>
                </c:pt>
                <c:pt idx="21">
                  <c:v>0</c:v>
                </c:pt>
                <c:pt idx="22">
                  <c:v>0</c:v>
                </c:pt>
                <c:pt idx="23">
                  <c:v>0</c:v>
                </c:pt>
              </c:numCache>
            </c:numRef>
          </c:val>
          <c:extLst>
            <c:ext xmlns:c16="http://schemas.microsoft.com/office/drawing/2014/chart" uri="{C3380CC4-5D6E-409C-BE32-E72D297353CC}">
              <c16:uniqueId val="{00000000-BA63-4758-B178-F960843BE3D9}"/>
            </c:ext>
          </c:extLst>
        </c:ser>
        <c:ser>
          <c:idx val="1"/>
          <c:order val="1"/>
          <c:tx>
            <c:strRef>
              <c:f>Sheet1!$C$1</c:f>
              <c:strCache>
                <c:ptCount val="1"/>
                <c:pt idx="0">
                  <c:v>Discharge hours</c:v>
                </c:pt>
              </c:strCache>
            </c:strRef>
          </c:tx>
          <c:spPr>
            <a:solidFill>
              <a:srgbClr val="9FD9C9"/>
            </a:solidFill>
            <a:effectLst/>
          </c:spPr>
          <c:invertIfNegative val="0"/>
          <c:cat>
            <c:strRef>
              <c:f>Sheet1!$A$2:$A$25</c:f>
              <c:strCache>
                <c:ptCount val="2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strCache>
            </c:strRef>
          </c:cat>
          <c:val>
            <c:numRef>
              <c:f>Sheet1!$C$2:$C$25</c:f>
              <c:numCache>
                <c:formatCode>General</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130</c:v>
                </c:pt>
                <c:pt idx="18">
                  <c:v>130</c:v>
                </c:pt>
                <c:pt idx="19">
                  <c:v>0</c:v>
                </c:pt>
                <c:pt idx="20">
                  <c:v>0</c:v>
                </c:pt>
                <c:pt idx="21">
                  <c:v>0</c:v>
                </c:pt>
                <c:pt idx="22">
                  <c:v>0</c:v>
                </c:pt>
                <c:pt idx="23">
                  <c:v>0</c:v>
                </c:pt>
              </c:numCache>
            </c:numRef>
          </c:val>
          <c:extLst>
            <c:ext xmlns:c16="http://schemas.microsoft.com/office/drawing/2014/chart" uri="{C3380CC4-5D6E-409C-BE32-E72D297353CC}">
              <c16:uniqueId val="{00000001-BA63-4758-B178-F960843BE3D9}"/>
            </c:ext>
          </c:extLst>
        </c:ser>
        <c:dLbls>
          <c:showLegendKey val="0"/>
          <c:showVal val="0"/>
          <c:showCatName val="0"/>
          <c:showSerName val="0"/>
          <c:showPercent val="0"/>
          <c:showBubbleSize val="0"/>
        </c:dLbls>
        <c:gapWidth val="20"/>
        <c:overlap val="100"/>
        <c:axId val="2094734554"/>
        <c:axId val="2094734552"/>
      </c:barChart>
      <c:lineChart>
        <c:grouping val="standard"/>
        <c:varyColors val="0"/>
        <c:ser>
          <c:idx val="2"/>
          <c:order val="2"/>
          <c:tx>
            <c:strRef>
              <c:f>Sheet1!$D$1</c:f>
              <c:strCache>
                <c:ptCount val="1"/>
                <c:pt idx="0">
                  <c:v>Market price (€/MWh)</c:v>
                </c:pt>
              </c:strCache>
            </c:strRef>
          </c:tx>
          <c:spPr>
            <a:ln w="31750" cap="flat">
              <a:solidFill>
                <a:srgbClr val="E8A33D"/>
              </a:solidFill>
              <a:prstDash val="solid"/>
              <a:round/>
            </a:ln>
            <a:effectLst/>
          </c:spPr>
          <c:marker>
            <c:symbol val="none"/>
          </c:marker>
          <c:cat>
            <c:strRef>
              <c:f>Sheet1!$A$2:$A$25</c:f>
              <c:strCache>
                <c:ptCount val="2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strCache>
            </c:strRef>
          </c:cat>
          <c:val>
            <c:numRef>
              <c:f>Sheet1!$D$2:$D$25</c:f>
              <c:numCache>
                <c:formatCode>General</c:formatCode>
                <c:ptCount val="24"/>
                <c:pt idx="0">
                  <c:v>78</c:v>
                </c:pt>
                <c:pt idx="1">
                  <c:v>74</c:v>
                </c:pt>
                <c:pt idx="2">
                  <c:v>69</c:v>
                </c:pt>
                <c:pt idx="3">
                  <c:v>64</c:v>
                </c:pt>
                <c:pt idx="4">
                  <c:v>60</c:v>
                </c:pt>
                <c:pt idx="5">
                  <c:v>56</c:v>
                </c:pt>
                <c:pt idx="6">
                  <c:v>52</c:v>
                </c:pt>
                <c:pt idx="7">
                  <c:v>46</c:v>
                </c:pt>
                <c:pt idx="8">
                  <c:v>38</c:v>
                </c:pt>
                <c:pt idx="9">
                  <c:v>28</c:v>
                </c:pt>
                <c:pt idx="10">
                  <c:v>20</c:v>
                </c:pt>
                <c:pt idx="11">
                  <c:v>26</c:v>
                </c:pt>
                <c:pt idx="12">
                  <c:v>21</c:v>
                </c:pt>
                <c:pt idx="13">
                  <c:v>30</c:v>
                </c:pt>
                <c:pt idx="14">
                  <c:v>44</c:v>
                </c:pt>
                <c:pt idx="15">
                  <c:v>58</c:v>
                </c:pt>
                <c:pt idx="16">
                  <c:v>72</c:v>
                </c:pt>
                <c:pt idx="17">
                  <c:v>88</c:v>
                </c:pt>
                <c:pt idx="18">
                  <c:v>104</c:v>
                </c:pt>
                <c:pt idx="19">
                  <c:v>112</c:v>
                </c:pt>
                <c:pt idx="20">
                  <c:v>106</c:v>
                </c:pt>
                <c:pt idx="21">
                  <c:v>100</c:v>
                </c:pt>
                <c:pt idx="22">
                  <c:v>95</c:v>
                </c:pt>
                <c:pt idx="23">
                  <c:v>90</c:v>
                </c:pt>
              </c:numCache>
            </c:numRef>
          </c:val>
          <c:smooth val="1"/>
          <c:extLst>
            <c:ext xmlns:c16="http://schemas.microsoft.com/office/drawing/2014/chart" uri="{C3380CC4-5D6E-409C-BE32-E72D297353CC}">
              <c16:uniqueId val="{00000002-BA63-4758-B178-F960843BE3D9}"/>
            </c:ext>
          </c:extLst>
        </c:ser>
        <c:dLbls>
          <c:showLegendKey val="0"/>
          <c:showVal val="0"/>
          <c:showCatName val="0"/>
          <c:showSerName val="0"/>
          <c:showPercent val="0"/>
          <c:showBubbleSize val="0"/>
        </c:dLbls>
        <c:marker val="1"/>
        <c:smooth val="0"/>
        <c:axId val="2094734554"/>
        <c:axId val="2094734552"/>
      </c:lineChart>
      <c:lineChart>
        <c:grouping val="standard"/>
        <c:varyColors val="0"/>
        <c:ser>
          <c:idx val="3"/>
          <c:order val="3"/>
          <c:tx>
            <c:strRef>
              <c:f>Sheet1!$E$1</c:f>
              <c:strCache>
                <c:ptCount val="1"/>
                <c:pt idx="0">
                  <c:v>Avg. discharge price</c:v>
                </c:pt>
              </c:strCache>
            </c:strRef>
          </c:tx>
          <c:spPr>
            <a:ln w="19050" cap="flat">
              <a:solidFill>
                <a:srgbClr val="0E8A7D"/>
              </a:solidFill>
              <a:prstDash val="dash"/>
              <a:round/>
            </a:ln>
            <a:effectLst/>
          </c:spPr>
          <c:marker>
            <c:symbol val="none"/>
          </c:marker>
          <c:cat>
            <c:strRef>
              <c:f>Sheet1!$A$2:$A$25</c:f>
              <c:strCache>
                <c:ptCount val="2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strCache>
            </c:strRef>
          </c:cat>
          <c:val>
            <c:numRef>
              <c:f>Sheet1!$E$2:$E$25</c:f>
              <c:numCache>
                <c:formatCode>General</c:formatCode>
                <c:ptCount val="24"/>
                <c:pt idx="0">
                  <c:v>108</c:v>
                </c:pt>
                <c:pt idx="1">
                  <c:v>108</c:v>
                </c:pt>
                <c:pt idx="2">
                  <c:v>108</c:v>
                </c:pt>
                <c:pt idx="3">
                  <c:v>108</c:v>
                </c:pt>
                <c:pt idx="4">
                  <c:v>108</c:v>
                </c:pt>
                <c:pt idx="5">
                  <c:v>108</c:v>
                </c:pt>
                <c:pt idx="6">
                  <c:v>108</c:v>
                </c:pt>
                <c:pt idx="7">
                  <c:v>108</c:v>
                </c:pt>
                <c:pt idx="8">
                  <c:v>108</c:v>
                </c:pt>
                <c:pt idx="9">
                  <c:v>108</c:v>
                </c:pt>
                <c:pt idx="10">
                  <c:v>108</c:v>
                </c:pt>
                <c:pt idx="11">
                  <c:v>108</c:v>
                </c:pt>
                <c:pt idx="12">
                  <c:v>108</c:v>
                </c:pt>
                <c:pt idx="13">
                  <c:v>108</c:v>
                </c:pt>
                <c:pt idx="14">
                  <c:v>108</c:v>
                </c:pt>
                <c:pt idx="15">
                  <c:v>108</c:v>
                </c:pt>
                <c:pt idx="16">
                  <c:v>108</c:v>
                </c:pt>
                <c:pt idx="17">
                  <c:v>108</c:v>
                </c:pt>
                <c:pt idx="18">
                  <c:v>108</c:v>
                </c:pt>
                <c:pt idx="19">
                  <c:v>108</c:v>
                </c:pt>
                <c:pt idx="20">
                  <c:v>108</c:v>
                </c:pt>
                <c:pt idx="21">
                  <c:v>108</c:v>
                </c:pt>
                <c:pt idx="22">
                  <c:v>108</c:v>
                </c:pt>
                <c:pt idx="23">
                  <c:v>108</c:v>
                </c:pt>
              </c:numCache>
            </c:numRef>
          </c:val>
          <c:smooth val="0"/>
          <c:extLst>
            <c:ext xmlns:c16="http://schemas.microsoft.com/office/drawing/2014/chart" uri="{C3380CC4-5D6E-409C-BE32-E72D297353CC}">
              <c16:uniqueId val="{00000003-BA63-4758-B178-F960843BE3D9}"/>
            </c:ext>
          </c:extLst>
        </c:ser>
        <c:ser>
          <c:idx val="4"/>
          <c:order val="4"/>
          <c:tx>
            <c:strRef>
              <c:f>Sheet1!$F$1</c:f>
              <c:strCache>
                <c:ptCount val="1"/>
                <c:pt idx="0">
                  <c:v>Avg. charge price</c:v>
                </c:pt>
              </c:strCache>
            </c:strRef>
          </c:tx>
          <c:spPr>
            <a:ln w="19050" cap="flat">
              <a:solidFill>
                <a:srgbClr val="1E2761"/>
              </a:solidFill>
              <a:prstDash val="dash"/>
              <a:round/>
            </a:ln>
            <a:effectLst/>
          </c:spPr>
          <c:marker>
            <c:symbol val="none"/>
          </c:marker>
          <c:cat>
            <c:strRef>
              <c:f>Sheet1!$A$2:$A$25</c:f>
              <c:strCache>
                <c:ptCount val="2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strCache>
            </c:strRef>
          </c:cat>
          <c:val>
            <c:numRef>
              <c:f>Sheet1!$F$2:$F$25</c:f>
              <c:numCache>
                <c:formatCode>General</c:formatCode>
                <c:ptCount val="24"/>
                <c:pt idx="0">
                  <c:v>23</c:v>
                </c:pt>
                <c:pt idx="1">
                  <c:v>23</c:v>
                </c:pt>
                <c:pt idx="2">
                  <c:v>23</c:v>
                </c:pt>
                <c:pt idx="3">
                  <c:v>23</c:v>
                </c:pt>
                <c:pt idx="4">
                  <c:v>23</c:v>
                </c:pt>
                <c:pt idx="5">
                  <c:v>23</c:v>
                </c:pt>
                <c:pt idx="6">
                  <c:v>23</c:v>
                </c:pt>
                <c:pt idx="7">
                  <c:v>23</c:v>
                </c:pt>
                <c:pt idx="8">
                  <c:v>23</c:v>
                </c:pt>
                <c:pt idx="9">
                  <c:v>23</c:v>
                </c:pt>
                <c:pt idx="10">
                  <c:v>23</c:v>
                </c:pt>
                <c:pt idx="11">
                  <c:v>23</c:v>
                </c:pt>
                <c:pt idx="12">
                  <c:v>23</c:v>
                </c:pt>
                <c:pt idx="13">
                  <c:v>23</c:v>
                </c:pt>
                <c:pt idx="14">
                  <c:v>23</c:v>
                </c:pt>
                <c:pt idx="15">
                  <c:v>23</c:v>
                </c:pt>
                <c:pt idx="16">
                  <c:v>23</c:v>
                </c:pt>
                <c:pt idx="17">
                  <c:v>23</c:v>
                </c:pt>
                <c:pt idx="18">
                  <c:v>23</c:v>
                </c:pt>
                <c:pt idx="19">
                  <c:v>23</c:v>
                </c:pt>
                <c:pt idx="20">
                  <c:v>23</c:v>
                </c:pt>
                <c:pt idx="21">
                  <c:v>23</c:v>
                </c:pt>
                <c:pt idx="22">
                  <c:v>23</c:v>
                </c:pt>
                <c:pt idx="23">
                  <c:v>23</c:v>
                </c:pt>
              </c:numCache>
            </c:numRef>
          </c:val>
          <c:smooth val="0"/>
          <c:extLst>
            <c:ext xmlns:c16="http://schemas.microsoft.com/office/drawing/2014/chart" uri="{C3380CC4-5D6E-409C-BE32-E72D297353CC}">
              <c16:uniqueId val="{00000004-BA63-4758-B178-F960843BE3D9}"/>
            </c:ext>
          </c:extLst>
        </c:ser>
        <c:dLbls>
          <c:showLegendKey val="0"/>
          <c:showVal val="0"/>
          <c:showCatName val="0"/>
          <c:showSerName val="0"/>
          <c:showPercent val="0"/>
          <c:showBubbleSize val="0"/>
        </c:dLbls>
        <c:marker val="1"/>
        <c:smooth val="0"/>
        <c:axId val="2094734554"/>
        <c:axId val="2094734552"/>
      </c:lineChart>
      <c:catAx>
        <c:axId val="2094734554"/>
        <c:scaling>
          <c:orientation val="minMax"/>
        </c:scaling>
        <c:delete val="0"/>
        <c:axPos val="b"/>
        <c:title>
          <c:tx>
            <c:rich>
              <a:bodyPr/>
              <a:lstStyle/>
              <a:p>
                <a:pPr>
                  <a:defRPr sz="750" b="0" i="0" u="none" strike="noStrike">
                    <a:solidFill>
                      <a:srgbClr val="747480"/>
                    </a:solidFill>
                    <a:latin typeface="Arial"/>
                  </a:defRPr>
                </a:pPr>
                <a:r>
                  <a:rPr lang="en-GB" sz="750" b="0" i="0" u="none" strike="noStrike">
                    <a:solidFill>
                      <a:srgbClr val="747480"/>
                    </a:solidFill>
                    <a:latin typeface="Arial"/>
                  </a:rPr>
                  <a:t>Hour of day</a:t>
                </a:r>
              </a:p>
            </c:rich>
          </c:tx>
          <c:overlay val="0"/>
        </c:title>
        <c:numFmt formatCode="General" sourceLinked="1"/>
        <c:majorTickMark val="out"/>
        <c:minorTickMark val="none"/>
        <c:tickLblPos val="low"/>
        <c:spPr>
          <a:ln w="12700" cap="flat">
            <a:solidFill>
              <a:srgbClr val="888888"/>
            </a:solidFill>
            <a:prstDash val="solid"/>
            <a:round/>
          </a:ln>
        </c:spPr>
        <c:txPr>
          <a:bodyPr/>
          <a:lstStyle/>
          <a:p>
            <a:pPr>
              <a:defRPr sz="700" b="0" i="0" u="none" strike="noStrike">
                <a:solidFill>
                  <a:srgbClr val="747480"/>
                </a:solidFill>
                <a:latin typeface="Arial"/>
              </a:defRPr>
            </a:pPr>
            <a:endParaRPr lang="en-US"/>
          </a:p>
        </c:txPr>
        <c:crossAx val="2094734552"/>
        <c:crosses val="autoZero"/>
        <c:auto val="1"/>
        <c:lblAlgn val="ctr"/>
        <c:lblOffset val="100"/>
        <c:noMultiLvlLbl val="1"/>
      </c:catAx>
      <c:valAx>
        <c:axId val="2094734552"/>
        <c:scaling>
          <c:orientation val="minMax"/>
          <c:max val="130"/>
          <c:min val="0"/>
        </c:scaling>
        <c:delete val="0"/>
        <c:axPos val="l"/>
        <c:majorGridlines>
          <c:spPr>
            <a:ln w="6350" cap="flat">
              <a:solidFill>
                <a:srgbClr val="EDEEF2"/>
              </a:solidFill>
              <a:prstDash val="solid"/>
              <a:round/>
            </a:ln>
          </c:spPr>
        </c:majorGridlines>
        <c:title>
          <c:tx>
            <c:rich>
              <a:bodyPr/>
              <a:lstStyle/>
              <a:p>
                <a:pPr>
                  <a:defRPr sz="750" b="0" i="0" u="none" strike="noStrike">
                    <a:solidFill>
                      <a:srgbClr val="747480"/>
                    </a:solidFill>
                    <a:latin typeface="Arial"/>
                  </a:defRPr>
                </a:pPr>
                <a:r>
                  <a:rPr lang="en-GB" sz="750" b="0" i="0" u="none" strike="noStrike">
                    <a:solidFill>
                      <a:srgbClr val="747480"/>
                    </a:solidFill>
                    <a:latin typeface="Arial"/>
                  </a:rPr>
                  <a:t>£/MWh</a:t>
                </a:r>
              </a:p>
            </c:rich>
          </c:tx>
          <c:overlay val="0"/>
        </c:title>
        <c:numFmt formatCode="General" sourceLinked="0"/>
        <c:majorTickMark val="out"/>
        <c:minorTickMark val="none"/>
        <c:tickLblPos val="nextTo"/>
        <c:spPr>
          <a:ln w="12700" cap="flat">
            <a:solidFill>
              <a:srgbClr val="888888"/>
            </a:solidFill>
            <a:prstDash val="solid"/>
            <a:round/>
          </a:ln>
        </c:spPr>
        <c:txPr>
          <a:bodyPr/>
          <a:lstStyle/>
          <a:p>
            <a:pPr>
              <a:defRPr sz="700" b="0" i="0" u="none" strike="noStrike">
                <a:solidFill>
                  <a:srgbClr val="747480"/>
                </a:solidFill>
                <a:latin typeface="Arial"/>
              </a:defRPr>
            </a:pPr>
            <a:endParaRPr lang="en-US"/>
          </a:p>
        </c:txPr>
        <c:crossAx val="2094734554"/>
        <c:crosses val="autoZero"/>
        <c:crossBetween val="between"/>
      </c:valAx>
      <c:spPr>
        <a:solidFill>
          <a:srgbClr val="FFFFFF"/>
        </a:solidFill>
        <a:ln>
          <a:noFill/>
        </a:ln>
        <a:effectLst/>
      </c:spPr>
    </c:plotArea>
    <c:legend>
      <c:legendPos val="b"/>
      <c:overlay val="0"/>
      <c:txPr>
        <a:bodyPr/>
        <a:lstStyle/>
        <a:p>
          <a:pPr>
            <a:defRPr sz="700">
              <a:solidFill>
                <a:srgbClr val="2E2E38"/>
              </a:solidFill>
            </a:defRPr>
          </a:pPr>
          <a:endParaRPr lang="en-US"/>
        </a:p>
      </c:txPr>
    </c:legend>
    <c:plotVisOnly val="1"/>
    <c:dispBlanksAs val="span"/>
    <c:showDLblsOverMax val="1"/>
  </c:chart>
  <c:spPr>
    <a:solidFill>
      <a:srgbClr val="FFFFFF"/>
    </a:solid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c:style val="2"/>
  <c:chart>
    <c:autoTitleDeleted val="1"/>
    <c:plotArea>
      <c:layout/>
      <c:barChart>
        <c:barDir val="col"/>
        <c:grouping val="stacked"/>
        <c:varyColors val="0"/>
        <c:ser>
          <c:idx val="0"/>
          <c:order val="0"/>
          <c:tx>
            <c:strRef>
              <c:f>Sheet1!$B$1</c:f>
              <c:strCache>
                <c:ptCount val="1"/>
                <c:pt idx="0">
                  <c:v>Spread realised up to X</c:v>
                </c:pt>
              </c:strCache>
            </c:strRef>
          </c:tx>
          <c:spPr>
            <a:solidFill>
              <a:srgbClr val="1A9AFA"/>
            </a:solidFill>
            <a:effectLst/>
          </c:spPr>
          <c:invertIfNegative val="0"/>
          <c:cat>
            <c:strRef>
              <c:f>Sheet1!$A$2:$A$11</c:f>
              <c:strCache>
                <c:ptCount val="10"/>
                <c:pt idx="0">
                  <c:v>May</c:v>
                </c:pt>
                <c:pt idx="1">
                  <c:v>Jun</c:v>
                </c:pt>
                <c:pt idx="2">
                  <c:v>Jul</c:v>
                </c:pt>
                <c:pt idx="3">
                  <c:v>Aug</c:v>
                </c:pt>
                <c:pt idx="4">
                  <c:v>Sep</c:v>
                </c:pt>
                <c:pt idx="5">
                  <c:v>Oct</c:v>
                </c:pt>
                <c:pt idx="6">
                  <c:v>Nov</c:v>
                </c:pt>
                <c:pt idx="7">
                  <c:v>Dec</c:v>
                </c:pt>
                <c:pt idx="8">
                  <c:v>Jan</c:v>
                </c:pt>
                <c:pt idx="9">
                  <c:v>Feb</c:v>
                </c:pt>
              </c:strCache>
            </c:strRef>
          </c:cat>
          <c:val>
            <c:numRef>
              <c:f>Sheet1!$B$2:$B$11</c:f>
              <c:numCache>
                <c:formatCode>General</c:formatCode>
                <c:ptCount val="10"/>
                <c:pt idx="0">
                  <c:v>67.5</c:v>
                </c:pt>
                <c:pt idx="1">
                  <c:v>88.3</c:v>
                </c:pt>
                <c:pt idx="2">
                  <c:v>88.3</c:v>
                </c:pt>
                <c:pt idx="3">
                  <c:v>88.3</c:v>
                </c:pt>
                <c:pt idx="4">
                  <c:v>88.3</c:v>
                </c:pt>
                <c:pt idx="5">
                  <c:v>88.3</c:v>
                </c:pt>
                <c:pt idx="6">
                  <c:v>88.1</c:v>
                </c:pt>
                <c:pt idx="7">
                  <c:v>55.3</c:v>
                </c:pt>
                <c:pt idx="8">
                  <c:v>58.8</c:v>
                </c:pt>
                <c:pt idx="9">
                  <c:v>76.099999999999994</c:v>
                </c:pt>
              </c:numCache>
            </c:numRef>
          </c:val>
          <c:extLst>
            <c:ext xmlns:c16="http://schemas.microsoft.com/office/drawing/2014/chart" uri="{C3380CC4-5D6E-409C-BE32-E72D297353CC}">
              <c16:uniqueId val="{00000000-53C6-44F4-BEFF-A823190E10B4}"/>
            </c:ext>
          </c:extLst>
        </c:ser>
        <c:ser>
          <c:idx val="1"/>
          <c:order val="1"/>
          <c:tx>
            <c:strRef>
              <c:f>Sheet1!$C$1</c:f>
              <c:strCache>
                <c:ptCount val="1"/>
                <c:pt idx="0">
                  <c:v>Buyer pays provider (X – C)</c:v>
                </c:pt>
              </c:strCache>
            </c:strRef>
          </c:tx>
          <c:spPr>
            <a:solidFill>
              <a:srgbClr val="E8A33D"/>
            </a:solidFill>
            <a:effectLst/>
          </c:spPr>
          <c:invertIfNegative val="0"/>
          <c:cat>
            <c:strRef>
              <c:f>Sheet1!$A$2:$A$11</c:f>
              <c:strCache>
                <c:ptCount val="10"/>
                <c:pt idx="0">
                  <c:v>May</c:v>
                </c:pt>
                <c:pt idx="1">
                  <c:v>Jun</c:v>
                </c:pt>
                <c:pt idx="2">
                  <c:v>Jul</c:v>
                </c:pt>
                <c:pt idx="3">
                  <c:v>Aug</c:v>
                </c:pt>
                <c:pt idx="4">
                  <c:v>Sep</c:v>
                </c:pt>
                <c:pt idx="5">
                  <c:v>Oct</c:v>
                </c:pt>
                <c:pt idx="6">
                  <c:v>Nov</c:v>
                </c:pt>
                <c:pt idx="7">
                  <c:v>Dec</c:v>
                </c:pt>
                <c:pt idx="8">
                  <c:v>Jan</c:v>
                </c:pt>
                <c:pt idx="9">
                  <c:v>Feb</c:v>
                </c:pt>
              </c:strCache>
            </c:strRef>
          </c:cat>
          <c:val>
            <c:numRef>
              <c:f>Sheet1!$C$2:$C$11</c:f>
              <c:numCache>
                <c:formatCode>General</c:formatCode>
                <c:ptCount val="10"/>
                <c:pt idx="0">
                  <c:v>20.799999999999997</c:v>
                </c:pt>
                <c:pt idx="1">
                  <c:v>0</c:v>
                </c:pt>
                <c:pt idx="2">
                  <c:v>0</c:v>
                </c:pt>
                <c:pt idx="3">
                  <c:v>0</c:v>
                </c:pt>
                <c:pt idx="4">
                  <c:v>0</c:v>
                </c:pt>
                <c:pt idx="5">
                  <c:v>0</c:v>
                </c:pt>
                <c:pt idx="6">
                  <c:v>0.20000000000000284</c:v>
                </c:pt>
                <c:pt idx="7">
                  <c:v>33</c:v>
                </c:pt>
                <c:pt idx="8">
                  <c:v>29.5</c:v>
                </c:pt>
                <c:pt idx="9">
                  <c:v>12.200000000000003</c:v>
                </c:pt>
              </c:numCache>
            </c:numRef>
          </c:val>
          <c:extLst>
            <c:ext xmlns:c16="http://schemas.microsoft.com/office/drawing/2014/chart" uri="{C3380CC4-5D6E-409C-BE32-E72D297353CC}">
              <c16:uniqueId val="{00000001-53C6-44F4-BEFF-A823190E10B4}"/>
            </c:ext>
          </c:extLst>
        </c:ser>
        <c:ser>
          <c:idx val="2"/>
          <c:order val="2"/>
          <c:tx>
            <c:strRef>
              <c:f>Sheet1!$D$1</c:f>
              <c:strCache>
                <c:ptCount val="1"/>
                <c:pt idx="0">
                  <c:v>Provider pays buyer (C – X)</c:v>
                </c:pt>
              </c:strCache>
            </c:strRef>
          </c:tx>
          <c:spPr>
            <a:solidFill>
              <a:schemeClr val="accent6"/>
            </a:solidFill>
            <a:effectLst/>
          </c:spPr>
          <c:invertIfNegative val="0"/>
          <c:cat>
            <c:strRef>
              <c:f>Sheet1!$A$2:$A$11</c:f>
              <c:strCache>
                <c:ptCount val="10"/>
                <c:pt idx="0">
                  <c:v>May</c:v>
                </c:pt>
                <c:pt idx="1">
                  <c:v>Jun</c:v>
                </c:pt>
                <c:pt idx="2">
                  <c:v>Jul</c:v>
                </c:pt>
                <c:pt idx="3">
                  <c:v>Aug</c:v>
                </c:pt>
                <c:pt idx="4">
                  <c:v>Sep</c:v>
                </c:pt>
                <c:pt idx="5">
                  <c:v>Oct</c:v>
                </c:pt>
                <c:pt idx="6">
                  <c:v>Nov</c:v>
                </c:pt>
                <c:pt idx="7">
                  <c:v>Dec</c:v>
                </c:pt>
                <c:pt idx="8">
                  <c:v>Jan</c:v>
                </c:pt>
                <c:pt idx="9">
                  <c:v>Feb</c:v>
                </c:pt>
              </c:strCache>
            </c:strRef>
          </c:cat>
          <c:val>
            <c:numRef>
              <c:f>Sheet1!$D$2:$D$11</c:f>
              <c:numCache>
                <c:formatCode>General</c:formatCode>
                <c:ptCount val="10"/>
                <c:pt idx="0">
                  <c:v>0</c:v>
                </c:pt>
                <c:pt idx="1">
                  <c:v>31</c:v>
                </c:pt>
                <c:pt idx="2">
                  <c:v>7.6000000000000085</c:v>
                </c:pt>
                <c:pt idx="3">
                  <c:v>18</c:v>
                </c:pt>
                <c:pt idx="4">
                  <c:v>22.700000000000003</c:v>
                </c:pt>
                <c:pt idx="5">
                  <c:v>16.200000000000003</c:v>
                </c:pt>
                <c:pt idx="6">
                  <c:v>0</c:v>
                </c:pt>
                <c:pt idx="7">
                  <c:v>0</c:v>
                </c:pt>
                <c:pt idx="8">
                  <c:v>0</c:v>
                </c:pt>
                <c:pt idx="9">
                  <c:v>0</c:v>
                </c:pt>
              </c:numCache>
            </c:numRef>
          </c:val>
          <c:extLst>
            <c:ext xmlns:c16="http://schemas.microsoft.com/office/drawing/2014/chart" uri="{C3380CC4-5D6E-409C-BE32-E72D297353CC}">
              <c16:uniqueId val="{00000002-53C6-44F4-BEFF-A823190E10B4}"/>
            </c:ext>
          </c:extLst>
        </c:ser>
        <c:dLbls>
          <c:showLegendKey val="0"/>
          <c:showVal val="0"/>
          <c:showCatName val="0"/>
          <c:showSerName val="0"/>
          <c:showPercent val="0"/>
          <c:showBubbleSize val="0"/>
        </c:dLbls>
        <c:gapWidth val="45"/>
        <c:overlap val="100"/>
        <c:axId val="2094734554"/>
        <c:axId val="2094734552"/>
      </c:barChart>
      <c:lineChart>
        <c:grouping val="standard"/>
        <c:varyColors val="0"/>
        <c:ser>
          <c:idx val="3"/>
          <c:order val="3"/>
          <c:tx>
            <c:strRef>
              <c:f>Sheet1!$E$1</c:f>
              <c:strCache>
                <c:ptCount val="1"/>
                <c:pt idx="0">
                  <c:v>Fixed swap price (X)</c:v>
                </c:pt>
              </c:strCache>
            </c:strRef>
          </c:tx>
          <c:spPr>
            <a:ln w="25400" cap="flat">
              <a:solidFill>
                <a:srgbClr val="C4001A"/>
              </a:solidFill>
              <a:prstDash val="dash"/>
              <a:round/>
            </a:ln>
            <a:effectLst/>
          </c:spPr>
          <c:marker>
            <c:symbol val="none"/>
          </c:marker>
          <c:cat>
            <c:strRef>
              <c:f>Sheet1!$A$2:$A$11</c:f>
              <c:strCache>
                <c:ptCount val="10"/>
                <c:pt idx="0">
                  <c:v>May</c:v>
                </c:pt>
                <c:pt idx="1">
                  <c:v>Jun</c:v>
                </c:pt>
                <c:pt idx="2">
                  <c:v>Jul</c:v>
                </c:pt>
                <c:pt idx="3">
                  <c:v>Aug</c:v>
                </c:pt>
                <c:pt idx="4">
                  <c:v>Sep</c:v>
                </c:pt>
                <c:pt idx="5">
                  <c:v>Oct</c:v>
                </c:pt>
                <c:pt idx="6">
                  <c:v>Nov</c:v>
                </c:pt>
                <c:pt idx="7">
                  <c:v>Dec</c:v>
                </c:pt>
                <c:pt idx="8">
                  <c:v>Jan</c:v>
                </c:pt>
                <c:pt idx="9">
                  <c:v>Feb</c:v>
                </c:pt>
              </c:strCache>
            </c:strRef>
          </c:cat>
          <c:val>
            <c:numRef>
              <c:f>Sheet1!$E$2:$E$11</c:f>
              <c:numCache>
                <c:formatCode>General</c:formatCode>
                <c:ptCount val="10"/>
                <c:pt idx="0">
                  <c:v>88.3</c:v>
                </c:pt>
                <c:pt idx="1">
                  <c:v>88.3</c:v>
                </c:pt>
                <c:pt idx="2">
                  <c:v>88.3</c:v>
                </c:pt>
                <c:pt idx="3">
                  <c:v>88.3</c:v>
                </c:pt>
                <c:pt idx="4">
                  <c:v>88.3</c:v>
                </c:pt>
                <c:pt idx="5">
                  <c:v>88.3</c:v>
                </c:pt>
                <c:pt idx="6">
                  <c:v>88.3</c:v>
                </c:pt>
                <c:pt idx="7">
                  <c:v>88.3</c:v>
                </c:pt>
                <c:pt idx="8">
                  <c:v>88.3</c:v>
                </c:pt>
                <c:pt idx="9">
                  <c:v>88.3</c:v>
                </c:pt>
              </c:numCache>
            </c:numRef>
          </c:val>
          <c:smooth val="0"/>
          <c:extLst>
            <c:ext xmlns:c16="http://schemas.microsoft.com/office/drawing/2014/chart" uri="{C3380CC4-5D6E-409C-BE32-E72D297353CC}">
              <c16:uniqueId val="{00000003-53C6-44F4-BEFF-A823190E10B4}"/>
            </c:ext>
          </c:extLst>
        </c:ser>
        <c:dLbls>
          <c:showLegendKey val="0"/>
          <c:showVal val="0"/>
          <c:showCatName val="0"/>
          <c:showSerName val="0"/>
          <c:showPercent val="0"/>
          <c:showBubbleSize val="0"/>
        </c:dLbls>
        <c:marker val="1"/>
        <c:smooth val="0"/>
        <c:axId val="2094734554"/>
        <c:axId val="2094734552"/>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700" b="0" i="0" u="none" strike="noStrike">
                <a:solidFill>
                  <a:srgbClr val="747480"/>
                </a:solidFill>
                <a:latin typeface="Arial"/>
              </a:defRPr>
            </a:pPr>
            <a:endParaRPr lang="en-US"/>
          </a:p>
        </c:txPr>
        <c:crossAx val="2094734552"/>
        <c:crosses val="autoZero"/>
        <c:auto val="1"/>
        <c:lblAlgn val="ctr"/>
        <c:lblOffset val="100"/>
        <c:noMultiLvlLbl val="1"/>
      </c:catAx>
      <c:valAx>
        <c:axId val="2094734552"/>
        <c:scaling>
          <c:orientation val="minMax"/>
          <c:max val="130"/>
          <c:min val="0"/>
        </c:scaling>
        <c:delete val="0"/>
        <c:axPos val="l"/>
        <c:majorGridlines>
          <c:spPr>
            <a:ln w="6350" cap="flat">
              <a:solidFill>
                <a:srgbClr val="EDEEF2"/>
              </a:solidFill>
              <a:prstDash val="solid"/>
              <a:round/>
            </a:ln>
          </c:spPr>
        </c:majorGridlines>
        <c:title>
          <c:tx>
            <c:rich>
              <a:bodyPr/>
              <a:lstStyle/>
              <a:p>
                <a:pPr>
                  <a:defRPr sz="750" b="0" i="0" u="none" strike="noStrike">
                    <a:solidFill>
                      <a:srgbClr val="747480"/>
                    </a:solidFill>
                    <a:latin typeface="Arial"/>
                  </a:defRPr>
                </a:pPr>
                <a:r>
                  <a:rPr lang="en-GB" sz="750" b="0" i="0" u="none" strike="noStrike">
                    <a:solidFill>
                      <a:srgbClr val="747480"/>
                    </a:solidFill>
                    <a:latin typeface="Arial"/>
                  </a:rPr>
                  <a:t>Spread value, £88/MWh</a:t>
                </a:r>
              </a:p>
            </c:rich>
          </c:tx>
          <c:overlay val="0"/>
        </c:title>
        <c:numFmt formatCode="General" sourceLinked="0"/>
        <c:majorTickMark val="out"/>
        <c:minorTickMark val="none"/>
        <c:tickLblPos val="nextTo"/>
        <c:spPr>
          <a:ln w="12700" cap="flat">
            <a:solidFill>
              <a:srgbClr val="888888"/>
            </a:solidFill>
            <a:prstDash val="solid"/>
            <a:round/>
          </a:ln>
        </c:spPr>
        <c:txPr>
          <a:bodyPr/>
          <a:lstStyle/>
          <a:p>
            <a:pPr>
              <a:defRPr sz="700" b="0" i="0" u="none" strike="noStrike">
                <a:solidFill>
                  <a:srgbClr val="747480"/>
                </a:solidFill>
                <a:latin typeface="Arial"/>
              </a:defRPr>
            </a:pPr>
            <a:endParaRPr lang="en-US"/>
          </a:p>
        </c:txPr>
        <c:crossAx val="2094734554"/>
        <c:crosses val="autoZero"/>
        <c:crossBetween val="between"/>
      </c:valAx>
      <c:spPr>
        <a:solidFill>
          <a:srgbClr val="FFFFFF"/>
        </a:solidFill>
        <a:ln>
          <a:noFill/>
        </a:ln>
        <a:effectLst/>
      </c:spPr>
    </c:plotArea>
    <c:legend>
      <c:legendPos val="b"/>
      <c:overlay val="0"/>
      <c:txPr>
        <a:bodyPr/>
        <a:lstStyle/>
        <a:p>
          <a:pPr>
            <a:defRPr sz="700">
              <a:solidFill>
                <a:srgbClr val="2E2E38"/>
              </a:solidFill>
            </a:defRPr>
          </a:pPr>
          <a:endParaRPr lang="en-US"/>
        </a:p>
      </c:txPr>
    </c:legend>
    <c:plotVisOnly val="1"/>
    <c:dispBlanksAs val="span"/>
    <c:showDLblsOverMax val="1"/>
  </c:chart>
  <c:spPr>
    <a:solidFill>
      <a:srgbClr val="FFFFFF"/>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5558" tIns="47779" rIns="95558" bIns="47779" rtlCol="0"/>
          <a:lstStyle>
            <a:lvl1pPr algn="l">
              <a:defRPr sz="13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5558" tIns="47779" rIns="95558" bIns="47779" rtlCol="0"/>
          <a:lstStyle>
            <a:lvl1pPr algn="r">
              <a:defRPr sz="1300"/>
            </a:lvl1pPr>
          </a:lstStyle>
          <a:p>
            <a:fld id="{7B755888-1C9A-4374-9AA0-1CF5608A65BF}" type="datetimeFigureOut">
              <a:rPr lang="en-GB" smtClean="0"/>
              <a:t>03/09/2026</a:t>
            </a:fld>
            <a:endParaRPr lang="en-GB"/>
          </a:p>
        </p:txBody>
      </p:sp>
      <p:sp>
        <p:nvSpPr>
          <p:cNvPr id="4" name="Slide Image Placeholder 3"/>
          <p:cNvSpPr>
            <a:spLocks noGrp="1" noRot="1" noChangeAspect="1"/>
          </p:cNvSpPr>
          <p:nvPr>
            <p:ph type="sldImg" idx="2"/>
          </p:nvPr>
        </p:nvSpPr>
        <p:spPr>
          <a:xfrm>
            <a:off x="422275" y="1241425"/>
            <a:ext cx="5954713" cy="3349625"/>
          </a:xfrm>
          <a:prstGeom prst="rect">
            <a:avLst/>
          </a:prstGeom>
          <a:noFill/>
          <a:ln w="12700">
            <a:solidFill>
              <a:prstClr val="black"/>
            </a:solidFill>
          </a:ln>
        </p:spPr>
        <p:txBody>
          <a:bodyPr vert="horz" lIns="95558" tIns="47779" rIns="95558" bIns="47779"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5558" tIns="47779" rIns="95558" bIns="47779"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428585"/>
            <a:ext cx="2945659" cy="498055"/>
          </a:xfrm>
          <a:prstGeom prst="rect">
            <a:avLst/>
          </a:prstGeom>
        </p:spPr>
        <p:txBody>
          <a:bodyPr vert="horz" lIns="95558" tIns="47779" rIns="95558" bIns="47779" rtlCol="0" anchor="b"/>
          <a:lstStyle>
            <a:lvl1pPr algn="l">
              <a:defRPr sz="1300"/>
            </a:lvl1pPr>
          </a:lstStyle>
          <a:p>
            <a:endParaRPr lang="en-GB"/>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5558" tIns="47779" rIns="95558" bIns="47779" rtlCol="0" anchor="b"/>
          <a:lstStyle>
            <a:lvl1pPr algn="r">
              <a:defRPr sz="1300"/>
            </a:lvl1pPr>
          </a:lstStyle>
          <a:p>
            <a:fld id="{09E34AF3-B44A-4CA7-BFA9-E2332FD4F4CF}" type="slidenum">
              <a:rPr lang="en-GB" smtClean="0"/>
              <a:t>‹#›</a:t>
            </a:fld>
            <a:endParaRPr lang="en-GB"/>
          </a:p>
        </p:txBody>
      </p:sp>
    </p:spTree>
    <p:extLst>
      <p:ext uri="{BB962C8B-B14F-4D97-AF65-F5344CB8AC3E}">
        <p14:creationId xmlns:p14="http://schemas.microsoft.com/office/powerpoint/2010/main" val="1213199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mailto:mparry@r-e-a.net"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114C9-F3DB-BDE6-34F4-FC26B924E1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B06065-20F6-F0F8-009B-63B59F538FD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9D4A7DD-8720-945E-6683-06D8FD580A2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5F51FA-173E-E265-9330-F9CC8021F1B6}"/>
              </a:ext>
            </a:extLst>
          </p:cNvPr>
          <p:cNvSpPr>
            <a:spLocks noGrp="1"/>
          </p:cNvSpPr>
          <p:nvPr>
            <p:ph type="sldNum" sz="quarter" idx="5"/>
          </p:nvPr>
        </p:nvSpPr>
        <p:spPr/>
        <p:txBody>
          <a:bodyPr/>
          <a:lstStyle/>
          <a:p>
            <a:pPr defTabSz="955580">
              <a:defRPr/>
            </a:pPr>
            <a:fld id="{4CD4E412-8176-664B-ACFD-38F04B3EDB50}" type="slidenum">
              <a:rPr lang="en-GB">
                <a:solidFill>
                  <a:prstClr val="black"/>
                </a:solidFill>
                <a:latin typeface="Open Sans" panose="020B0606030504020204" pitchFamily="34" charset="0"/>
              </a:rPr>
              <a:pPr defTabSz="955580">
                <a:defRPr/>
              </a:pPr>
              <a:t>1</a:t>
            </a:fld>
            <a:endParaRPr lang="en-GB">
              <a:solidFill>
                <a:prstClr val="black"/>
              </a:solidFill>
              <a:latin typeface="Open Sans" panose="020B0606030504020204" pitchFamily="34" charset="0"/>
            </a:endParaRPr>
          </a:p>
        </p:txBody>
      </p:sp>
    </p:spTree>
    <p:extLst>
      <p:ext uri="{BB962C8B-B14F-4D97-AF65-F5344CB8AC3E}">
        <p14:creationId xmlns:p14="http://schemas.microsoft.com/office/powerpoint/2010/main" val="3871603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40921-1D53-B938-7B14-5865B9ECA2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128293-DBD7-B69E-C506-CFE699C94B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967665-2D90-2C85-E22D-CA56681FD9C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39B95D5-D177-B3CB-B5E3-F61FE2E9D9B0}"/>
              </a:ext>
            </a:extLst>
          </p:cNvPr>
          <p:cNvSpPr>
            <a:spLocks noGrp="1"/>
          </p:cNvSpPr>
          <p:nvPr>
            <p:ph type="sldNum" sz="quarter" idx="5"/>
          </p:nvPr>
        </p:nvSpPr>
        <p:spPr/>
        <p:txBody>
          <a:bodyPr/>
          <a:lstStyle/>
          <a:p>
            <a:fld id="{1BF68204-6272-48EB-983D-945B5AC6428E}" type="slidenum">
              <a:rPr lang="en-GB" smtClean="0"/>
              <a:t>13</a:t>
            </a:fld>
            <a:endParaRPr lang="en-GB"/>
          </a:p>
        </p:txBody>
      </p:sp>
    </p:spTree>
    <p:extLst>
      <p:ext uri="{BB962C8B-B14F-4D97-AF65-F5344CB8AC3E}">
        <p14:creationId xmlns:p14="http://schemas.microsoft.com/office/powerpoint/2010/main" val="11133779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88C6B-91E9-BE44-0295-CE07D80202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9CD24B-98F5-0FEC-9F08-C5E5B4271C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BE0CE7-7847-5910-C513-597CDC7852E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CA41033-14BE-6CEF-71A2-57AC438C0830}"/>
              </a:ext>
            </a:extLst>
          </p:cNvPr>
          <p:cNvSpPr>
            <a:spLocks noGrp="1"/>
          </p:cNvSpPr>
          <p:nvPr>
            <p:ph type="sldNum" sz="quarter" idx="5"/>
          </p:nvPr>
        </p:nvSpPr>
        <p:spPr/>
        <p:txBody>
          <a:bodyPr/>
          <a:lstStyle/>
          <a:p>
            <a:fld id="{1BF68204-6272-48EB-983D-945B5AC6428E}" type="slidenum">
              <a:rPr lang="en-GB" smtClean="0"/>
              <a:t>14</a:t>
            </a:fld>
            <a:endParaRPr lang="en-GB"/>
          </a:p>
        </p:txBody>
      </p:sp>
    </p:spTree>
    <p:extLst>
      <p:ext uri="{BB962C8B-B14F-4D97-AF65-F5344CB8AC3E}">
        <p14:creationId xmlns:p14="http://schemas.microsoft.com/office/powerpoint/2010/main" val="659463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AD856-79D9-8793-31AE-1605560809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A03807-502A-DA72-C0DF-F85720447A2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42930DF-9B63-86D7-7E6A-1EE369785A89}"/>
              </a:ext>
            </a:extLst>
          </p:cNvPr>
          <p:cNvSpPr>
            <a:spLocks noGrp="1"/>
          </p:cNvSpPr>
          <p:nvPr>
            <p:ph type="body" idx="1"/>
          </p:nvPr>
        </p:nvSpPr>
        <p:spPr/>
        <p:txBody>
          <a:bodyPr/>
          <a:lstStyle/>
          <a:p>
            <a:r>
              <a:rPr lang="en-GB"/>
              <a:t>So what did we provide?</a:t>
            </a:r>
          </a:p>
          <a:p>
            <a:endParaRPr lang="en-GB"/>
          </a:p>
          <a:p>
            <a:pPr>
              <a:spcAft>
                <a:spcPts val="600"/>
              </a:spcAft>
            </a:pPr>
            <a:r>
              <a:rPr lang="en-GB" sz="1200" b="0">
                <a:solidFill>
                  <a:srgbClr val="FFFFFF"/>
                </a:solidFill>
                <a:latin typeface="Arial" panose="020B0604020202020204" pitchFamily="34" charset="0"/>
                <a:cs typeface="Arial" panose="020B0604020202020204" pitchFamily="34" charset="0"/>
              </a:rPr>
              <a:t>Due to the challenge of volume of vulnerable areas, we needed a visible, overt solution to change the environment. This consisted of </a:t>
            </a:r>
            <a:r>
              <a:rPr lang="en-GB" sz="1200">
                <a:solidFill>
                  <a:srgbClr val="FFFFFF"/>
                </a:solidFill>
                <a:latin typeface="Arial" panose="020B0604020202020204" pitchFamily="34" charset="0"/>
                <a:cs typeface="Arial" panose="020B0604020202020204" pitchFamily="34" charset="0"/>
              </a:rPr>
              <a:t>8 x PID 360, 2 x </a:t>
            </a:r>
            <a:r>
              <a:rPr lang="en-GB" sz="1200" err="1">
                <a:solidFill>
                  <a:srgbClr val="FFFFFF"/>
                </a:solidFill>
                <a:latin typeface="Arial" panose="020B0604020202020204" pitchFamily="34" charset="0"/>
                <a:cs typeface="Arial" panose="020B0604020202020204" pitchFamily="34" charset="0"/>
              </a:rPr>
              <a:t>DTSentinel</a:t>
            </a:r>
            <a:r>
              <a:rPr lang="en-GB" sz="1200">
                <a:solidFill>
                  <a:srgbClr val="FFFFFF"/>
                </a:solidFill>
                <a:latin typeface="Arial" panose="020B0604020202020204" pitchFamily="34" charset="0"/>
                <a:cs typeface="Arial" panose="020B0604020202020204" pitchFamily="34" charset="0"/>
              </a:rPr>
              <a:t> and </a:t>
            </a:r>
            <a:r>
              <a:rPr lang="en-GB" sz="1200" err="1">
                <a:solidFill>
                  <a:srgbClr val="FFFFFF"/>
                </a:solidFill>
                <a:latin typeface="Arial" panose="020B0604020202020204" pitchFamily="34" charset="0"/>
                <a:cs typeface="Arial" panose="020B0604020202020204" pitchFamily="34" charset="0"/>
              </a:rPr>
              <a:t>SmartWater</a:t>
            </a:r>
            <a:r>
              <a:rPr lang="en-GB" sz="1200">
                <a:solidFill>
                  <a:srgbClr val="FFFFFF"/>
                </a:solidFill>
                <a:latin typeface="Arial" panose="020B0604020202020204" pitchFamily="34" charset="0"/>
                <a:cs typeface="Arial" panose="020B0604020202020204" pitchFamily="34" charset="0"/>
              </a:rPr>
              <a:t> for high-level deterrence </a:t>
            </a:r>
          </a:p>
          <a:p>
            <a:pPr>
              <a:spcAft>
                <a:spcPts val="600"/>
              </a:spcAft>
            </a:pPr>
            <a:endParaRPr lang="en-GB" sz="1200">
              <a:solidFill>
                <a:srgbClr val="FFFFFF"/>
              </a:solidFill>
              <a:effectLst/>
              <a:latin typeface="Arial" panose="020B0604020202020204" pitchFamily="34" charset="0"/>
              <a:cs typeface="Arial" panose="020B0604020202020204" pitchFamily="34" charset="0"/>
            </a:endParaRPr>
          </a:p>
          <a:p>
            <a:pPr>
              <a:spcAft>
                <a:spcPts val="600"/>
              </a:spcAft>
            </a:pPr>
            <a:r>
              <a:rPr lang="en-GB" sz="1200">
                <a:solidFill>
                  <a:srgbClr val="FFFFFF"/>
                </a:solidFill>
                <a:latin typeface="Arial" panose="020B0604020202020204" pitchFamily="34" charset="0"/>
                <a:cs typeface="Arial" panose="020B0604020202020204" pitchFamily="34" charset="0"/>
              </a:rPr>
              <a:t>We added value by using our enhanced police relationship to create wider engagement in the area. South Yorkshire Police worked with us to provide a safe and stable environment by having more presence.</a:t>
            </a:r>
          </a:p>
          <a:p>
            <a:pPr>
              <a:spcAft>
                <a:spcPts val="600"/>
              </a:spcAft>
            </a:pPr>
            <a:endParaRPr lang="en-GB" sz="1200">
              <a:solidFill>
                <a:srgbClr val="FFFFFF"/>
              </a:solidFill>
              <a:latin typeface="Arial" panose="020B0604020202020204" pitchFamily="34" charset="0"/>
              <a:cs typeface="Arial" panose="020B0604020202020204" pitchFamily="34" charset="0"/>
            </a:endParaRPr>
          </a:p>
          <a:p>
            <a:pPr>
              <a:spcAft>
                <a:spcPts val="600"/>
              </a:spcAft>
            </a:pPr>
            <a:r>
              <a:rPr lang="en-GB" sz="1200" b="0">
                <a:solidFill>
                  <a:srgbClr val="FFFFFF"/>
                </a:solidFill>
                <a:latin typeface="Arial" panose="020B0604020202020204" pitchFamily="34" charset="0"/>
                <a:cs typeface="Arial" panose="020B0604020202020204" pitchFamily="34" charset="0"/>
              </a:rPr>
              <a:t>We gave greater peace of mind by providing o</a:t>
            </a:r>
            <a:r>
              <a:rPr lang="en-GB" sz="1200">
                <a:solidFill>
                  <a:srgbClr val="FFFFFF"/>
                </a:solidFill>
                <a:latin typeface="Arial" panose="020B0604020202020204" pitchFamily="34" charset="0"/>
                <a:cs typeface="Arial" panose="020B0604020202020204" pitchFamily="34" charset="0"/>
              </a:rPr>
              <a:t>ngoing support through Crime Intelligence, enabling a proactive approach.</a:t>
            </a:r>
          </a:p>
          <a:p>
            <a:endParaRPr lang="en-US"/>
          </a:p>
        </p:txBody>
      </p:sp>
      <p:sp>
        <p:nvSpPr>
          <p:cNvPr id="4" name="Slide Number Placeholder 3">
            <a:extLst>
              <a:ext uri="{FF2B5EF4-FFF2-40B4-BE49-F238E27FC236}">
                <a16:creationId xmlns:a16="http://schemas.microsoft.com/office/drawing/2014/main" id="{46CE19F6-8685-C92D-21FE-8C35D6A2B9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39E440-10DF-4F7A-833E-3EA9FC7CE3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320487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93368-C266-D790-8DB8-386828B2D6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C80B57-59D5-0703-6222-765E6B8CBF6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F1CA11D-971B-4999-2699-41D19ADDFE9A}"/>
              </a:ext>
            </a:extLst>
          </p:cNvPr>
          <p:cNvSpPr>
            <a:spLocks noGrp="1"/>
          </p:cNvSpPr>
          <p:nvPr>
            <p:ph type="body" idx="1"/>
          </p:nvPr>
        </p:nvSpPr>
        <p:spPr/>
        <p:txBody>
          <a:bodyPr/>
          <a:lstStyle/>
          <a:p>
            <a:r>
              <a:rPr lang="en-GB" dirty="0"/>
              <a:t>So what did we provide?</a:t>
            </a:r>
          </a:p>
          <a:p>
            <a:endParaRPr lang="en-GB" dirty="0"/>
          </a:p>
          <a:p>
            <a:pPr>
              <a:spcAft>
                <a:spcPts val="600"/>
              </a:spcAft>
            </a:pPr>
            <a:r>
              <a:rPr lang="en-GB" sz="1200" b="0" dirty="0">
                <a:solidFill>
                  <a:srgbClr val="FFFFFF"/>
                </a:solidFill>
                <a:latin typeface="Arial" panose="020B0604020202020204" pitchFamily="34" charset="0"/>
                <a:cs typeface="Arial" panose="020B0604020202020204" pitchFamily="34" charset="0"/>
              </a:rPr>
              <a:t>Due to the challenge of volume of vulnerable areas, we needed a visible, overt solution to change the environment. This consisted of </a:t>
            </a:r>
            <a:r>
              <a:rPr lang="en-GB" sz="1200" dirty="0">
                <a:solidFill>
                  <a:srgbClr val="FFFFFF"/>
                </a:solidFill>
                <a:latin typeface="Arial" panose="020B0604020202020204" pitchFamily="34" charset="0"/>
                <a:cs typeface="Arial" panose="020B0604020202020204" pitchFamily="34" charset="0"/>
              </a:rPr>
              <a:t>8 x PID 360, 2 x </a:t>
            </a:r>
            <a:r>
              <a:rPr lang="en-GB" sz="1200" dirty="0" err="1">
                <a:solidFill>
                  <a:srgbClr val="FFFFFF"/>
                </a:solidFill>
                <a:latin typeface="Arial" panose="020B0604020202020204" pitchFamily="34" charset="0"/>
                <a:cs typeface="Arial" panose="020B0604020202020204" pitchFamily="34" charset="0"/>
              </a:rPr>
              <a:t>DTSentinel</a:t>
            </a:r>
            <a:r>
              <a:rPr lang="en-GB" sz="1200" dirty="0">
                <a:solidFill>
                  <a:srgbClr val="FFFFFF"/>
                </a:solidFill>
                <a:latin typeface="Arial" panose="020B0604020202020204" pitchFamily="34" charset="0"/>
                <a:cs typeface="Arial" panose="020B0604020202020204" pitchFamily="34" charset="0"/>
              </a:rPr>
              <a:t> and </a:t>
            </a:r>
            <a:r>
              <a:rPr lang="en-GB" sz="1200" dirty="0" err="1">
                <a:solidFill>
                  <a:srgbClr val="FFFFFF"/>
                </a:solidFill>
                <a:latin typeface="Arial" panose="020B0604020202020204" pitchFamily="34" charset="0"/>
                <a:cs typeface="Arial" panose="020B0604020202020204" pitchFamily="34" charset="0"/>
              </a:rPr>
              <a:t>SmartWater</a:t>
            </a:r>
            <a:r>
              <a:rPr lang="en-GB" sz="1200" dirty="0">
                <a:solidFill>
                  <a:srgbClr val="FFFFFF"/>
                </a:solidFill>
                <a:latin typeface="Arial" panose="020B0604020202020204" pitchFamily="34" charset="0"/>
                <a:cs typeface="Arial" panose="020B0604020202020204" pitchFamily="34" charset="0"/>
              </a:rPr>
              <a:t> for high-level deterrence </a:t>
            </a:r>
          </a:p>
          <a:p>
            <a:pPr>
              <a:spcAft>
                <a:spcPts val="600"/>
              </a:spcAft>
            </a:pPr>
            <a:endParaRPr lang="en-GB" sz="1200" dirty="0">
              <a:solidFill>
                <a:srgbClr val="FFFFFF"/>
              </a:solidFill>
              <a:effectLst/>
              <a:latin typeface="Arial" panose="020B0604020202020204" pitchFamily="34" charset="0"/>
              <a:cs typeface="Arial" panose="020B0604020202020204" pitchFamily="34" charset="0"/>
            </a:endParaRPr>
          </a:p>
          <a:p>
            <a:pPr>
              <a:spcAft>
                <a:spcPts val="600"/>
              </a:spcAft>
            </a:pPr>
            <a:r>
              <a:rPr lang="en-GB" sz="1200" dirty="0">
                <a:solidFill>
                  <a:srgbClr val="FFFFFF"/>
                </a:solidFill>
                <a:latin typeface="Arial" panose="020B0604020202020204" pitchFamily="34" charset="0"/>
                <a:cs typeface="Arial" panose="020B0604020202020204" pitchFamily="34" charset="0"/>
              </a:rPr>
              <a:t>We added value by using our enhanced police relationship to create wider engagement in the area. South Yorkshire Police worked with us to provide a safe and stable environment by having more presence.</a:t>
            </a:r>
          </a:p>
          <a:p>
            <a:pPr>
              <a:spcAft>
                <a:spcPts val="600"/>
              </a:spcAft>
            </a:pPr>
            <a:endParaRPr lang="en-GB" sz="1200" dirty="0">
              <a:solidFill>
                <a:srgbClr val="FFFFFF"/>
              </a:solidFill>
              <a:latin typeface="Arial" panose="020B0604020202020204" pitchFamily="34" charset="0"/>
              <a:cs typeface="Arial" panose="020B0604020202020204" pitchFamily="34" charset="0"/>
            </a:endParaRPr>
          </a:p>
          <a:p>
            <a:pPr>
              <a:spcAft>
                <a:spcPts val="600"/>
              </a:spcAft>
            </a:pPr>
            <a:r>
              <a:rPr lang="en-GB" sz="1200" b="0" dirty="0">
                <a:solidFill>
                  <a:srgbClr val="FFFFFF"/>
                </a:solidFill>
                <a:latin typeface="Arial" panose="020B0604020202020204" pitchFamily="34" charset="0"/>
                <a:cs typeface="Arial" panose="020B0604020202020204" pitchFamily="34" charset="0"/>
              </a:rPr>
              <a:t>We gave greater peace of mind by providing o</a:t>
            </a:r>
            <a:r>
              <a:rPr lang="en-GB" sz="1200" dirty="0">
                <a:solidFill>
                  <a:srgbClr val="FFFFFF"/>
                </a:solidFill>
                <a:latin typeface="Arial" panose="020B0604020202020204" pitchFamily="34" charset="0"/>
                <a:cs typeface="Arial" panose="020B0604020202020204" pitchFamily="34" charset="0"/>
              </a:rPr>
              <a:t>ngoing support through Crime Intelligence, enabling a proactive approach.</a:t>
            </a:r>
          </a:p>
          <a:p>
            <a:endParaRPr lang="en-US" dirty="0"/>
          </a:p>
        </p:txBody>
      </p:sp>
      <p:sp>
        <p:nvSpPr>
          <p:cNvPr id="4" name="Slide Number Placeholder 3">
            <a:extLst>
              <a:ext uri="{FF2B5EF4-FFF2-40B4-BE49-F238E27FC236}">
                <a16:creationId xmlns:a16="http://schemas.microsoft.com/office/drawing/2014/main" id="{57C42CA3-3052-772E-73F6-8FF42A1432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39E440-10DF-4F7A-833E-3EA9FC7CE3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596099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D2C64-78F1-94F7-F7CB-96AFED92FE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06B02A-3B83-5C0E-EC4E-2429D6ECFFA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9ED80D0-E09F-49DD-3ACA-CCE729492195}"/>
              </a:ext>
            </a:extLst>
          </p:cNvPr>
          <p:cNvSpPr>
            <a:spLocks noGrp="1"/>
          </p:cNvSpPr>
          <p:nvPr>
            <p:ph type="body" idx="1"/>
          </p:nvPr>
        </p:nvSpPr>
        <p:spPr/>
        <p:txBody>
          <a:bodyPr/>
          <a:lstStyle/>
          <a:p>
            <a:r>
              <a:rPr lang="en-GB"/>
              <a:t>So what did we provide?</a:t>
            </a:r>
          </a:p>
          <a:p>
            <a:endParaRPr lang="en-GB"/>
          </a:p>
          <a:p>
            <a:pPr>
              <a:spcAft>
                <a:spcPts val="600"/>
              </a:spcAft>
            </a:pPr>
            <a:r>
              <a:rPr lang="en-GB" sz="1200" b="0">
                <a:solidFill>
                  <a:srgbClr val="FFFFFF"/>
                </a:solidFill>
                <a:latin typeface="Arial" panose="020B0604020202020204" pitchFamily="34" charset="0"/>
                <a:cs typeface="Arial" panose="020B0604020202020204" pitchFamily="34" charset="0"/>
              </a:rPr>
              <a:t>Due to the challenge of volume of vulnerable areas, we needed a visible, overt solution to change the environment. This consisted of </a:t>
            </a:r>
            <a:r>
              <a:rPr lang="en-GB" sz="1200">
                <a:solidFill>
                  <a:srgbClr val="FFFFFF"/>
                </a:solidFill>
                <a:latin typeface="Arial" panose="020B0604020202020204" pitchFamily="34" charset="0"/>
                <a:cs typeface="Arial" panose="020B0604020202020204" pitchFamily="34" charset="0"/>
              </a:rPr>
              <a:t>8 x PID 360, 2 x </a:t>
            </a:r>
            <a:r>
              <a:rPr lang="en-GB" sz="1200" err="1">
                <a:solidFill>
                  <a:srgbClr val="FFFFFF"/>
                </a:solidFill>
                <a:latin typeface="Arial" panose="020B0604020202020204" pitchFamily="34" charset="0"/>
                <a:cs typeface="Arial" panose="020B0604020202020204" pitchFamily="34" charset="0"/>
              </a:rPr>
              <a:t>DTSentinel</a:t>
            </a:r>
            <a:r>
              <a:rPr lang="en-GB" sz="1200">
                <a:solidFill>
                  <a:srgbClr val="FFFFFF"/>
                </a:solidFill>
                <a:latin typeface="Arial" panose="020B0604020202020204" pitchFamily="34" charset="0"/>
                <a:cs typeface="Arial" panose="020B0604020202020204" pitchFamily="34" charset="0"/>
              </a:rPr>
              <a:t> and </a:t>
            </a:r>
            <a:r>
              <a:rPr lang="en-GB" sz="1200" err="1">
                <a:solidFill>
                  <a:srgbClr val="FFFFFF"/>
                </a:solidFill>
                <a:latin typeface="Arial" panose="020B0604020202020204" pitchFamily="34" charset="0"/>
                <a:cs typeface="Arial" panose="020B0604020202020204" pitchFamily="34" charset="0"/>
              </a:rPr>
              <a:t>SmartWater</a:t>
            </a:r>
            <a:r>
              <a:rPr lang="en-GB" sz="1200">
                <a:solidFill>
                  <a:srgbClr val="FFFFFF"/>
                </a:solidFill>
                <a:latin typeface="Arial" panose="020B0604020202020204" pitchFamily="34" charset="0"/>
                <a:cs typeface="Arial" panose="020B0604020202020204" pitchFamily="34" charset="0"/>
              </a:rPr>
              <a:t> for high-level deterrence </a:t>
            </a:r>
          </a:p>
          <a:p>
            <a:pPr>
              <a:spcAft>
                <a:spcPts val="600"/>
              </a:spcAft>
            </a:pPr>
            <a:endParaRPr lang="en-GB" sz="1200">
              <a:solidFill>
                <a:srgbClr val="FFFFFF"/>
              </a:solidFill>
              <a:effectLst/>
              <a:latin typeface="Arial" panose="020B0604020202020204" pitchFamily="34" charset="0"/>
              <a:cs typeface="Arial" panose="020B0604020202020204" pitchFamily="34" charset="0"/>
            </a:endParaRPr>
          </a:p>
          <a:p>
            <a:pPr>
              <a:spcAft>
                <a:spcPts val="600"/>
              </a:spcAft>
            </a:pPr>
            <a:r>
              <a:rPr lang="en-GB" sz="1200">
                <a:solidFill>
                  <a:srgbClr val="FFFFFF"/>
                </a:solidFill>
                <a:latin typeface="Arial" panose="020B0604020202020204" pitchFamily="34" charset="0"/>
                <a:cs typeface="Arial" panose="020B0604020202020204" pitchFamily="34" charset="0"/>
              </a:rPr>
              <a:t>We added value by using our enhanced police relationship to create wider engagement in the area. South Yorkshire Police worked with us to provide a safe and stable environment by having more presence.</a:t>
            </a:r>
          </a:p>
          <a:p>
            <a:pPr>
              <a:spcAft>
                <a:spcPts val="600"/>
              </a:spcAft>
            </a:pPr>
            <a:endParaRPr lang="en-GB" sz="1200">
              <a:solidFill>
                <a:srgbClr val="FFFFFF"/>
              </a:solidFill>
              <a:latin typeface="Arial" panose="020B0604020202020204" pitchFamily="34" charset="0"/>
              <a:cs typeface="Arial" panose="020B0604020202020204" pitchFamily="34" charset="0"/>
            </a:endParaRPr>
          </a:p>
          <a:p>
            <a:pPr>
              <a:spcAft>
                <a:spcPts val="600"/>
              </a:spcAft>
            </a:pPr>
            <a:r>
              <a:rPr lang="en-GB" sz="1200" b="0">
                <a:solidFill>
                  <a:srgbClr val="FFFFFF"/>
                </a:solidFill>
                <a:latin typeface="Arial" panose="020B0604020202020204" pitchFamily="34" charset="0"/>
                <a:cs typeface="Arial" panose="020B0604020202020204" pitchFamily="34" charset="0"/>
              </a:rPr>
              <a:t>We gave greater peace of mind by providing o</a:t>
            </a:r>
            <a:r>
              <a:rPr lang="en-GB" sz="1200">
                <a:solidFill>
                  <a:srgbClr val="FFFFFF"/>
                </a:solidFill>
                <a:latin typeface="Arial" panose="020B0604020202020204" pitchFamily="34" charset="0"/>
                <a:cs typeface="Arial" panose="020B0604020202020204" pitchFamily="34" charset="0"/>
              </a:rPr>
              <a:t>ngoing support through Crime Intelligence, enabling a proactive approach.</a:t>
            </a:r>
          </a:p>
          <a:p>
            <a:endParaRPr lang="en-US"/>
          </a:p>
        </p:txBody>
      </p:sp>
      <p:sp>
        <p:nvSpPr>
          <p:cNvPr id="4" name="Slide Number Placeholder 3">
            <a:extLst>
              <a:ext uri="{FF2B5EF4-FFF2-40B4-BE49-F238E27FC236}">
                <a16:creationId xmlns:a16="http://schemas.microsoft.com/office/drawing/2014/main" id="{DD41F546-67C0-A84F-114A-57E15A7461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39E440-10DF-4F7A-833E-3EA9FC7CE3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482232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A073F-011C-E6E0-1BAB-E93393CE13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6FB2D1-8719-6835-F09B-34AFEDD9FC0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1601F91-A19F-C1B9-DB2F-13B29015B0E1}"/>
              </a:ext>
            </a:extLst>
          </p:cNvPr>
          <p:cNvSpPr>
            <a:spLocks noGrp="1"/>
          </p:cNvSpPr>
          <p:nvPr>
            <p:ph type="body" idx="1"/>
          </p:nvPr>
        </p:nvSpPr>
        <p:spPr/>
        <p:txBody>
          <a:bodyPr/>
          <a:lstStyle/>
          <a:p>
            <a:r>
              <a:rPr lang="en-GB"/>
              <a:t>So what did we provide?</a:t>
            </a:r>
          </a:p>
          <a:p>
            <a:endParaRPr lang="en-GB"/>
          </a:p>
          <a:p>
            <a:pPr>
              <a:spcAft>
                <a:spcPts val="600"/>
              </a:spcAft>
            </a:pPr>
            <a:r>
              <a:rPr lang="en-GB" sz="1200" b="0">
                <a:solidFill>
                  <a:srgbClr val="FFFFFF"/>
                </a:solidFill>
                <a:latin typeface="Arial" panose="020B0604020202020204" pitchFamily="34" charset="0"/>
                <a:cs typeface="Arial" panose="020B0604020202020204" pitchFamily="34" charset="0"/>
              </a:rPr>
              <a:t>Due to the challenge of volume of vulnerable areas, we needed a visible, overt solution to change the environment. This consisted of </a:t>
            </a:r>
            <a:r>
              <a:rPr lang="en-GB" sz="1200">
                <a:solidFill>
                  <a:srgbClr val="FFFFFF"/>
                </a:solidFill>
                <a:latin typeface="Arial" panose="020B0604020202020204" pitchFamily="34" charset="0"/>
                <a:cs typeface="Arial" panose="020B0604020202020204" pitchFamily="34" charset="0"/>
              </a:rPr>
              <a:t>8 x PID 360, 2 x </a:t>
            </a:r>
            <a:r>
              <a:rPr lang="en-GB" sz="1200" err="1">
                <a:solidFill>
                  <a:srgbClr val="FFFFFF"/>
                </a:solidFill>
                <a:latin typeface="Arial" panose="020B0604020202020204" pitchFamily="34" charset="0"/>
                <a:cs typeface="Arial" panose="020B0604020202020204" pitchFamily="34" charset="0"/>
              </a:rPr>
              <a:t>DTSentinel</a:t>
            </a:r>
            <a:r>
              <a:rPr lang="en-GB" sz="1200">
                <a:solidFill>
                  <a:srgbClr val="FFFFFF"/>
                </a:solidFill>
                <a:latin typeface="Arial" panose="020B0604020202020204" pitchFamily="34" charset="0"/>
                <a:cs typeface="Arial" panose="020B0604020202020204" pitchFamily="34" charset="0"/>
              </a:rPr>
              <a:t> and </a:t>
            </a:r>
            <a:r>
              <a:rPr lang="en-GB" sz="1200" err="1">
                <a:solidFill>
                  <a:srgbClr val="FFFFFF"/>
                </a:solidFill>
                <a:latin typeface="Arial" panose="020B0604020202020204" pitchFamily="34" charset="0"/>
                <a:cs typeface="Arial" panose="020B0604020202020204" pitchFamily="34" charset="0"/>
              </a:rPr>
              <a:t>SmartWater</a:t>
            </a:r>
            <a:r>
              <a:rPr lang="en-GB" sz="1200">
                <a:solidFill>
                  <a:srgbClr val="FFFFFF"/>
                </a:solidFill>
                <a:latin typeface="Arial" panose="020B0604020202020204" pitchFamily="34" charset="0"/>
                <a:cs typeface="Arial" panose="020B0604020202020204" pitchFamily="34" charset="0"/>
              </a:rPr>
              <a:t> for high-level deterrence </a:t>
            </a:r>
          </a:p>
          <a:p>
            <a:pPr>
              <a:spcAft>
                <a:spcPts val="600"/>
              </a:spcAft>
            </a:pPr>
            <a:endParaRPr lang="en-GB" sz="1200">
              <a:solidFill>
                <a:srgbClr val="FFFFFF"/>
              </a:solidFill>
              <a:effectLst/>
              <a:latin typeface="Arial" panose="020B0604020202020204" pitchFamily="34" charset="0"/>
              <a:cs typeface="Arial" panose="020B0604020202020204" pitchFamily="34" charset="0"/>
            </a:endParaRPr>
          </a:p>
          <a:p>
            <a:pPr>
              <a:spcAft>
                <a:spcPts val="600"/>
              </a:spcAft>
            </a:pPr>
            <a:r>
              <a:rPr lang="en-GB" sz="1200">
                <a:solidFill>
                  <a:srgbClr val="FFFFFF"/>
                </a:solidFill>
                <a:latin typeface="Arial" panose="020B0604020202020204" pitchFamily="34" charset="0"/>
                <a:cs typeface="Arial" panose="020B0604020202020204" pitchFamily="34" charset="0"/>
              </a:rPr>
              <a:t>We added value by using our enhanced police relationship to create wider engagement in the area. South Yorkshire Police worked with us to provide a safe and stable environment by having more presence.</a:t>
            </a:r>
          </a:p>
          <a:p>
            <a:pPr>
              <a:spcAft>
                <a:spcPts val="600"/>
              </a:spcAft>
            </a:pPr>
            <a:endParaRPr lang="en-GB" sz="1200">
              <a:solidFill>
                <a:srgbClr val="FFFFFF"/>
              </a:solidFill>
              <a:latin typeface="Arial" panose="020B0604020202020204" pitchFamily="34" charset="0"/>
              <a:cs typeface="Arial" panose="020B0604020202020204" pitchFamily="34" charset="0"/>
            </a:endParaRPr>
          </a:p>
          <a:p>
            <a:pPr>
              <a:spcAft>
                <a:spcPts val="600"/>
              </a:spcAft>
            </a:pPr>
            <a:r>
              <a:rPr lang="en-GB" sz="1200" b="0">
                <a:solidFill>
                  <a:srgbClr val="FFFFFF"/>
                </a:solidFill>
                <a:latin typeface="Arial" panose="020B0604020202020204" pitchFamily="34" charset="0"/>
                <a:cs typeface="Arial" panose="020B0604020202020204" pitchFamily="34" charset="0"/>
              </a:rPr>
              <a:t>We gave greater peace of mind by providing o</a:t>
            </a:r>
            <a:r>
              <a:rPr lang="en-GB" sz="1200">
                <a:solidFill>
                  <a:srgbClr val="FFFFFF"/>
                </a:solidFill>
                <a:latin typeface="Arial" panose="020B0604020202020204" pitchFamily="34" charset="0"/>
                <a:cs typeface="Arial" panose="020B0604020202020204" pitchFamily="34" charset="0"/>
              </a:rPr>
              <a:t>ngoing support through Crime Intelligence, enabling a proactive approach.</a:t>
            </a:r>
          </a:p>
          <a:p>
            <a:endParaRPr lang="en-US"/>
          </a:p>
        </p:txBody>
      </p:sp>
      <p:sp>
        <p:nvSpPr>
          <p:cNvPr id="4" name="Slide Number Placeholder 3">
            <a:extLst>
              <a:ext uri="{FF2B5EF4-FFF2-40B4-BE49-F238E27FC236}">
                <a16:creationId xmlns:a16="http://schemas.microsoft.com/office/drawing/2014/main" id="{E2C50B94-3691-2C91-E712-0F6CF32E40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39E440-10DF-4F7A-833E-3EA9FC7CE3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005764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4711C-0514-07A7-1D5B-57AE174EEF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5E8DAE-03BB-356C-D38B-13C5FE4869A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A809E4A-5CCF-EA52-B055-5FDB4B165FE2}"/>
              </a:ext>
            </a:extLst>
          </p:cNvPr>
          <p:cNvSpPr>
            <a:spLocks noGrp="1"/>
          </p:cNvSpPr>
          <p:nvPr>
            <p:ph type="body" idx="1"/>
          </p:nvPr>
        </p:nvSpPr>
        <p:spPr/>
        <p:txBody>
          <a:bodyPr/>
          <a:lstStyle/>
          <a:p>
            <a:r>
              <a:rPr lang="en-GB"/>
              <a:t>So what did we provide?</a:t>
            </a:r>
          </a:p>
          <a:p>
            <a:endParaRPr lang="en-GB"/>
          </a:p>
          <a:p>
            <a:pPr>
              <a:spcAft>
                <a:spcPts val="600"/>
              </a:spcAft>
            </a:pPr>
            <a:r>
              <a:rPr lang="en-GB" sz="1200" b="0">
                <a:solidFill>
                  <a:srgbClr val="FFFFFF"/>
                </a:solidFill>
                <a:latin typeface="Arial" panose="020B0604020202020204" pitchFamily="34" charset="0"/>
                <a:cs typeface="Arial" panose="020B0604020202020204" pitchFamily="34" charset="0"/>
              </a:rPr>
              <a:t>Due to the challenge of volume of vulnerable areas, we needed a visible, overt solution to change the environment. This consisted of </a:t>
            </a:r>
            <a:r>
              <a:rPr lang="en-GB" sz="1200">
                <a:solidFill>
                  <a:srgbClr val="FFFFFF"/>
                </a:solidFill>
                <a:latin typeface="Arial" panose="020B0604020202020204" pitchFamily="34" charset="0"/>
                <a:cs typeface="Arial" panose="020B0604020202020204" pitchFamily="34" charset="0"/>
              </a:rPr>
              <a:t>8 x PID 360, 2 x </a:t>
            </a:r>
            <a:r>
              <a:rPr lang="en-GB" sz="1200" err="1">
                <a:solidFill>
                  <a:srgbClr val="FFFFFF"/>
                </a:solidFill>
                <a:latin typeface="Arial" panose="020B0604020202020204" pitchFamily="34" charset="0"/>
                <a:cs typeface="Arial" panose="020B0604020202020204" pitchFamily="34" charset="0"/>
              </a:rPr>
              <a:t>DTSentinel</a:t>
            </a:r>
            <a:r>
              <a:rPr lang="en-GB" sz="1200">
                <a:solidFill>
                  <a:srgbClr val="FFFFFF"/>
                </a:solidFill>
                <a:latin typeface="Arial" panose="020B0604020202020204" pitchFamily="34" charset="0"/>
                <a:cs typeface="Arial" panose="020B0604020202020204" pitchFamily="34" charset="0"/>
              </a:rPr>
              <a:t> and </a:t>
            </a:r>
            <a:r>
              <a:rPr lang="en-GB" sz="1200" err="1">
                <a:solidFill>
                  <a:srgbClr val="FFFFFF"/>
                </a:solidFill>
                <a:latin typeface="Arial" panose="020B0604020202020204" pitchFamily="34" charset="0"/>
                <a:cs typeface="Arial" panose="020B0604020202020204" pitchFamily="34" charset="0"/>
              </a:rPr>
              <a:t>SmartWater</a:t>
            </a:r>
            <a:r>
              <a:rPr lang="en-GB" sz="1200">
                <a:solidFill>
                  <a:srgbClr val="FFFFFF"/>
                </a:solidFill>
                <a:latin typeface="Arial" panose="020B0604020202020204" pitchFamily="34" charset="0"/>
                <a:cs typeface="Arial" panose="020B0604020202020204" pitchFamily="34" charset="0"/>
              </a:rPr>
              <a:t> for high-level deterrence </a:t>
            </a:r>
          </a:p>
          <a:p>
            <a:pPr>
              <a:spcAft>
                <a:spcPts val="600"/>
              </a:spcAft>
            </a:pPr>
            <a:endParaRPr lang="en-GB" sz="1200">
              <a:solidFill>
                <a:srgbClr val="FFFFFF"/>
              </a:solidFill>
              <a:effectLst/>
              <a:latin typeface="Arial" panose="020B0604020202020204" pitchFamily="34" charset="0"/>
              <a:cs typeface="Arial" panose="020B0604020202020204" pitchFamily="34" charset="0"/>
            </a:endParaRPr>
          </a:p>
          <a:p>
            <a:pPr>
              <a:spcAft>
                <a:spcPts val="600"/>
              </a:spcAft>
            </a:pPr>
            <a:r>
              <a:rPr lang="en-GB" sz="1200">
                <a:solidFill>
                  <a:srgbClr val="FFFFFF"/>
                </a:solidFill>
                <a:latin typeface="Arial" panose="020B0604020202020204" pitchFamily="34" charset="0"/>
                <a:cs typeface="Arial" panose="020B0604020202020204" pitchFamily="34" charset="0"/>
              </a:rPr>
              <a:t>We added value by using our enhanced police relationship to create wider engagement in the area. South Yorkshire Police worked with us to provide a safe and stable environment by having more presence.</a:t>
            </a:r>
          </a:p>
          <a:p>
            <a:pPr>
              <a:spcAft>
                <a:spcPts val="600"/>
              </a:spcAft>
            </a:pPr>
            <a:endParaRPr lang="en-GB" sz="1200">
              <a:solidFill>
                <a:srgbClr val="FFFFFF"/>
              </a:solidFill>
              <a:latin typeface="Arial" panose="020B0604020202020204" pitchFamily="34" charset="0"/>
              <a:cs typeface="Arial" panose="020B0604020202020204" pitchFamily="34" charset="0"/>
            </a:endParaRPr>
          </a:p>
          <a:p>
            <a:pPr>
              <a:spcAft>
                <a:spcPts val="600"/>
              </a:spcAft>
            </a:pPr>
            <a:r>
              <a:rPr lang="en-GB" sz="1200" b="0">
                <a:solidFill>
                  <a:srgbClr val="FFFFFF"/>
                </a:solidFill>
                <a:latin typeface="Arial" panose="020B0604020202020204" pitchFamily="34" charset="0"/>
                <a:cs typeface="Arial" panose="020B0604020202020204" pitchFamily="34" charset="0"/>
              </a:rPr>
              <a:t>We gave greater peace of mind by providing o</a:t>
            </a:r>
            <a:r>
              <a:rPr lang="en-GB" sz="1200">
                <a:solidFill>
                  <a:srgbClr val="FFFFFF"/>
                </a:solidFill>
                <a:latin typeface="Arial" panose="020B0604020202020204" pitchFamily="34" charset="0"/>
                <a:cs typeface="Arial" panose="020B0604020202020204" pitchFamily="34" charset="0"/>
              </a:rPr>
              <a:t>ngoing support through Crime Intelligence, enabling a proactive approach.</a:t>
            </a:r>
          </a:p>
          <a:p>
            <a:endParaRPr lang="en-US"/>
          </a:p>
        </p:txBody>
      </p:sp>
      <p:sp>
        <p:nvSpPr>
          <p:cNvPr id="4" name="Slide Number Placeholder 3">
            <a:extLst>
              <a:ext uri="{FF2B5EF4-FFF2-40B4-BE49-F238E27FC236}">
                <a16:creationId xmlns:a16="http://schemas.microsoft.com/office/drawing/2014/main" id="{DF299E99-F9B4-CFD6-86FF-16651BECFD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39E440-10DF-4F7A-833E-3EA9FC7CE3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003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5125" y="1203325"/>
            <a:ext cx="5775325" cy="3249613"/>
          </a:xfrm>
        </p:spPr>
        <p:txBody>
          <a:bodyPr/>
          <a:lstStyle/>
          <a:p>
            <a:endParaRPr lang="en-GB"/>
          </a:p>
        </p:txBody>
      </p:sp>
      <p:sp>
        <p:nvSpPr>
          <p:cNvPr id="3" name="Notes Placeholder 2"/>
          <p:cNvSpPr>
            <a:spLocks noGrp="1"/>
          </p:cNvSpPr>
          <p:nvPr>
            <p:ph type="body" idx="1"/>
          </p:nvPr>
        </p:nvSpPr>
        <p:spPr/>
        <p:txBody>
          <a:bodyPr/>
          <a:lstStyle/>
          <a:p>
            <a:r>
              <a:rPr lang="en-US"/>
              <a:t>MS</a:t>
            </a:r>
          </a:p>
        </p:txBody>
      </p:sp>
      <p:sp>
        <p:nvSpPr>
          <p:cNvPr id="4" name="Slide Number Placeholder 3"/>
          <p:cNvSpPr>
            <a:spLocks noGrp="1"/>
          </p:cNvSpPr>
          <p:nvPr>
            <p:ph type="sldNum" sz="quarter" idx="5"/>
          </p:nvPr>
        </p:nvSpPr>
        <p:spPr/>
        <p:txBody>
          <a:bodyPr/>
          <a:lstStyle/>
          <a:p>
            <a:fld id="{53F2CB41-7773-6C43-B162-9FEB6DD9CC00}"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5721943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C8770-723A-650F-4604-06768A2663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890478-8634-E8C4-9729-28AFBDF061E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F46F8FD-B84E-5CB3-7F58-30AFB4DCC0D0}"/>
              </a:ext>
            </a:extLst>
          </p:cNvPr>
          <p:cNvSpPr>
            <a:spLocks noGrp="1"/>
          </p:cNvSpPr>
          <p:nvPr>
            <p:ph type="body" idx="1"/>
          </p:nvPr>
        </p:nvSpPr>
        <p:spPr/>
        <p:txBody>
          <a:bodyPr/>
          <a:lstStyle/>
          <a:p>
            <a:r>
              <a:rPr lang="en-GB"/>
              <a:t>So what did we provide?</a:t>
            </a:r>
          </a:p>
          <a:p>
            <a:endParaRPr lang="en-GB"/>
          </a:p>
          <a:p>
            <a:pPr>
              <a:spcAft>
                <a:spcPts val="600"/>
              </a:spcAft>
            </a:pPr>
            <a:r>
              <a:rPr lang="en-GB" sz="1200" b="0">
                <a:solidFill>
                  <a:srgbClr val="FFFFFF"/>
                </a:solidFill>
                <a:latin typeface="Arial" panose="020B0604020202020204" pitchFamily="34" charset="0"/>
                <a:cs typeface="Arial" panose="020B0604020202020204" pitchFamily="34" charset="0"/>
              </a:rPr>
              <a:t>Due to the challenge of volume of vulnerable areas, we needed a visible, overt solution to change the environment. This consisted of </a:t>
            </a:r>
            <a:r>
              <a:rPr lang="en-GB" sz="1200">
                <a:solidFill>
                  <a:srgbClr val="FFFFFF"/>
                </a:solidFill>
                <a:latin typeface="Arial" panose="020B0604020202020204" pitchFamily="34" charset="0"/>
                <a:cs typeface="Arial" panose="020B0604020202020204" pitchFamily="34" charset="0"/>
              </a:rPr>
              <a:t>8 x PID 360, 2 x </a:t>
            </a:r>
            <a:r>
              <a:rPr lang="en-GB" sz="1200" err="1">
                <a:solidFill>
                  <a:srgbClr val="FFFFFF"/>
                </a:solidFill>
                <a:latin typeface="Arial" panose="020B0604020202020204" pitchFamily="34" charset="0"/>
                <a:cs typeface="Arial" panose="020B0604020202020204" pitchFamily="34" charset="0"/>
              </a:rPr>
              <a:t>DTSentinel</a:t>
            </a:r>
            <a:r>
              <a:rPr lang="en-GB" sz="1200">
                <a:solidFill>
                  <a:srgbClr val="FFFFFF"/>
                </a:solidFill>
                <a:latin typeface="Arial" panose="020B0604020202020204" pitchFamily="34" charset="0"/>
                <a:cs typeface="Arial" panose="020B0604020202020204" pitchFamily="34" charset="0"/>
              </a:rPr>
              <a:t> and </a:t>
            </a:r>
            <a:r>
              <a:rPr lang="en-GB" sz="1200" err="1">
                <a:solidFill>
                  <a:srgbClr val="FFFFFF"/>
                </a:solidFill>
                <a:latin typeface="Arial" panose="020B0604020202020204" pitchFamily="34" charset="0"/>
                <a:cs typeface="Arial" panose="020B0604020202020204" pitchFamily="34" charset="0"/>
              </a:rPr>
              <a:t>SmartWater</a:t>
            </a:r>
            <a:r>
              <a:rPr lang="en-GB" sz="1200">
                <a:solidFill>
                  <a:srgbClr val="FFFFFF"/>
                </a:solidFill>
                <a:latin typeface="Arial" panose="020B0604020202020204" pitchFamily="34" charset="0"/>
                <a:cs typeface="Arial" panose="020B0604020202020204" pitchFamily="34" charset="0"/>
              </a:rPr>
              <a:t> for high-level deterrence </a:t>
            </a:r>
          </a:p>
          <a:p>
            <a:pPr>
              <a:spcAft>
                <a:spcPts val="600"/>
              </a:spcAft>
            </a:pPr>
            <a:endParaRPr lang="en-GB" sz="1200">
              <a:solidFill>
                <a:srgbClr val="FFFFFF"/>
              </a:solidFill>
              <a:effectLst/>
              <a:latin typeface="Arial" panose="020B0604020202020204" pitchFamily="34" charset="0"/>
              <a:cs typeface="Arial" panose="020B0604020202020204" pitchFamily="34" charset="0"/>
            </a:endParaRPr>
          </a:p>
          <a:p>
            <a:pPr>
              <a:spcAft>
                <a:spcPts val="600"/>
              </a:spcAft>
            </a:pPr>
            <a:r>
              <a:rPr lang="en-GB" sz="1200">
                <a:solidFill>
                  <a:srgbClr val="FFFFFF"/>
                </a:solidFill>
                <a:latin typeface="Arial" panose="020B0604020202020204" pitchFamily="34" charset="0"/>
                <a:cs typeface="Arial" panose="020B0604020202020204" pitchFamily="34" charset="0"/>
              </a:rPr>
              <a:t>We added value by using our enhanced police relationship to create wider engagement in the area. South Yorkshire Police worked with us to provide a safe and stable environment by having more presence.</a:t>
            </a:r>
          </a:p>
          <a:p>
            <a:pPr>
              <a:spcAft>
                <a:spcPts val="600"/>
              </a:spcAft>
            </a:pPr>
            <a:endParaRPr lang="en-GB" sz="1200">
              <a:solidFill>
                <a:srgbClr val="FFFFFF"/>
              </a:solidFill>
              <a:latin typeface="Arial" panose="020B0604020202020204" pitchFamily="34" charset="0"/>
              <a:cs typeface="Arial" panose="020B0604020202020204" pitchFamily="34" charset="0"/>
            </a:endParaRPr>
          </a:p>
          <a:p>
            <a:pPr>
              <a:spcAft>
                <a:spcPts val="600"/>
              </a:spcAft>
            </a:pPr>
            <a:r>
              <a:rPr lang="en-GB" sz="1200" b="0">
                <a:solidFill>
                  <a:srgbClr val="FFFFFF"/>
                </a:solidFill>
                <a:latin typeface="Arial" panose="020B0604020202020204" pitchFamily="34" charset="0"/>
                <a:cs typeface="Arial" panose="020B0604020202020204" pitchFamily="34" charset="0"/>
              </a:rPr>
              <a:t>We gave greater peace of mind by providing o</a:t>
            </a:r>
            <a:r>
              <a:rPr lang="en-GB" sz="1200">
                <a:solidFill>
                  <a:srgbClr val="FFFFFF"/>
                </a:solidFill>
                <a:latin typeface="Arial" panose="020B0604020202020204" pitchFamily="34" charset="0"/>
                <a:cs typeface="Arial" panose="020B0604020202020204" pitchFamily="34" charset="0"/>
              </a:rPr>
              <a:t>ngoing support through Crime Intelligence, enabling a proactive approach.</a:t>
            </a:r>
          </a:p>
          <a:p>
            <a:endParaRPr lang="en-US"/>
          </a:p>
        </p:txBody>
      </p:sp>
      <p:sp>
        <p:nvSpPr>
          <p:cNvPr id="4" name="Slide Number Placeholder 3">
            <a:extLst>
              <a:ext uri="{FF2B5EF4-FFF2-40B4-BE49-F238E27FC236}">
                <a16:creationId xmlns:a16="http://schemas.microsoft.com/office/drawing/2014/main" id="{4BC5FC12-E3B8-A386-CD49-52585824C3A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39E440-10DF-4F7A-833E-3EA9FC7CE3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673543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5899F-3F1A-2C89-B30B-EEC5522123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671238-C88E-685A-F86D-4A8E2156D4C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C67D181-292B-9A4E-48AD-CD4FF8CCA96A}"/>
              </a:ext>
            </a:extLst>
          </p:cNvPr>
          <p:cNvSpPr>
            <a:spLocks noGrp="1"/>
          </p:cNvSpPr>
          <p:nvPr>
            <p:ph type="body" idx="1"/>
          </p:nvPr>
        </p:nvSpPr>
        <p:spPr/>
        <p:txBody>
          <a:bodyPr/>
          <a:lstStyle/>
          <a:p>
            <a:r>
              <a:rPr lang="en-GB"/>
              <a:t>So what did we provide?</a:t>
            </a:r>
          </a:p>
          <a:p>
            <a:endParaRPr lang="en-GB"/>
          </a:p>
          <a:p>
            <a:pPr>
              <a:spcAft>
                <a:spcPts val="600"/>
              </a:spcAft>
            </a:pPr>
            <a:r>
              <a:rPr lang="en-GB" sz="1200" b="0">
                <a:solidFill>
                  <a:srgbClr val="FFFFFF"/>
                </a:solidFill>
                <a:latin typeface="Arial" panose="020B0604020202020204" pitchFamily="34" charset="0"/>
                <a:cs typeface="Arial" panose="020B0604020202020204" pitchFamily="34" charset="0"/>
              </a:rPr>
              <a:t>Due to the challenge of volume of vulnerable areas, we needed a visible, overt solution to change the environment. This consisted of </a:t>
            </a:r>
            <a:r>
              <a:rPr lang="en-GB" sz="1200">
                <a:solidFill>
                  <a:srgbClr val="FFFFFF"/>
                </a:solidFill>
                <a:latin typeface="Arial" panose="020B0604020202020204" pitchFamily="34" charset="0"/>
                <a:cs typeface="Arial" panose="020B0604020202020204" pitchFamily="34" charset="0"/>
              </a:rPr>
              <a:t>8 x PID 360, 2 x </a:t>
            </a:r>
            <a:r>
              <a:rPr lang="en-GB" sz="1200" err="1">
                <a:solidFill>
                  <a:srgbClr val="FFFFFF"/>
                </a:solidFill>
                <a:latin typeface="Arial" panose="020B0604020202020204" pitchFamily="34" charset="0"/>
                <a:cs typeface="Arial" panose="020B0604020202020204" pitchFamily="34" charset="0"/>
              </a:rPr>
              <a:t>DTSentinel</a:t>
            </a:r>
            <a:r>
              <a:rPr lang="en-GB" sz="1200">
                <a:solidFill>
                  <a:srgbClr val="FFFFFF"/>
                </a:solidFill>
                <a:latin typeface="Arial" panose="020B0604020202020204" pitchFamily="34" charset="0"/>
                <a:cs typeface="Arial" panose="020B0604020202020204" pitchFamily="34" charset="0"/>
              </a:rPr>
              <a:t> and </a:t>
            </a:r>
            <a:r>
              <a:rPr lang="en-GB" sz="1200" err="1">
                <a:solidFill>
                  <a:srgbClr val="FFFFFF"/>
                </a:solidFill>
                <a:latin typeface="Arial" panose="020B0604020202020204" pitchFamily="34" charset="0"/>
                <a:cs typeface="Arial" panose="020B0604020202020204" pitchFamily="34" charset="0"/>
              </a:rPr>
              <a:t>SmartWater</a:t>
            </a:r>
            <a:r>
              <a:rPr lang="en-GB" sz="1200">
                <a:solidFill>
                  <a:srgbClr val="FFFFFF"/>
                </a:solidFill>
                <a:latin typeface="Arial" panose="020B0604020202020204" pitchFamily="34" charset="0"/>
                <a:cs typeface="Arial" panose="020B0604020202020204" pitchFamily="34" charset="0"/>
              </a:rPr>
              <a:t> for high-level deterrence </a:t>
            </a:r>
          </a:p>
          <a:p>
            <a:pPr>
              <a:spcAft>
                <a:spcPts val="600"/>
              </a:spcAft>
            </a:pPr>
            <a:endParaRPr lang="en-GB" sz="1200">
              <a:solidFill>
                <a:srgbClr val="FFFFFF"/>
              </a:solidFill>
              <a:effectLst/>
              <a:latin typeface="Arial" panose="020B0604020202020204" pitchFamily="34" charset="0"/>
              <a:cs typeface="Arial" panose="020B0604020202020204" pitchFamily="34" charset="0"/>
            </a:endParaRPr>
          </a:p>
          <a:p>
            <a:pPr>
              <a:spcAft>
                <a:spcPts val="600"/>
              </a:spcAft>
            </a:pPr>
            <a:r>
              <a:rPr lang="en-GB" sz="1200">
                <a:solidFill>
                  <a:srgbClr val="FFFFFF"/>
                </a:solidFill>
                <a:latin typeface="Arial" panose="020B0604020202020204" pitchFamily="34" charset="0"/>
                <a:cs typeface="Arial" panose="020B0604020202020204" pitchFamily="34" charset="0"/>
              </a:rPr>
              <a:t>We added value by using our enhanced police relationship to create wider engagement in the area. South Yorkshire Police worked with us to provide a safe and stable environment by having more presence.</a:t>
            </a:r>
          </a:p>
          <a:p>
            <a:pPr>
              <a:spcAft>
                <a:spcPts val="600"/>
              </a:spcAft>
            </a:pPr>
            <a:endParaRPr lang="en-GB" sz="1200">
              <a:solidFill>
                <a:srgbClr val="FFFFFF"/>
              </a:solidFill>
              <a:latin typeface="Arial" panose="020B0604020202020204" pitchFamily="34" charset="0"/>
              <a:cs typeface="Arial" panose="020B0604020202020204" pitchFamily="34" charset="0"/>
            </a:endParaRPr>
          </a:p>
          <a:p>
            <a:pPr>
              <a:spcAft>
                <a:spcPts val="600"/>
              </a:spcAft>
            </a:pPr>
            <a:r>
              <a:rPr lang="en-GB" sz="1200" b="0">
                <a:solidFill>
                  <a:srgbClr val="FFFFFF"/>
                </a:solidFill>
                <a:latin typeface="Arial" panose="020B0604020202020204" pitchFamily="34" charset="0"/>
                <a:cs typeface="Arial" panose="020B0604020202020204" pitchFamily="34" charset="0"/>
              </a:rPr>
              <a:t>We gave greater peace of mind by providing o</a:t>
            </a:r>
            <a:r>
              <a:rPr lang="en-GB" sz="1200">
                <a:solidFill>
                  <a:srgbClr val="FFFFFF"/>
                </a:solidFill>
                <a:latin typeface="Arial" panose="020B0604020202020204" pitchFamily="34" charset="0"/>
                <a:cs typeface="Arial" panose="020B0604020202020204" pitchFamily="34" charset="0"/>
              </a:rPr>
              <a:t>ngoing support through Crime Intelligence, enabling a proactive approach.</a:t>
            </a:r>
          </a:p>
          <a:p>
            <a:endParaRPr lang="en-US"/>
          </a:p>
        </p:txBody>
      </p:sp>
      <p:sp>
        <p:nvSpPr>
          <p:cNvPr id="4" name="Slide Number Placeholder 3">
            <a:extLst>
              <a:ext uri="{FF2B5EF4-FFF2-40B4-BE49-F238E27FC236}">
                <a16:creationId xmlns:a16="http://schemas.microsoft.com/office/drawing/2014/main" id="{23DFCAF0-40E8-BEBC-A639-488B259E8ED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39E440-10DF-4F7A-833E-3EA9FC7CE3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502617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rgbClr val="FFFFFF"/>
                </a:solidFill>
                <a:effectLst/>
                <a:latin typeface="Arial" panose="020B0604020202020204" pitchFamily="34" charset="0"/>
              </a:rPr>
              <a:t>One of our valued clients experienced serious concern over one of their solar assets, based in Doncaster. The site suffered various incidents of criminal activity, including theft, vandalism and unwarranted access</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rgbClr val="FFFFFF"/>
                </a:solidFill>
                <a:effectLst/>
                <a:latin typeface="Arial" panose="020B0604020202020204" pitchFamily="34" charset="0"/>
              </a:rPr>
              <a:t>The site was at 0% capacity and due closure. This led to huge financial loss and insurers losing trust in our client and the asset.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rgbClr val="FFFFFF"/>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rgbClr val="FFFFFF"/>
                </a:solidFill>
                <a:effectLst/>
                <a:latin typeface="Arial" panose="020B0604020202020204" pitchFamily="34" charset="0"/>
              </a:rPr>
              <a:t>Customer approached </a:t>
            </a:r>
            <a:r>
              <a:rPr lang="en-GB" err="1">
                <a:solidFill>
                  <a:srgbClr val="FFFFFF"/>
                </a:solidFill>
                <a:effectLst/>
                <a:latin typeface="Arial" panose="020B0604020202020204" pitchFamily="34" charset="0"/>
              </a:rPr>
              <a:t>DeterTech</a:t>
            </a:r>
            <a:r>
              <a:rPr lang="en-GB">
                <a:solidFill>
                  <a:srgbClr val="FFFFFF"/>
                </a:solidFill>
                <a:effectLst/>
                <a:latin typeface="Arial" panose="020B0604020202020204" pitchFamily="34" charset="0"/>
              </a:rPr>
              <a:t> as a last resort after trying patrols, </a:t>
            </a:r>
            <a:r>
              <a:rPr lang="en-GB" err="1">
                <a:solidFill>
                  <a:srgbClr val="FFFFFF"/>
                </a:solidFill>
                <a:effectLst/>
                <a:latin typeface="Arial" panose="020B0604020202020204" pitchFamily="34" charset="0"/>
              </a:rPr>
              <a:t>cctv</a:t>
            </a:r>
            <a:r>
              <a:rPr lang="en-GB">
                <a:solidFill>
                  <a:srgbClr val="FFFFFF"/>
                </a:solidFill>
                <a:effectLst/>
                <a:latin typeface="Arial" panose="020B0604020202020204" pitchFamily="34" charset="0"/>
              </a:rPr>
              <a:t> towers and another provider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rgbClr val="FFFFFF"/>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rgbClr val="FFFFFF"/>
                </a:solidFill>
                <a:effectLst/>
                <a:latin typeface="Arial" panose="020B0604020202020204" pitchFamily="34" charset="0"/>
              </a:rPr>
              <a:t>Our team of Specialist Risk Advisors met with the customer at site to survey and provide expert opinion on the solution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rgbClr val="FFFFFF"/>
              </a:solidFill>
              <a:effectLst/>
              <a:latin typeface="Arial" panose="020B0604020202020204" pitchFamily="34" charset="0"/>
            </a:endParaRPr>
          </a:p>
          <a:p>
            <a:pPr marL="0" indent="0">
              <a:spcAft>
                <a:spcPts val="600"/>
              </a:spcAft>
              <a:buFont typeface="Arial" panose="020B0604020202020204" pitchFamily="34" charset="0"/>
              <a:buNone/>
            </a:pPr>
            <a:r>
              <a:rPr lang="en-GB" err="1">
                <a:solidFill>
                  <a:srgbClr val="FFFFFF"/>
                </a:solidFill>
                <a:effectLst/>
                <a:latin typeface="Arial" panose="020B0604020202020204" pitchFamily="34" charset="0"/>
              </a:rPr>
              <a:t>DeterTech</a:t>
            </a:r>
            <a:r>
              <a:rPr lang="en-GB">
                <a:solidFill>
                  <a:srgbClr val="FFFFFF"/>
                </a:solidFill>
                <a:effectLst/>
                <a:latin typeface="Arial" panose="020B0604020202020204" pitchFamily="34" charset="0"/>
              </a:rPr>
              <a:t> solution deployed to counteract criminal activity. Our recommendation was based on expertise and fact due to ex police experience and real-time crime data.</a:t>
            </a:r>
          </a:p>
          <a:p>
            <a:pPr>
              <a:spcAft>
                <a:spcPts val="600"/>
              </a:spcAft>
            </a:pPr>
            <a:endParaRPr lang="en-GB">
              <a:solidFill>
                <a:srgbClr val="FFFFFF"/>
              </a:solidFill>
              <a:effectLst/>
              <a:latin typeface="Arial" panose="020B0604020202020204" pitchFamily="34" charset="0"/>
            </a:endParaRPr>
          </a:p>
          <a:p>
            <a:pPr marL="0" indent="0">
              <a:spcAft>
                <a:spcPts val="600"/>
              </a:spcAft>
              <a:buFont typeface="Arial" panose="020B0604020202020204" pitchFamily="34" charset="0"/>
              <a:buNone/>
            </a:pPr>
            <a:r>
              <a:rPr lang="en-GB">
                <a:solidFill>
                  <a:srgbClr val="FFFFFF"/>
                </a:solidFill>
                <a:effectLst/>
                <a:latin typeface="Arial" panose="020B0604020202020204" pitchFamily="34" charset="0"/>
              </a:rPr>
              <a:t>We had ongoing regular engagement with South Yorkshire Police and managed to orchestrate key holding for site</a:t>
            </a:r>
          </a:p>
          <a:p>
            <a:pPr>
              <a:spcAft>
                <a:spcPts val="600"/>
              </a:spcAft>
            </a:pPr>
            <a:endParaRPr lang="en-GB">
              <a:solidFill>
                <a:srgbClr val="FFFFFF"/>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rgbClr val="FFFFFF"/>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rgbClr val="FFFFFF"/>
              </a:solidFill>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39E440-10DF-4F7A-833E-3EA9FC7CE3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093713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39E440-10DF-4F7A-833E-3EA9FC7CE3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72096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39E440-10DF-4F7A-833E-3EA9FC7CE3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500798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D70872-244B-4114-98D2-AA3E9F8B2BA8}" type="slidenum">
              <a:rPr kumimoji="0" lang="en-GB"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012089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D70872-244B-4114-98D2-AA3E9F8B2BA8}" type="slidenum">
              <a:rPr kumimoji="0" lang="en-GB"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6534580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D70872-244B-4114-98D2-AA3E9F8B2BA8}" type="slidenum">
              <a:rPr kumimoji="0" lang="en-GB"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9471261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D70872-244B-4114-98D2-AA3E9F8B2BA8}" type="slidenum">
              <a:rPr kumimoji="0" lang="en-GB"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56542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D70872-244B-4114-98D2-AA3E9F8B2BA8}" type="slidenum">
              <a:rPr kumimoji="0" lang="en-GB"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211690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BA6DF-A9AD-6F63-A38F-A4C00F893F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83C2D1-A39E-744C-A461-8AC4B602C48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B6D1615-8DAC-7D6D-C032-00E733171D5E}"/>
              </a:ext>
            </a:extLst>
          </p:cNvPr>
          <p:cNvSpPr>
            <a:spLocks noGrp="1"/>
          </p:cNvSpPr>
          <p:nvPr>
            <p:ph type="body" idx="1"/>
          </p:nvPr>
        </p:nvSpPr>
        <p:spPr/>
        <p:txBody>
          <a:bodyPr/>
          <a:lstStyle/>
          <a:p>
            <a:r>
              <a:rPr lang="en-GB" sz="1200" dirty="0">
                <a:solidFill>
                  <a:schemeClr val="bg2">
                    <a:lumMod val="25000"/>
                  </a:schemeClr>
                </a:solidFill>
                <a:latin typeface="Open Sans Semibold"/>
                <a:ea typeface="Open Sans Semibold"/>
                <a:cs typeface="Open Sans Semibold"/>
              </a:rPr>
              <a:t>We are looking for new members for Steering Group – meet up 4 times a year (roughly week before main forum) – please let me know, or email </a:t>
            </a:r>
            <a:r>
              <a:rPr lang="en-GB" sz="1200" dirty="0">
                <a:solidFill>
                  <a:schemeClr val="bg2">
                    <a:lumMod val="25000"/>
                  </a:schemeClr>
                </a:solidFill>
                <a:latin typeface="Open Sans Semibold"/>
                <a:ea typeface="Open Sans Semibold"/>
                <a:cs typeface="Open Sans Semibold"/>
                <a:hlinkClick r:id="rId3"/>
              </a:rPr>
              <a:t>mparry@r-e-a.net</a:t>
            </a:r>
            <a:r>
              <a:rPr lang="en-GB" sz="1200" dirty="0">
                <a:solidFill>
                  <a:schemeClr val="bg2">
                    <a:lumMod val="25000"/>
                  </a:schemeClr>
                </a:solidFill>
                <a:latin typeface="Open Sans Semibold"/>
                <a:ea typeface="Open Sans Semibold"/>
                <a:cs typeface="Open Sans Semibold"/>
              </a:rPr>
              <a:t> to join or for more information.</a:t>
            </a:r>
          </a:p>
          <a:p>
            <a:r>
              <a:rPr lang="en-GB" sz="1200" dirty="0">
                <a:solidFill>
                  <a:schemeClr val="bg2">
                    <a:lumMod val="25000"/>
                  </a:schemeClr>
                </a:solidFill>
                <a:latin typeface="Open Sans Semibold"/>
                <a:ea typeface="Open Sans Semibold"/>
                <a:cs typeface="Open Sans Semibold"/>
              </a:rPr>
              <a:t>Are there any battery solutions companies on this call that could help Rob Hughes (Cosmic Charging), he’s looking for provider of batteries for apartment buildings.</a:t>
            </a:r>
          </a:p>
          <a:p>
            <a:endParaRPr lang="en-GB" sz="1100" dirty="0">
              <a:solidFill>
                <a:schemeClr val="tx2"/>
              </a:solidFill>
            </a:endParaRPr>
          </a:p>
          <a:p>
            <a:endParaRPr lang="en-GB" sz="1100" dirty="0">
              <a:solidFill>
                <a:schemeClr val="tx2"/>
              </a:solidFill>
            </a:endParaRPr>
          </a:p>
          <a:p>
            <a:endParaRPr lang="en-US" dirty="0"/>
          </a:p>
        </p:txBody>
      </p:sp>
      <p:sp>
        <p:nvSpPr>
          <p:cNvPr id="4" name="Slide Number Placeholder 3">
            <a:extLst>
              <a:ext uri="{FF2B5EF4-FFF2-40B4-BE49-F238E27FC236}">
                <a16:creationId xmlns:a16="http://schemas.microsoft.com/office/drawing/2014/main" id="{2A8442CE-873C-3F36-4422-A850B0829766}"/>
              </a:ext>
            </a:extLst>
          </p:cNvPr>
          <p:cNvSpPr>
            <a:spLocks noGrp="1"/>
          </p:cNvSpPr>
          <p:nvPr>
            <p:ph type="sldNum" sz="quarter" idx="5"/>
          </p:nvPr>
        </p:nvSpPr>
        <p:spPr/>
        <p:txBody>
          <a:bodyPr/>
          <a:lstStyle/>
          <a:p>
            <a:pPr defTabSz="955580">
              <a:defRPr/>
            </a:pPr>
            <a:fld id="{4CD4E412-8176-664B-ACFD-38F04B3EDB50}" type="slidenum">
              <a:rPr lang="en-GB">
                <a:solidFill>
                  <a:prstClr val="black"/>
                </a:solidFill>
                <a:latin typeface="Open Sans" panose="020B0606030504020204" pitchFamily="34" charset="0"/>
              </a:rPr>
              <a:pPr defTabSz="955580">
                <a:defRPr/>
              </a:pPr>
              <a:t>3</a:t>
            </a:fld>
            <a:endParaRPr lang="en-GB">
              <a:solidFill>
                <a:prstClr val="black"/>
              </a:solidFill>
              <a:latin typeface="Open Sans" panose="020B0606030504020204" pitchFamily="34" charset="0"/>
            </a:endParaRPr>
          </a:p>
        </p:txBody>
      </p:sp>
    </p:spTree>
    <p:extLst>
      <p:ext uri="{BB962C8B-B14F-4D97-AF65-F5344CB8AC3E}">
        <p14:creationId xmlns:p14="http://schemas.microsoft.com/office/powerpoint/2010/main" val="13413461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7BE5F-7433-67EA-8208-9FDA0F0BDA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6780FF-F7A2-5584-8674-BFFB23D5FF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FFA1A0-D254-567B-9C53-4CEB5B763EB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1E7189C-EDD8-587E-A2B5-DC44F92E9F8A}"/>
              </a:ext>
            </a:extLst>
          </p:cNvPr>
          <p:cNvSpPr>
            <a:spLocks noGrp="1"/>
          </p:cNvSpPr>
          <p:nvPr>
            <p:ph type="sldNum" sz="quarter" idx="5"/>
          </p:nvPr>
        </p:nvSpPr>
        <p:spPr/>
        <p:txBody>
          <a:bodyPr/>
          <a:lstStyle/>
          <a:p>
            <a:fld id="{1BF68204-6272-48EB-983D-945B5AC6428E}" type="slidenum">
              <a:rPr lang="en-GB" smtClean="0"/>
              <a:t>37</a:t>
            </a:fld>
            <a:endParaRPr lang="en-GB"/>
          </a:p>
        </p:txBody>
      </p:sp>
    </p:spTree>
    <p:extLst>
      <p:ext uri="{BB962C8B-B14F-4D97-AF65-F5344CB8AC3E}">
        <p14:creationId xmlns:p14="http://schemas.microsoft.com/office/powerpoint/2010/main" val="781245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Encourage jump in if additional comments!</a:t>
            </a:r>
            <a:br>
              <a:rPr lang="en-GB" dirty="0"/>
            </a:br>
            <a:endParaRPr lang="en-GB" dirty="0"/>
          </a:p>
          <a:p>
            <a:r>
              <a:rPr lang="en-GB" dirty="0"/>
              <a:t>Plug in: Rapid turnaround from i</a:t>
            </a:r>
            <a:r>
              <a:rPr lang="en-GB" b="0" dirty="0"/>
              <a:t>ntention announcement (March) to legal approval (Aug). Major UK retailers preparing to stock. </a:t>
            </a:r>
          </a:p>
          <a:p>
            <a:r>
              <a:rPr lang="en-GB" b="0" dirty="0"/>
              <a:t>Government incorporated this  feedback into </a:t>
            </a:r>
            <a:r>
              <a:rPr lang="en-GB" dirty="0"/>
              <a:t>interim product spec, including strengthened requirements to support safe consumer use (clearer info on product scope, installation, circuit identification, mounting, Engineering Recommendation G98 notification requirements, prohibited uses, and circumstances where professional advice should be sought)</a:t>
            </a:r>
          </a:p>
          <a:p>
            <a:endParaRPr lang="en-GB" b="0" dirty="0"/>
          </a:p>
          <a:p>
            <a:r>
              <a:rPr lang="en-GB" b="0" dirty="0"/>
              <a:t>LDES window: 77 eligible projects shortlisted to 16 (published June 26). Consultation responded to this proposal (see slide). </a:t>
            </a:r>
            <a:r>
              <a:rPr lang="en-GB" sz="1200" b="0" i="0" u="none" strike="noStrike" kern="1200" baseline="0" dirty="0">
                <a:solidFill>
                  <a:schemeClr val="tx1"/>
                </a:solidFill>
                <a:latin typeface="+mn-lt"/>
                <a:ea typeface="+mn-ea"/>
                <a:cs typeface="+mn-cs"/>
              </a:rPr>
              <a:t>Ofgem intends to consult on design of future cap and floor Windows, with design to consider SSEP, alignment with overall energy system reforms &amp; role of new tech</a:t>
            </a:r>
          </a:p>
        </p:txBody>
      </p:sp>
      <p:sp>
        <p:nvSpPr>
          <p:cNvPr id="4" name="Slide Number Placeholder 3"/>
          <p:cNvSpPr>
            <a:spLocks noGrp="1"/>
          </p:cNvSpPr>
          <p:nvPr>
            <p:ph type="sldNum" sz="quarter" idx="5"/>
          </p:nvPr>
        </p:nvSpPr>
        <p:spPr/>
        <p:txBody>
          <a:bodyPr/>
          <a:lstStyle/>
          <a:p>
            <a:fld id="{09E34AF3-B44A-4CA7-BFA9-E2332FD4F4CF}" type="slidenum">
              <a:rPr lang="en-GB" smtClean="0"/>
              <a:t>4</a:t>
            </a:fld>
            <a:endParaRPr lang="en-GB"/>
          </a:p>
        </p:txBody>
      </p:sp>
    </p:spTree>
    <p:extLst>
      <p:ext uri="{BB962C8B-B14F-4D97-AF65-F5344CB8AC3E}">
        <p14:creationId xmlns:p14="http://schemas.microsoft.com/office/powerpoint/2010/main" val="3568556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6EC1D-8C1B-7A66-443D-2818015D3C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9B5D21-41B7-1287-7DD9-07C46B492ED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0A9E5BD-2680-DC43-1DAF-40BBCE7F29D3}"/>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RNP: SSEP: </a:t>
            </a:r>
            <a:r>
              <a:rPr lang="en-GB" dirty="0"/>
              <a:t>Pathway Options Report submitted to the UK Energy Secretary yesterday. </a:t>
            </a:r>
            <a:r>
              <a:rPr lang="en-GB" sz="1200" kern="1200" dirty="0">
                <a:solidFill>
                  <a:schemeClr val="tx1"/>
                </a:solidFill>
                <a:effectLst/>
                <a:latin typeface="+mn-lt"/>
                <a:ea typeface="+mn-ea"/>
                <a:cs typeface="+mn-cs"/>
              </a:rPr>
              <a:t>report outlines 6 potential pathways to meet Britain’s future energy needs, providing a strategic view of the energy infrastructure required, where located, and when delivered. D</a:t>
            </a:r>
            <a:r>
              <a:rPr lang="en-GB" dirty="0"/>
              <a:t>raft consultation expected Spring 2027, final SSEP end 2027</a:t>
            </a:r>
          </a:p>
          <a:p>
            <a:pPr marL="171450" indent="-171450">
              <a:buFontTx/>
              <a:buChar char="-"/>
            </a:pPr>
            <a:r>
              <a:rPr lang="en-US" dirty="0"/>
              <a:t>Reforms to balancing and dispatch - </a:t>
            </a:r>
            <a:r>
              <a:rPr lang="en-GB" sz="1200" b="0" i="0" kern="1200" dirty="0">
                <a:solidFill>
                  <a:schemeClr val="tx1"/>
                </a:solidFill>
                <a:effectLst/>
                <a:latin typeface="+mn-lt"/>
                <a:ea typeface="+mn-ea"/>
                <a:cs typeface="+mn-cs"/>
              </a:rPr>
              <a:t>first phase is the design phase and will run until late 2026 - transition to feed into the implementation phase.</a:t>
            </a:r>
            <a:r>
              <a:rPr lang="en-US" dirty="0"/>
              <a:t> </a:t>
            </a:r>
          </a:p>
          <a:p>
            <a:pPr marL="171450" indent="-171450">
              <a:buFontTx/>
              <a:buChar char="-"/>
            </a:pPr>
            <a:r>
              <a:rPr lang="en-GB" dirty="0"/>
              <a:t>Following transitional CSNP published summer 26, final CSNP expected end 28</a:t>
            </a:r>
          </a:p>
          <a:p>
            <a:pPr marL="171450" indent="-171450">
              <a:buFontTx/>
              <a:buChar char="-"/>
            </a:pPr>
            <a:endParaRPr lang="en-US" dirty="0"/>
          </a:p>
          <a:p>
            <a:pPr marL="171450" indent="-171450">
              <a:buFontTx/>
              <a:buChar char="-"/>
            </a:pPr>
            <a:r>
              <a:rPr lang="en-US" dirty="0"/>
              <a:t>Following REA-hosted pre-consultation engagement over summer for REA members to shape early thinking of WCfD design &amp; eligibility, formal consultation expected later this year/early next, with first AR late 2027, scheme operational 2028</a:t>
            </a:r>
          </a:p>
          <a:p>
            <a:pPr marL="171450" indent="-171450">
              <a:buFontTx/>
              <a:buChar char="-"/>
            </a:pPr>
            <a:r>
              <a:rPr lang="en-US" dirty="0"/>
              <a:t>LDES already discussed </a:t>
            </a:r>
            <a:r>
              <a:rPr lang="en-GB" b="0" dirty="0"/>
              <a:t>Final awards decision Autumn 26. Window 2 targeted 2027</a:t>
            </a:r>
          </a:p>
          <a:p>
            <a:pPr marL="171450" indent="-171450">
              <a:buFontTx/>
              <a:buChar char="-"/>
            </a:pPr>
            <a:r>
              <a:rPr lang="en-GB" b="0" dirty="0"/>
              <a:t>AR8 application window closed August, depending on appeals process, contracts signed around March 27</a:t>
            </a:r>
          </a:p>
          <a:p>
            <a:pPr marL="171450" indent="-171450">
              <a:buFontTx/>
              <a:buChar char="-"/>
            </a:pPr>
            <a:endParaRPr lang="en-US" dirty="0"/>
          </a:p>
          <a:p>
            <a:pPr marL="171450" indent="-171450">
              <a:buFontTx/>
              <a:buChar char="-"/>
            </a:pPr>
            <a:endParaRPr lang="en-US" dirty="0"/>
          </a:p>
          <a:p>
            <a:pPr marL="171450" indent="-171450">
              <a:buFontTx/>
              <a:buChar char="-"/>
            </a:pPr>
            <a:endParaRPr lang="en-US" dirty="0"/>
          </a:p>
          <a:p>
            <a:pPr marL="171450" indent="-171450">
              <a:buFontTx/>
              <a:buChar char="-"/>
            </a:pPr>
            <a:endParaRPr lang="en-US" dirty="0"/>
          </a:p>
          <a:p>
            <a:pPr marL="171450" indent="-171450">
              <a:buFontTx/>
              <a:buChar char="-"/>
            </a:pPr>
            <a:endParaRPr lang="en-US" dirty="0"/>
          </a:p>
          <a:p>
            <a:pPr marL="171450" indent="-171450">
              <a:buFontTx/>
              <a:buChar char="-"/>
            </a:pPr>
            <a:endParaRPr lang="en-US" dirty="0"/>
          </a:p>
        </p:txBody>
      </p:sp>
      <p:sp>
        <p:nvSpPr>
          <p:cNvPr id="4" name="Slide Number Placeholder 3">
            <a:extLst>
              <a:ext uri="{FF2B5EF4-FFF2-40B4-BE49-F238E27FC236}">
                <a16:creationId xmlns:a16="http://schemas.microsoft.com/office/drawing/2014/main" id="{EC075EC2-B29A-E92E-1714-E96C0FFD597F}"/>
              </a:ext>
            </a:extLst>
          </p:cNvPr>
          <p:cNvSpPr>
            <a:spLocks noGrp="1"/>
          </p:cNvSpPr>
          <p:nvPr>
            <p:ph type="sldNum" sz="quarter" idx="5"/>
          </p:nvPr>
        </p:nvSpPr>
        <p:spPr/>
        <p:txBody>
          <a:bodyPr/>
          <a:lstStyle/>
          <a:p>
            <a:pPr defTabSz="990752">
              <a:defRPr/>
            </a:pPr>
            <a:fld id="{4CD4E412-8176-664B-ACFD-38F04B3EDB50}" type="slidenum">
              <a:rPr lang="en-GB">
                <a:solidFill>
                  <a:prstClr val="black"/>
                </a:solidFill>
                <a:latin typeface="Open Sans" panose="020B0606030504020204" pitchFamily="34" charset="0"/>
              </a:rPr>
              <a:pPr defTabSz="990752">
                <a:defRPr/>
              </a:pPr>
              <a:t>5</a:t>
            </a:fld>
            <a:endParaRPr lang="en-GB">
              <a:solidFill>
                <a:prstClr val="black"/>
              </a:solidFill>
              <a:latin typeface="Open Sans" panose="020B0606030504020204" pitchFamily="34" charset="0"/>
            </a:endParaRPr>
          </a:p>
        </p:txBody>
      </p:sp>
    </p:spTree>
    <p:extLst>
      <p:ext uri="{BB962C8B-B14F-4D97-AF65-F5344CB8AC3E}">
        <p14:creationId xmlns:p14="http://schemas.microsoft.com/office/powerpoint/2010/main" val="3937366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69A86-075A-04C7-3AAA-1EE8C26120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6A4481-1307-19F7-C2B1-B083F75320C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8DEA47A-D5EE-D78B-EA52-6E406B82A91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Ministerial appointments were completed by 23</a:t>
            </a:r>
            <a:r>
              <a:rPr lang="en-US" sz="1200" b="0" i="0" baseline="30000" dirty="0">
                <a:solidFill>
                  <a:schemeClr val="tx2"/>
                </a:solidFill>
                <a:latin typeface="Open Sans" panose="020B0606030504020204" pitchFamily="34" charset="0"/>
                <a:ea typeface="Open Sans" panose="020B0606030504020204" pitchFamily="34" charset="0"/>
                <a:cs typeface="Open Sans" panose="020B0606030504020204" pitchFamily="34" charset="0"/>
              </a:rPr>
              <a:t>rd</a:t>
            </a: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 July</a:t>
            </a:r>
          </a:p>
          <a:p>
            <a:pPr marL="0" indent="0">
              <a:buFontTx/>
              <a:buNone/>
            </a:pPr>
            <a:r>
              <a:rPr lang="en-US" sz="1200" b="0" i="0" dirty="0">
                <a:solidFill>
                  <a:schemeClr val="tx2"/>
                </a:solidFill>
                <a:highlight>
                  <a:srgbClr val="FFFF00"/>
                </a:highlight>
                <a:latin typeface="Open Sans" panose="020B0606030504020204" pitchFamily="34" charset="0"/>
                <a:ea typeface="Open Sans" panose="020B0606030504020204" pitchFamily="34" charset="0"/>
                <a:cs typeface="Open Sans" panose="020B0606030504020204" pitchFamily="34" charset="0"/>
              </a:rPr>
              <a:t>REA are working with communications agency Hawthorn to contact and build relationships with new Ministers, </a:t>
            </a:r>
            <a:r>
              <a:rPr lang="en-GB" dirty="0"/>
              <a:t>including </a:t>
            </a:r>
            <a:r>
              <a:rPr lang="en-GB" sz="1200" b="0" i="0" kern="1200" dirty="0">
                <a:solidFill>
                  <a:schemeClr val="tx1"/>
                </a:solidFill>
                <a:effectLst/>
                <a:latin typeface="+mn-lt"/>
                <a:ea typeface="+mn-ea"/>
                <a:cs typeface="+mn-cs"/>
              </a:rPr>
              <a:t>Andrew Bowie new Shadow Minister for Energy (following reshuffling over last week)</a:t>
            </a:r>
            <a:br>
              <a:rPr lang="en-GB" sz="1200" b="0" i="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degree of continuity within the department, with Michael Shanks remaining in post. Katie White also been promoted from climate-focused Parliamentary Under-Secretary role to Minister of State.</a:t>
            </a:r>
          </a:p>
          <a:p>
            <a:pPr marL="171450" indent="-171450">
              <a:buFontTx/>
              <a:buChar char="-"/>
            </a:pPr>
            <a:r>
              <a:rPr lang="en-GB" sz="1200" kern="1200" dirty="0">
                <a:solidFill>
                  <a:schemeClr val="tx1"/>
                </a:solidFill>
                <a:effectLst/>
                <a:latin typeface="+mn-lt"/>
                <a:ea typeface="+mn-ea"/>
                <a:cs typeface="+mn-cs"/>
              </a:rPr>
              <a:t>While there may be some adjustment in emphasis - particularly around affordability and energy security - the composition of the ministerial team suggests broad continuity with the department’s existing priorities.</a:t>
            </a:r>
          </a:p>
          <a:p>
            <a:pPr marL="171450" indent="-171450">
              <a:buFontTx/>
              <a:buChar char="-"/>
            </a:pPr>
            <a:r>
              <a:rPr lang="en-GB" sz="1200" kern="1200" dirty="0">
                <a:solidFill>
                  <a:schemeClr val="tx1"/>
                </a:solidFill>
                <a:effectLst/>
                <a:latin typeface="+mn-lt"/>
                <a:ea typeface="+mn-ea"/>
                <a:cs typeface="+mn-cs"/>
              </a:rPr>
              <a:t>Polly Billington’s promotion is particularly noteworthy, with Hawthorn having a close relationship with her. She is well versed in the brief, having served on the executive of SERA, Labour’s Environment Campaign, and the advisory group of the Labour Climate and Environment Forum.</a:t>
            </a:r>
          </a:p>
          <a:p>
            <a:pPr marL="171450" indent="-171450">
              <a:buFontTx/>
              <a:buChar char="-"/>
            </a:pPr>
            <a:r>
              <a:rPr lang="en-GB" sz="1200" kern="1200" dirty="0">
                <a:solidFill>
                  <a:schemeClr val="tx1"/>
                </a:solidFill>
                <a:effectLst/>
                <a:latin typeface="+mn-lt"/>
                <a:ea typeface="+mn-ea"/>
                <a:cs typeface="+mn-cs"/>
              </a:rPr>
              <a:t>Polly has also worked closely with Miatta previously. She served as a special adviser to Ed Miliband in the Cabinet Office before becoming his media director during his leadership campaign. We heard this morning that Miatta advocated particularly strongly for Polly’s appointment. This offers a useful indication of how the department may operate, with much of Ed’s previous agenda likely to remain influential.</a:t>
            </a: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endParaRPr lang="en-GB" sz="1200" kern="1200" dirty="0">
              <a:solidFill>
                <a:schemeClr val="tx1"/>
              </a:solidFill>
              <a:effectLst/>
              <a:latin typeface="+mn-lt"/>
              <a:ea typeface="+mn-ea"/>
              <a:cs typeface="+mn-cs"/>
            </a:endParaRPr>
          </a:p>
          <a:p>
            <a:pPr marL="171450" indent="-171450">
              <a:buFontTx/>
              <a:buChar char="-"/>
            </a:pPr>
            <a:endParaRPr lang="en-US" dirty="0"/>
          </a:p>
        </p:txBody>
      </p:sp>
      <p:sp>
        <p:nvSpPr>
          <p:cNvPr id="4" name="Slide Number Placeholder 3">
            <a:extLst>
              <a:ext uri="{FF2B5EF4-FFF2-40B4-BE49-F238E27FC236}">
                <a16:creationId xmlns:a16="http://schemas.microsoft.com/office/drawing/2014/main" id="{8D8CA953-73A8-0C87-7576-49C830DED26E}"/>
              </a:ext>
            </a:extLst>
          </p:cNvPr>
          <p:cNvSpPr>
            <a:spLocks noGrp="1"/>
          </p:cNvSpPr>
          <p:nvPr>
            <p:ph type="sldNum" sz="quarter" idx="5"/>
          </p:nvPr>
        </p:nvSpPr>
        <p:spPr/>
        <p:txBody>
          <a:bodyPr/>
          <a:lstStyle/>
          <a:p>
            <a:pPr defTabSz="990752">
              <a:defRPr/>
            </a:pPr>
            <a:fld id="{4CD4E412-8176-664B-ACFD-38F04B3EDB50}" type="slidenum">
              <a:rPr lang="en-GB">
                <a:solidFill>
                  <a:prstClr val="black"/>
                </a:solidFill>
                <a:latin typeface="Open Sans" panose="020B0606030504020204" pitchFamily="34" charset="0"/>
              </a:rPr>
              <a:pPr defTabSz="990752">
                <a:defRPr/>
              </a:pPr>
              <a:t>6</a:t>
            </a:fld>
            <a:endParaRPr lang="en-GB">
              <a:solidFill>
                <a:prstClr val="black"/>
              </a:solidFill>
              <a:latin typeface="Open Sans" panose="020B0606030504020204" pitchFamily="34" charset="0"/>
            </a:endParaRPr>
          </a:p>
        </p:txBody>
      </p:sp>
    </p:spTree>
    <p:extLst>
      <p:ext uri="{BB962C8B-B14F-4D97-AF65-F5344CB8AC3E}">
        <p14:creationId xmlns:p14="http://schemas.microsoft.com/office/powerpoint/2010/main" val="639209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E34AF3-B44A-4CA7-BFA9-E2332FD4F4CF}" type="slidenum">
              <a:rPr lang="en-GB" smtClean="0"/>
              <a:t>7</a:t>
            </a:fld>
            <a:endParaRPr lang="en-GB"/>
          </a:p>
        </p:txBody>
      </p:sp>
    </p:spTree>
    <p:extLst>
      <p:ext uri="{BB962C8B-B14F-4D97-AF65-F5344CB8AC3E}">
        <p14:creationId xmlns:p14="http://schemas.microsoft.com/office/powerpoint/2010/main" val="579892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E34AF3-B44A-4CA7-BFA9-E2332FD4F4CF}" type="slidenum">
              <a:rPr lang="en-GB" smtClean="0"/>
              <a:t>8</a:t>
            </a:fld>
            <a:endParaRPr lang="en-GB"/>
          </a:p>
        </p:txBody>
      </p:sp>
    </p:spTree>
    <p:extLst>
      <p:ext uri="{BB962C8B-B14F-4D97-AF65-F5344CB8AC3E}">
        <p14:creationId xmlns:p14="http://schemas.microsoft.com/office/powerpoint/2010/main" val="2975775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Following feedback and discussions with Steering Group, in process of developing slightly new format to these meetings. Proposing to shift focus more towards </a:t>
            </a:r>
            <a:r>
              <a:rPr lang="en-GB" sz="1200" kern="1200" dirty="0">
                <a:solidFill>
                  <a:schemeClr val="tx1"/>
                </a:solidFill>
                <a:effectLst/>
                <a:latin typeface="+mn-lt"/>
                <a:ea typeface="+mn-ea"/>
                <a:cs typeface="+mn-cs"/>
              </a:rPr>
              <a:t>encourage forum-wide discussions on priority policy areas – overview of which are highlighted here. Moving forward, will try to limit external speakers and instead work to develop and create position papers which will aid our engagement with wider stakeholders most notably, ministers, NESO &amp; Ofgem.</a:t>
            </a:r>
          </a:p>
          <a:p>
            <a:endParaRPr lang="en-GB" sz="1200" kern="1200" dirty="0">
              <a:solidFill>
                <a:schemeClr val="tx1"/>
              </a:solidFill>
              <a:effectLst/>
              <a:latin typeface="+mn-lt"/>
              <a:ea typeface="+mn-ea"/>
              <a:cs typeface="+mn-cs"/>
            </a:endParaRPr>
          </a:p>
          <a:p>
            <a:r>
              <a:rPr lang="en-GB" dirty="0"/>
              <a:t>So this is a heads up of proposed change – love to hear any feedback on this, suggestions how we can best facilitate this, and hopefully by next forum I will have finetuned the key policy areas and strategy to start developing these positions! Let me know thoughts!</a:t>
            </a:r>
          </a:p>
          <a:p>
            <a:endParaRPr lang="en-GB" dirty="0"/>
          </a:p>
          <a:p>
            <a:r>
              <a:rPr lang="en-GB" dirty="0"/>
              <a:t>Leading on from planning and safety pillar, mark has short piece speak to re battery safety </a:t>
            </a:r>
          </a:p>
        </p:txBody>
      </p:sp>
      <p:sp>
        <p:nvSpPr>
          <p:cNvPr id="4" name="Slide Number Placeholder 3"/>
          <p:cNvSpPr>
            <a:spLocks noGrp="1"/>
          </p:cNvSpPr>
          <p:nvPr>
            <p:ph type="sldNum" sz="quarter" idx="5"/>
          </p:nvPr>
        </p:nvSpPr>
        <p:spPr/>
        <p:txBody>
          <a:bodyPr/>
          <a:lstStyle/>
          <a:p>
            <a:fld id="{09E34AF3-B44A-4CA7-BFA9-E2332FD4F4CF}" type="slidenum">
              <a:rPr lang="en-GB" smtClean="0"/>
              <a:t>10</a:t>
            </a:fld>
            <a:endParaRPr lang="en-GB"/>
          </a:p>
        </p:txBody>
      </p:sp>
    </p:spTree>
    <p:extLst>
      <p:ext uri="{BB962C8B-B14F-4D97-AF65-F5344CB8AC3E}">
        <p14:creationId xmlns:p14="http://schemas.microsoft.com/office/powerpoint/2010/main" val="3845320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C9CC2B55-BCB3-8D8E-D840-775F54DE245D}"/>
              </a:ext>
            </a:extLst>
          </p:cNvPr>
          <p:cNvSpPr>
            <a:spLocks noGrp="1"/>
          </p:cNvSpPr>
          <p:nvPr>
            <p:ph idx="1"/>
          </p:nvPr>
        </p:nvSpPr>
        <p:spPr>
          <a:xfrm>
            <a:off x="540025" y="1429672"/>
            <a:ext cx="11154261" cy="4591924"/>
          </a:xfrm>
          <a:prstGeom prst="rect">
            <a:avLst/>
          </a:prstGeom>
        </p:spPr>
        <p:txBody>
          <a:bodyPr vert="horz" lIns="0" tIns="0" rIns="0" bIns="0" rtlCol="0">
            <a:no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itle Placeholder 1">
            <a:extLst>
              <a:ext uri="{FF2B5EF4-FFF2-40B4-BE49-F238E27FC236}">
                <a16:creationId xmlns:a16="http://schemas.microsoft.com/office/drawing/2014/main" id="{865608A2-8CE6-7BEA-9ECF-770C03E2A277}"/>
              </a:ext>
            </a:extLst>
          </p:cNvPr>
          <p:cNvSpPr>
            <a:spLocks noGrp="1"/>
          </p:cNvSpPr>
          <p:nvPr>
            <p:ph type="title"/>
          </p:nvPr>
        </p:nvSpPr>
        <p:spPr>
          <a:xfrm>
            <a:off x="540026" y="727075"/>
            <a:ext cx="11154262" cy="586980"/>
          </a:xfrm>
          <a:prstGeom prst="rect">
            <a:avLst/>
          </a:prstGeom>
        </p:spPr>
        <p:txBody>
          <a:bodyPr vert="horz" lIns="0" tIns="0" rIns="0" bIns="0" rtlCol="0" anchor="t" anchorCtr="0">
            <a:noAutofit/>
          </a:bodyPr>
          <a:lstStyle/>
          <a:p>
            <a:r>
              <a:rPr lang="en-GB"/>
              <a:t>Click to edit Master title style</a:t>
            </a:r>
            <a:endParaRPr lang="en-US"/>
          </a:p>
        </p:txBody>
      </p:sp>
      <p:sp>
        <p:nvSpPr>
          <p:cNvPr id="10" name="Slide Number Placeholder 14">
            <a:extLst>
              <a:ext uri="{FF2B5EF4-FFF2-40B4-BE49-F238E27FC236}">
                <a16:creationId xmlns:a16="http://schemas.microsoft.com/office/drawing/2014/main" id="{D05CDE6F-AA7A-6D9F-2305-2A29824A8C04}"/>
              </a:ext>
            </a:extLst>
          </p:cNvPr>
          <p:cNvSpPr>
            <a:spLocks noGrp="1"/>
          </p:cNvSpPr>
          <p:nvPr>
            <p:ph type="sldNum" sz="quarter" idx="4"/>
          </p:nvPr>
        </p:nvSpPr>
        <p:spPr>
          <a:xfrm>
            <a:off x="1024950" y="270653"/>
            <a:ext cx="378304" cy="184666"/>
          </a:xfrm>
          <a:prstGeom prst="rect">
            <a:avLst/>
          </a:prstGeom>
        </p:spPr>
        <p:txBody>
          <a:bodyPr vert="horz" lIns="0" tIns="0" rIns="0" bIns="0" rtlCol="0" anchor="ctr"/>
          <a:lstStyle>
            <a:lvl1pPr algn="r">
              <a:defRPr sz="900" b="1">
                <a:solidFill>
                  <a:schemeClr val="tx2"/>
                </a:solidFill>
                <a:latin typeface="Aptos" panose="020B0004020202020204" pitchFamily="34" charset="0"/>
                <a:ea typeface="Open Sans" panose="020B0606030504020204" pitchFamily="34" charset="0"/>
                <a:cs typeface="Open Sans" panose="020B0606030504020204" pitchFamily="34" charset="0"/>
              </a:defRPr>
            </a:lvl1pPr>
          </a:lstStyle>
          <a:p>
            <a:pPr algn="l"/>
            <a:fld id="{4870BDB7-3430-554B-A217-F5A2E4320F61}" type="slidenum">
              <a:rPr lang="en-US" smtClean="0"/>
              <a:pPr algn="l"/>
              <a:t>‹#›</a:t>
            </a:fld>
            <a:endParaRPr lang="en-US" dirty="0"/>
          </a:p>
        </p:txBody>
      </p:sp>
    </p:spTree>
    <p:extLst>
      <p:ext uri="{BB962C8B-B14F-4D97-AF65-F5344CB8AC3E}">
        <p14:creationId xmlns:p14="http://schemas.microsoft.com/office/powerpoint/2010/main" val="2563527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C28AA-DB89-BF16-7657-A4D91CC57AB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45A2975-2F97-0B78-7C97-0644A86519E1}"/>
              </a:ext>
            </a:extLst>
          </p:cNvPr>
          <p:cNvSpPr>
            <a:spLocks noGrp="1"/>
          </p:cNvSpPr>
          <p:nvPr>
            <p:ph type="dt" sz="half" idx="10"/>
          </p:nvPr>
        </p:nvSpPr>
        <p:spPr/>
        <p:txBody>
          <a:bodyPr/>
          <a:lstStyle/>
          <a:p>
            <a:fld id="{E66EDFD1-5083-4C04-AB3F-183AE8261620}" type="datetimeFigureOut">
              <a:rPr lang="en-US" smtClean="0"/>
              <a:t>9/3/2026</a:t>
            </a:fld>
            <a:endParaRPr lang="en-US"/>
          </a:p>
        </p:txBody>
      </p:sp>
      <p:sp>
        <p:nvSpPr>
          <p:cNvPr id="4" name="Footer Placeholder 3">
            <a:extLst>
              <a:ext uri="{FF2B5EF4-FFF2-40B4-BE49-F238E27FC236}">
                <a16:creationId xmlns:a16="http://schemas.microsoft.com/office/drawing/2014/main" id="{8FCF2B3B-1845-8428-211F-1B95E4A48F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F49AD77-7EB9-AD10-A517-C8F05D12D2C2}"/>
              </a:ext>
            </a:extLst>
          </p:cNvPr>
          <p:cNvSpPr>
            <a:spLocks noGrp="1"/>
          </p:cNvSpPr>
          <p:nvPr>
            <p:ph type="sldNum" sz="quarter" idx="12"/>
          </p:nvPr>
        </p:nvSpPr>
        <p:spPr/>
        <p:txBody>
          <a:bodyPr/>
          <a:lstStyle/>
          <a:p>
            <a:fld id="{94E32F4C-3FC8-45B3-A18A-2973CC8D5292}" type="slidenum">
              <a:rPr lang="en-US" smtClean="0"/>
              <a:t>‹#›</a:t>
            </a:fld>
            <a:endParaRPr lang="en-US"/>
          </a:p>
        </p:txBody>
      </p:sp>
    </p:spTree>
    <p:extLst>
      <p:ext uri="{BB962C8B-B14F-4D97-AF65-F5344CB8AC3E}">
        <p14:creationId xmlns:p14="http://schemas.microsoft.com/office/powerpoint/2010/main" val="3986297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F643E1-FD01-AF57-A344-1C21B3E2245C}"/>
              </a:ext>
            </a:extLst>
          </p:cNvPr>
          <p:cNvSpPr>
            <a:spLocks noGrp="1"/>
          </p:cNvSpPr>
          <p:nvPr>
            <p:ph type="dt" sz="half" idx="10"/>
          </p:nvPr>
        </p:nvSpPr>
        <p:spPr/>
        <p:txBody>
          <a:bodyPr/>
          <a:lstStyle/>
          <a:p>
            <a:fld id="{E66EDFD1-5083-4C04-AB3F-183AE8261620}" type="datetimeFigureOut">
              <a:rPr lang="en-US" smtClean="0"/>
              <a:t>9/3/2026</a:t>
            </a:fld>
            <a:endParaRPr lang="en-US"/>
          </a:p>
        </p:txBody>
      </p:sp>
      <p:sp>
        <p:nvSpPr>
          <p:cNvPr id="3" name="Footer Placeholder 2">
            <a:extLst>
              <a:ext uri="{FF2B5EF4-FFF2-40B4-BE49-F238E27FC236}">
                <a16:creationId xmlns:a16="http://schemas.microsoft.com/office/drawing/2014/main" id="{0A696955-262D-2A64-2D2E-FEFCC8EB32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4BB29F6-C453-39E4-F75F-92FF44758183}"/>
              </a:ext>
            </a:extLst>
          </p:cNvPr>
          <p:cNvSpPr>
            <a:spLocks noGrp="1"/>
          </p:cNvSpPr>
          <p:nvPr>
            <p:ph type="sldNum" sz="quarter" idx="12"/>
          </p:nvPr>
        </p:nvSpPr>
        <p:spPr/>
        <p:txBody>
          <a:bodyPr/>
          <a:lstStyle/>
          <a:p>
            <a:fld id="{94E32F4C-3FC8-45B3-A18A-2973CC8D5292}" type="slidenum">
              <a:rPr lang="en-US" smtClean="0"/>
              <a:t>‹#›</a:t>
            </a:fld>
            <a:endParaRPr lang="en-US"/>
          </a:p>
        </p:txBody>
      </p:sp>
    </p:spTree>
    <p:extLst>
      <p:ext uri="{BB962C8B-B14F-4D97-AF65-F5344CB8AC3E}">
        <p14:creationId xmlns:p14="http://schemas.microsoft.com/office/powerpoint/2010/main" val="342321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1A6E1-6133-0470-3522-25FD153D3E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6E20BE-A997-C472-00E7-F4A22EA09D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EE8198-B674-5C99-4447-FB9DDCDEF3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324602-461D-FF76-9E1F-0F5C233ABFAF}"/>
              </a:ext>
            </a:extLst>
          </p:cNvPr>
          <p:cNvSpPr>
            <a:spLocks noGrp="1"/>
          </p:cNvSpPr>
          <p:nvPr>
            <p:ph type="dt" sz="half" idx="10"/>
          </p:nvPr>
        </p:nvSpPr>
        <p:spPr/>
        <p:txBody>
          <a:bodyPr/>
          <a:lstStyle/>
          <a:p>
            <a:fld id="{E66EDFD1-5083-4C04-AB3F-183AE8261620}" type="datetimeFigureOut">
              <a:rPr lang="en-US" smtClean="0"/>
              <a:t>9/3/2026</a:t>
            </a:fld>
            <a:endParaRPr lang="en-US"/>
          </a:p>
        </p:txBody>
      </p:sp>
      <p:sp>
        <p:nvSpPr>
          <p:cNvPr id="6" name="Footer Placeholder 5">
            <a:extLst>
              <a:ext uri="{FF2B5EF4-FFF2-40B4-BE49-F238E27FC236}">
                <a16:creationId xmlns:a16="http://schemas.microsoft.com/office/drawing/2014/main" id="{8AD508F5-997D-4FD5-52E9-9D4875F02F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B9DE1C-9F07-42FD-FE38-618826CCC8D7}"/>
              </a:ext>
            </a:extLst>
          </p:cNvPr>
          <p:cNvSpPr>
            <a:spLocks noGrp="1"/>
          </p:cNvSpPr>
          <p:nvPr>
            <p:ph type="sldNum" sz="quarter" idx="12"/>
          </p:nvPr>
        </p:nvSpPr>
        <p:spPr/>
        <p:txBody>
          <a:bodyPr/>
          <a:lstStyle/>
          <a:p>
            <a:fld id="{94E32F4C-3FC8-45B3-A18A-2973CC8D5292}" type="slidenum">
              <a:rPr lang="en-US" smtClean="0"/>
              <a:t>‹#›</a:t>
            </a:fld>
            <a:endParaRPr lang="en-US"/>
          </a:p>
        </p:txBody>
      </p:sp>
    </p:spTree>
    <p:extLst>
      <p:ext uri="{BB962C8B-B14F-4D97-AF65-F5344CB8AC3E}">
        <p14:creationId xmlns:p14="http://schemas.microsoft.com/office/powerpoint/2010/main" val="16343609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04AED-5CD0-B698-3504-96BAA12939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1062AE8-7B72-9AC0-8C19-58CD5BB6D4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7854704-C9A0-96C4-55DC-BB76D380F0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6271F6-7598-A526-392A-84F3951A1C4A}"/>
              </a:ext>
            </a:extLst>
          </p:cNvPr>
          <p:cNvSpPr>
            <a:spLocks noGrp="1"/>
          </p:cNvSpPr>
          <p:nvPr>
            <p:ph type="dt" sz="half" idx="10"/>
          </p:nvPr>
        </p:nvSpPr>
        <p:spPr/>
        <p:txBody>
          <a:bodyPr/>
          <a:lstStyle/>
          <a:p>
            <a:fld id="{E66EDFD1-5083-4C04-AB3F-183AE8261620}" type="datetimeFigureOut">
              <a:rPr lang="en-US" smtClean="0"/>
              <a:t>9/3/2026</a:t>
            </a:fld>
            <a:endParaRPr lang="en-US"/>
          </a:p>
        </p:txBody>
      </p:sp>
      <p:sp>
        <p:nvSpPr>
          <p:cNvPr id="6" name="Footer Placeholder 5">
            <a:extLst>
              <a:ext uri="{FF2B5EF4-FFF2-40B4-BE49-F238E27FC236}">
                <a16:creationId xmlns:a16="http://schemas.microsoft.com/office/drawing/2014/main" id="{9E463203-E874-7BED-2C1C-3E61AC1048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7DF925-4C40-70CB-E263-3683C8446309}"/>
              </a:ext>
            </a:extLst>
          </p:cNvPr>
          <p:cNvSpPr>
            <a:spLocks noGrp="1"/>
          </p:cNvSpPr>
          <p:nvPr>
            <p:ph type="sldNum" sz="quarter" idx="12"/>
          </p:nvPr>
        </p:nvSpPr>
        <p:spPr/>
        <p:txBody>
          <a:bodyPr/>
          <a:lstStyle/>
          <a:p>
            <a:fld id="{94E32F4C-3FC8-45B3-A18A-2973CC8D5292}" type="slidenum">
              <a:rPr lang="en-US" smtClean="0"/>
              <a:t>‹#›</a:t>
            </a:fld>
            <a:endParaRPr lang="en-US"/>
          </a:p>
        </p:txBody>
      </p:sp>
    </p:spTree>
    <p:extLst>
      <p:ext uri="{BB962C8B-B14F-4D97-AF65-F5344CB8AC3E}">
        <p14:creationId xmlns:p14="http://schemas.microsoft.com/office/powerpoint/2010/main" val="27050951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74506-66B9-7B4E-FFC0-C73E6023354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C320819-3029-F255-49D7-538C42145E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BDF281-8A76-844C-3D9B-95DDA059737E}"/>
              </a:ext>
            </a:extLst>
          </p:cNvPr>
          <p:cNvSpPr>
            <a:spLocks noGrp="1"/>
          </p:cNvSpPr>
          <p:nvPr>
            <p:ph type="dt" sz="half" idx="10"/>
          </p:nvPr>
        </p:nvSpPr>
        <p:spPr/>
        <p:txBody>
          <a:bodyPr/>
          <a:lstStyle/>
          <a:p>
            <a:fld id="{E66EDFD1-5083-4C04-AB3F-183AE8261620}" type="datetimeFigureOut">
              <a:rPr lang="en-US" smtClean="0"/>
              <a:t>9/3/2026</a:t>
            </a:fld>
            <a:endParaRPr lang="en-US"/>
          </a:p>
        </p:txBody>
      </p:sp>
      <p:sp>
        <p:nvSpPr>
          <p:cNvPr id="5" name="Footer Placeholder 4">
            <a:extLst>
              <a:ext uri="{FF2B5EF4-FFF2-40B4-BE49-F238E27FC236}">
                <a16:creationId xmlns:a16="http://schemas.microsoft.com/office/drawing/2014/main" id="{EB451981-EC84-7143-7380-17CA39D78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5CE0B1-BC3F-CA88-C985-F498BD951AFC}"/>
              </a:ext>
            </a:extLst>
          </p:cNvPr>
          <p:cNvSpPr>
            <a:spLocks noGrp="1"/>
          </p:cNvSpPr>
          <p:nvPr>
            <p:ph type="sldNum" sz="quarter" idx="12"/>
          </p:nvPr>
        </p:nvSpPr>
        <p:spPr/>
        <p:txBody>
          <a:bodyPr/>
          <a:lstStyle/>
          <a:p>
            <a:fld id="{94E32F4C-3FC8-45B3-A18A-2973CC8D5292}" type="slidenum">
              <a:rPr lang="en-US" smtClean="0"/>
              <a:t>‹#›</a:t>
            </a:fld>
            <a:endParaRPr lang="en-US"/>
          </a:p>
        </p:txBody>
      </p:sp>
    </p:spTree>
    <p:extLst>
      <p:ext uri="{BB962C8B-B14F-4D97-AF65-F5344CB8AC3E}">
        <p14:creationId xmlns:p14="http://schemas.microsoft.com/office/powerpoint/2010/main" val="20507844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BC2292-1B09-ECDB-35D5-CC5F4CE555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464E61-B6E0-A2A5-081E-7680B0A661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A1142D-8CCD-55E3-4512-68726D80E9F4}"/>
              </a:ext>
            </a:extLst>
          </p:cNvPr>
          <p:cNvSpPr>
            <a:spLocks noGrp="1"/>
          </p:cNvSpPr>
          <p:nvPr>
            <p:ph type="dt" sz="half" idx="10"/>
          </p:nvPr>
        </p:nvSpPr>
        <p:spPr/>
        <p:txBody>
          <a:bodyPr/>
          <a:lstStyle/>
          <a:p>
            <a:fld id="{E66EDFD1-5083-4C04-AB3F-183AE8261620}" type="datetimeFigureOut">
              <a:rPr lang="en-US" smtClean="0"/>
              <a:t>9/3/2026</a:t>
            </a:fld>
            <a:endParaRPr lang="en-US"/>
          </a:p>
        </p:txBody>
      </p:sp>
      <p:sp>
        <p:nvSpPr>
          <p:cNvPr id="5" name="Footer Placeholder 4">
            <a:extLst>
              <a:ext uri="{FF2B5EF4-FFF2-40B4-BE49-F238E27FC236}">
                <a16:creationId xmlns:a16="http://schemas.microsoft.com/office/drawing/2014/main" id="{FBB48EF5-27F6-0673-7988-8EE37ACBFD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B76F82-1808-7AB6-EE35-EB6FAF58BFAF}"/>
              </a:ext>
            </a:extLst>
          </p:cNvPr>
          <p:cNvSpPr>
            <a:spLocks noGrp="1"/>
          </p:cNvSpPr>
          <p:nvPr>
            <p:ph type="sldNum" sz="quarter" idx="12"/>
          </p:nvPr>
        </p:nvSpPr>
        <p:spPr/>
        <p:txBody>
          <a:bodyPr/>
          <a:lstStyle/>
          <a:p>
            <a:fld id="{94E32F4C-3FC8-45B3-A18A-2973CC8D5292}" type="slidenum">
              <a:rPr lang="en-US" smtClean="0"/>
              <a:t>‹#›</a:t>
            </a:fld>
            <a:endParaRPr lang="en-US"/>
          </a:p>
        </p:txBody>
      </p:sp>
    </p:spTree>
    <p:extLst>
      <p:ext uri="{BB962C8B-B14F-4D97-AF65-F5344CB8AC3E}">
        <p14:creationId xmlns:p14="http://schemas.microsoft.com/office/powerpoint/2010/main" val="6207528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Table">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3467605D-D071-9193-3D45-083D299171E9}"/>
              </a:ext>
            </a:extLst>
          </p:cNvPr>
          <p:cNvSpPr>
            <a:spLocks noGrp="1"/>
          </p:cNvSpPr>
          <p:nvPr>
            <p:ph type="sldNum" sz="quarter" idx="4"/>
          </p:nvPr>
        </p:nvSpPr>
        <p:spPr>
          <a:xfrm>
            <a:off x="1" y="6275064"/>
            <a:ext cx="838200" cy="365125"/>
          </a:xfrm>
          <a:prstGeom prst="rect">
            <a:avLst/>
          </a:prstGeom>
          <a:solidFill>
            <a:srgbClr val="0075BC"/>
          </a:solidFill>
        </p:spPr>
        <p:txBody>
          <a:bodyPr vert="horz" lIns="91440" tIns="45720" rIns="91440" bIns="45720" rtlCol="0" anchor="ctr"/>
          <a:lstStyle>
            <a:lvl1pPr algn="r">
              <a:defRPr sz="1200" b="0" i="0">
                <a:solidFill>
                  <a:schemeClr val="bg1"/>
                </a:solidFill>
                <a:latin typeface="Arial" panose="020B0604020202020204" pitchFamily="34" charset="0"/>
                <a:cs typeface="Arial" panose="020B0604020202020204" pitchFamily="34" charset="0"/>
              </a:defRPr>
            </a:lvl1pPr>
          </a:lstStyle>
          <a:p>
            <a:fld id="{25913FC2-BC68-4063-BCF5-409F89408BEC}" type="slidenum">
              <a:rPr lang="en-GB" smtClean="0"/>
              <a:pPr/>
              <a:t>‹#›</a:t>
            </a:fld>
            <a:endParaRPr lang="en-GB" dirty="0"/>
          </a:p>
        </p:txBody>
      </p:sp>
      <p:sp>
        <p:nvSpPr>
          <p:cNvPr id="11" name="Text Placeholder 5">
            <a:extLst>
              <a:ext uri="{FF2B5EF4-FFF2-40B4-BE49-F238E27FC236}">
                <a16:creationId xmlns:a16="http://schemas.microsoft.com/office/drawing/2014/main" id="{264B33BF-169D-6A6F-308C-CD1B2B331CFE}"/>
              </a:ext>
            </a:extLst>
          </p:cNvPr>
          <p:cNvSpPr>
            <a:spLocks noGrp="1"/>
          </p:cNvSpPr>
          <p:nvPr>
            <p:ph type="body" sz="quarter" idx="13"/>
          </p:nvPr>
        </p:nvSpPr>
        <p:spPr>
          <a:xfrm>
            <a:off x="960581" y="6275388"/>
            <a:ext cx="5862249" cy="364801"/>
          </a:xfrm>
        </p:spPr>
        <p:txBody>
          <a:bodyPr anchor="ctr">
            <a:noAutofit/>
          </a:bodyPr>
          <a:lstStyle>
            <a:lvl1pPr marL="0" indent="0">
              <a:spcAft>
                <a:spcPts val="0"/>
              </a:spcAft>
              <a:buFontTx/>
              <a:buNone/>
              <a:defRPr sz="1050" b="0">
                <a:solidFill>
                  <a:srgbClr val="0075BC"/>
                </a:solidFill>
                <a:latin typeface="Arial" panose="020B0604020202020204" pitchFamily="34" charset="0"/>
                <a:cs typeface="Arial" panose="020B0604020202020204" pitchFamily="34" charset="0"/>
              </a:defRPr>
            </a:lvl1pPr>
            <a:lvl2pPr marL="0" indent="0">
              <a:spcAft>
                <a:spcPts val="0"/>
              </a:spcAft>
              <a:buFontTx/>
              <a:buNone/>
              <a:defRPr sz="1050">
                <a:solidFill>
                  <a:schemeClr val="bg2">
                    <a:lumMod val="75000"/>
                  </a:schemeClr>
                </a:solidFill>
              </a:defRPr>
            </a:lvl2pPr>
            <a:lvl3pPr marL="0" indent="0">
              <a:spcAft>
                <a:spcPts val="0"/>
              </a:spcAft>
              <a:buFontTx/>
              <a:buNone/>
              <a:defRPr sz="1050">
                <a:solidFill>
                  <a:schemeClr val="bg2">
                    <a:lumMod val="75000"/>
                  </a:schemeClr>
                </a:solidFill>
              </a:defRPr>
            </a:lvl3pPr>
            <a:lvl4pPr marL="0" indent="0">
              <a:spcAft>
                <a:spcPts val="0"/>
              </a:spcAft>
              <a:buFontTx/>
              <a:buNone/>
              <a:defRPr sz="1050">
                <a:solidFill>
                  <a:schemeClr val="bg2">
                    <a:lumMod val="75000"/>
                  </a:schemeClr>
                </a:solidFill>
              </a:defRPr>
            </a:lvl4pPr>
            <a:lvl5pPr marL="0" indent="0">
              <a:spcAft>
                <a:spcPts val="0"/>
              </a:spcAft>
              <a:buFontTx/>
              <a:buNone/>
              <a:defRPr sz="1050">
                <a:solidFill>
                  <a:schemeClr val="bg2">
                    <a:lumMod val="75000"/>
                  </a:schemeClr>
                </a:solidFill>
              </a:defRPr>
            </a:lvl5pPr>
          </a:lstStyle>
          <a:p>
            <a:pPr marL="0" marR="0" lvl="0" indent="0" algn="l" defTabSz="914400" rtl="0" eaLnBrk="1" fontAlgn="auto" latinLnBrk="0" hangingPunct="1">
              <a:lnSpc>
                <a:spcPct val="100000"/>
              </a:lnSpc>
              <a:spcBef>
                <a:spcPts val="0"/>
              </a:spcBef>
              <a:spcAft>
                <a:spcPts val="0"/>
              </a:spcAft>
              <a:buClr>
                <a:schemeClr val="accent1"/>
              </a:buClr>
              <a:buSzTx/>
              <a:buFontTx/>
              <a:buNone/>
              <a:tabLst/>
              <a:defRPr/>
            </a:pPr>
            <a:endParaRPr lang="en-GB"/>
          </a:p>
        </p:txBody>
      </p:sp>
    </p:spTree>
    <p:extLst>
      <p:ext uri="{BB962C8B-B14F-4D97-AF65-F5344CB8AC3E}">
        <p14:creationId xmlns:p14="http://schemas.microsoft.com/office/powerpoint/2010/main" val="24199665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ab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5CF7E5-5282-805F-66CE-EBF339F33880}"/>
              </a:ext>
            </a:extLst>
          </p:cNvPr>
          <p:cNvPicPr>
            <a:picLocks noChangeAspect="1"/>
          </p:cNvPicPr>
          <p:nvPr userDrawn="1"/>
        </p:nvPicPr>
        <p:blipFill>
          <a:blip r:embed="rId2"/>
          <a:srcRect/>
          <a:stretch/>
        </p:blipFill>
        <p:spPr>
          <a:xfrm>
            <a:off x="0" y="0"/>
            <a:ext cx="9023350" cy="6858000"/>
          </a:xfrm>
          <a:prstGeom prst="rect">
            <a:avLst/>
          </a:prstGeom>
        </p:spPr>
      </p:pic>
      <p:sp>
        <p:nvSpPr>
          <p:cNvPr id="2" name="Title Placeholder 1">
            <a:extLst>
              <a:ext uri="{FF2B5EF4-FFF2-40B4-BE49-F238E27FC236}">
                <a16:creationId xmlns:a16="http://schemas.microsoft.com/office/drawing/2014/main" id="{9F9DD730-23B8-645E-581C-87F5243C06D3}"/>
              </a:ext>
            </a:extLst>
          </p:cNvPr>
          <p:cNvSpPr>
            <a:spLocks noGrp="1" noChangeAspect="1"/>
          </p:cNvSpPr>
          <p:nvPr>
            <p:ph type="title"/>
          </p:nvPr>
        </p:nvSpPr>
        <p:spPr>
          <a:xfrm>
            <a:off x="355600" y="373935"/>
            <a:ext cx="11516360" cy="802640"/>
          </a:xfrm>
          <a:prstGeom prst="rect">
            <a:avLst/>
          </a:prstGeom>
        </p:spPr>
        <p:txBody>
          <a:bodyPr vert="horz" lIns="91440" tIns="45720" rIns="91440" bIns="45720" rtlCol="0" anchor="t">
            <a:noAutofit/>
          </a:bodyPr>
          <a:lstStyle/>
          <a:p>
            <a:r>
              <a:rPr lang="en-US" dirty="0"/>
              <a:t>Click to edit Master title style</a:t>
            </a:r>
          </a:p>
        </p:txBody>
      </p:sp>
      <p:sp>
        <p:nvSpPr>
          <p:cNvPr id="3" name="Rectangle 2">
            <a:extLst>
              <a:ext uri="{FF2B5EF4-FFF2-40B4-BE49-F238E27FC236}">
                <a16:creationId xmlns:a16="http://schemas.microsoft.com/office/drawing/2014/main" id="{32795065-0165-9CFB-BBF9-B6692F3CF593}"/>
              </a:ext>
            </a:extLst>
          </p:cNvPr>
          <p:cNvSpPr/>
          <p:nvPr userDrawn="1"/>
        </p:nvSpPr>
        <p:spPr>
          <a:xfrm>
            <a:off x="406011" y="6424773"/>
            <a:ext cx="2582758" cy="215444"/>
          </a:xfrm>
          <a:prstGeom prst="rect">
            <a:avLst/>
          </a:prstGeom>
        </p:spPr>
        <p:txBody>
          <a:bodyPr wrap="none">
            <a:spAutoFit/>
          </a:bodyPr>
          <a:lstStyle/>
          <a:p>
            <a:pPr>
              <a:spcAft>
                <a:spcPts val="0"/>
              </a:spcAft>
            </a:pPr>
            <a:r>
              <a:rPr lang="en-GB" sz="800" dirty="0">
                <a:solidFill>
                  <a:srgbClr val="A6A6A6"/>
                </a:solidFill>
                <a:effectLst/>
                <a:latin typeface="Arial" panose="020B0604020202020204" pitchFamily="34" charset="0"/>
                <a:ea typeface="Times New Roman" panose="02020603050405020304" pitchFamily="18" charset="0"/>
                <a:cs typeface="Arial" panose="020B0604020202020204" pitchFamily="34" charset="0"/>
              </a:rPr>
              <a:t>© 2024 Arthur J. Gallagher &amp; Co. All rights reserved.</a:t>
            </a:r>
            <a:endParaRPr lang="en-GB" sz="3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0783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irmwide Title Slide Midn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332140" y="1906192"/>
            <a:ext cx="4305300" cy="1374890"/>
          </a:xfrm>
        </p:spPr>
        <p:txBody>
          <a:bodyPr>
            <a:noAutofit/>
          </a:bodyPr>
          <a:lstStyle>
            <a:lvl1pPr marL="0" indent="0">
              <a:lnSpc>
                <a:spcPct val="100000"/>
              </a:lnSpc>
              <a:buNone/>
              <a:defRPr sz="4000" b="1" baseline="0">
                <a:solidFill>
                  <a:srgbClr val="00B3BA"/>
                </a:solidFill>
              </a:defRPr>
            </a:lvl1pPr>
          </a:lstStyle>
          <a:p>
            <a:pPr lvl="0"/>
            <a:r>
              <a:rPr lang="en-GB"/>
              <a:t>Header text to </a:t>
            </a:r>
            <a:br>
              <a:rPr lang="en-GB"/>
            </a:br>
            <a:r>
              <a:rPr lang="en-GB"/>
              <a:t>go in here</a:t>
            </a:r>
          </a:p>
        </p:txBody>
      </p:sp>
      <p:sp>
        <p:nvSpPr>
          <p:cNvPr id="3" name="Text Placeholder 2"/>
          <p:cNvSpPr>
            <a:spLocks noGrp="1"/>
          </p:cNvSpPr>
          <p:nvPr>
            <p:ph type="body" sz="quarter" idx="12" hasCustomPrompt="1"/>
          </p:nvPr>
        </p:nvSpPr>
        <p:spPr>
          <a:xfrm>
            <a:off x="338116" y="3429000"/>
            <a:ext cx="4305300" cy="719171"/>
          </a:xfrm>
        </p:spPr>
        <p:txBody>
          <a:bodyPr>
            <a:noAutofit/>
          </a:bodyPr>
          <a:lstStyle>
            <a:lvl1pPr marL="0" indent="0">
              <a:buNone/>
              <a:defRPr sz="1800" baseline="0">
                <a:solidFill>
                  <a:schemeClr val="accent2"/>
                </a:solidFill>
              </a:defRPr>
            </a:lvl1pPr>
          </a:lstStyle>
          <a:p>
            <a:pPr lvl="0"/>
            <a:r>
              <a:rPr lang="en-GB"/>
              <a:t>Subheading here </a:t>
            </a:r>
          </a:p>
          <a:p>
            <a:pPr lvl="0"/>
            <a:r>
              <a:rPr lang="en-GB"/>
              <a:t>V1 | Date here</a:t>
            </a:r>
          </a:p>
        </p:txBody>
      </p:sp>
      <p:sp>
        <p:nvSpPr>
          <p:cNvPr id="6" name="TextBox 5"/>
          <p:cNvSpPr txBox="1"/>
          <p:nvPr userDrawn="1"/>
        </p:nvSpPr>
        <p:spPr>
          <a:xfrm>
            <a:off x="338116" y="5871105"/>
            <a:ext cx="6885432" cy="646331"/>
          </a:xfrm>
          <a:prstGeom prst="rect">
            <a:avLst/>
          </a:prstGeom>
          <a:noFill/>
        </p:spPr>
        <p:txBody>
          <a:bodyPr wrap="square" rtlCol="0">
            <a:spAutoFit/>
          </a:bodyPr>
          <a:lstStyle/>
          <a:p>
            <a:r>
              <a:rPr lang="en-GB" sz="1800" b="0">
                <a:solidFill>
                  <a:schemeClr val="accent2"/>
                </a:solidFill>
                <a:latin typeface="+mj-lt"/>
              </a:rPr>
              <a:t>For what comes next</a:t>
            </a:r>
          </a:p>
          <a:p>
            <a:r>
              <a:rPr lang="en-GB" sz="1800" b="1">
                <a:solidFill>
                  <a:schemeClr val="accent2"/>
                </a:solidFill>
                <a:latin typeface="+mj-lt"/>
              </a:rPr>
              <a:t>tlt.com</a:t>
            </a:r>
          </a:p>
        </p:txBody>
      </p:sp>
    </p:spTree>
    <p:extLst>
      <p:ext uri="{BB962C8B-B14F-4D97-AF65-F5344CB8AC3E}">
        <p14:creationId xmlns:p14="http://schemas.microsoft.com/office/powerpoint/2010/main" val="27960572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irmwide Title Slide Dual Brand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0" y="5519664"/>
            <a:ext cx="12192000" cy="13940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2"/>
              </a:solidFill>
            </a:endParaRPr>
          </a:p>
        </p:txBody>
      </p:sp>
      <p:sp>
        <p:nvSpPr>
          <p:cNvPr id="6" name="Picture Placeholder 5"/>
          <p:cNvSpPr>
            <a:spLocks noGrp="1"/>
          </p:cNvSpPr>
          <p:nvPr>
            <p:ph type="pic" sz="quarter" idx="10" hasCustomPrompt="1"/>
          </p:nvPr>
        </p:nvSpPr>
        <p:spPr>
          <a:xfrm>
            <a:off x="9467874" y="5804661"/>
            <a:ext cx="2369707" cy="779218"/>
          </a:xfrm>
        </p:spPr>
        <p:txBody>
          <a:bodyPr>
            <a:normAutofit/>
          </a:bodyPr>
          <a:lstStyle>
            <a:lvl1pPr marL="0" indent="0">
              <a:buFontTx/>
              <a:buNone/>
              <a:defRPr sz="2000" baseline="30000">
                <a:solidFill>
                  <a:schemeClr val="bg1"/>
                </a:solidFill>
              </a:defRPr>
            </a:lvl1pPr>
          </a:lstStyle>
          <a:p>
            <a:r>
              <a:rPr lang="en-GB"/>
              <a:t>Insert 3rd party logo here</a:t>
            </a:r>
          </a:p>
        </p:txBody>
      </p:sp>
      <p:sp>
        <p:nvSpPr>
          <p:cNvPr id="5" name="Text Placeholder 4"/>
          <p:cNvSpPr>
            <a:spLocks noGrp="1"/>
          </p:cNvSpPr>
          <p:nvPr>
            <p:ph type="body" sz="quarter" idx="11" hasCustomPrompt="1"/>
          </p:nvPr>
        </p:nvSpPr>
        <p:spPr>
          <a:xfrm>
            <a:off x="338116" y="1971927"/>
            <a:ext cx="4135272" cy="1394037"/>
          </a:xfrm>
        </p:spPr>
        <p:txBody>
          <a:bodyPr>
            <a:noAutofit/>
          </a:bodyPr>
          <a:lstStyle>
            <a:lvl1pPr marL="0" indent="0">
              <a:buNone/>
              <a:defRPr sz="4000" b="1" baseline="0">
                <a:solidFill>
                  <a:srgbClr val="00B3BA"/>
                </a:solidFill>
              </a:defRPr>
            </a:lvl1pPr>
          </a:lstStyle>
          <a:p>
            <a:pPr lvl="0"/>
            <a:r>
              <a:rPr lang="en-GB"/>
              <a:t>Header text to </a:t>
            </a:r>
            <a:br>
              <a:rPr lang="en-GB"/>
            </a:br>
            <a:r>
              <a:rPr lang="en-GB"/>
              <a:t>go in here</a:t>
            </a:r>
          </a:p>
        </p:txBody>
      </p:sp>
      <p:sp>
        <p:nvSpPr>
          <p:cNvPr id="9" name="Text Placeholder 8"/>
          <p:cNvSpPr>
            <a:spLocks noGrp="1"/>
          </p:cNvSpPr>
          <p:nvPr>
            <p:ph type="body" sz="quarter" idx="12" hasCustomPrompt="1"/>
          </p:nvPr>
        </p:nvSpPr>
        <p:spPr>
          <a:xfrm>
            <a:off x="338138" y="3429000"/>
            <a:ext cx="3534615" cy="784480"/>
          </a:xfrm>
        </p:spPr>
        <p:txBody>
          <a:bodyPr>
            <a:noAutofit/>
          </a:bodyPr>
          <a:lstStyle>
            <a:lvl1pPr marL="0" indent="0">
              <a:buNone/>
              <a:defRPr sz="1800" baseline="0">
                <a:solidFill>
                  <a:schemeClr val="accent2"/>
                </a:solidFill>
              </a:defRPr>
            </a:lvl1pPr>
          </a:lstStyle>
          <a:p>
            <a:pPr lvl="0"/>
            <a:r>
              <a:rPr lang="en-GB"/>
              <a:t>Subheading here</a:t>
            </a:r>
          </a:p>
          <a:p>
            <a:pPr lvl="0"/>
            <a:r>
              <a:rPr lang="en-GB"/>
              <a:t>V1 | Date here</a:t>
            </a:r>
          </a:p>
        </p:txBody>
      </p:sp>
      <p:sp>
        <p:nvSpPr>
          <p:cNvPr id="2" name="TextBox 1">
            <a:extLst>
              <a:ext uri="{FF2B5EF4-FFF2-40B4-BE49-F238E27FC236}">
                <a16:creationId xmlns:a16="http://schemas.microsoft.com/office/drawing/2014/main" id="{016C71E7-78EC-3D6D-926D-D2BB08D4F89F}"/>
              </a:ext>
            </a:extLst>
          </p:cNvPr>
          <p:cNvSpPr txBox="1"/>
          <p:nvPr userDrawn="1"/>
        </p:nvSpPr>
        <p:spPr>
          <a:xfrm>
            <a:off x="338116" y="5871105"/>
            <a:ext cx="6885432" cy="646331"/>
          </a:xfrm>
          <a:prstGeom prst="rect">
            <a:avLst/>
          </a:prstGeom>
          <a:noFill/>
        </p:spPr>
        <p:txBody>
          <a:bodyPr wrap="square" rtlCol="0">
            <a:spAutoFit/>
          </a:bodyPr>
          <a:lstStyle/>
          <a:p>
            <a:r>
              <a:rPr lang="en-GB" sz="1800" b="0">
                <a:solidFill>
                  <a:schemeClr val="accent3"/>
                </a:solidFill>
                <a:latin typeface="+mj-lt"/>
              </a:rPr>
              <a:t>For what comes next</a:t>
            </a:r>
          </a:p>
          <a:p>
            <a:r>
              <a:rPr lang="en-GB" sz="1800" b="1">
                <a:solidFill>
                  <a:schemeClr val="accent3"/>
                </a:solidFill>
                <a:latin typeface="+mj-lt"/>
              </a:rPr>
              <a:t>tlt.com</a:t>
            </a:r>
          </a:p>
        </p:txBody>
      </p:sp>
    </p:spTree>
    <p:extLst>
      <p:ext uri="{BB962C8B-B14F-4D97-AF65-F5344CB8AC3E}">
        <p14:creationId xmlns:p14="http://schemas.microsoft.com/office/powerpoint/2010/main" val="3234012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Slide Number Placeholder 14">
            <a:extLst>
              <a:ext uri="{FF2B5EF4-FFF2-40B4-BE49-F238E27FC236}">
                <a16:creationId xmlns:a16="http://schemas.microsoft.com/office/drawing/2014/main" id="{3EFF989B-42BB-32E4-717A-65345DA13F18}"/>
              </a:ext>
            </a:extLst>
          </p:cNvPr>
          <p:cNvSpPr>
            <a:spLocks noGrp="1"/>
          </p:cNvSpPr>
          <p:nvPr>
            <p:ph type="sldNum" sz="quarter" idx="4"/>
          </p:nvPr>
        </p:nvSpPr>
        <p:spPr>
          <a:xfrm>
            <a:off x="1024950" y="270653"/>
            <a:ext cx="378304" cy="184666"/>
          </a:xfrm>
          <a:prstGeom prst="rect">
            <a:avLst/>
          </a:prstGeom>
        </p:spPr>
        <p:txBody>
          <a:bodyPr vert="horz" lIns="0" tIns="0" rIns="0" bIns="0" rtlCol="0" anchor="ctr"/>
          <a:lstStyle>
            <a:lvl1pPr algn="r">
              <a:defRPr sz="900" b="1">
                <a:solidFill>
                  <a:schemeClr val="tx2"/>
                </a:solidFill>
                <a:latin typeface="Aptos" panose="020B0004020202020204" pitchFamily="34" charset="0"/>
                <a:ea typeface="Open Sans" panose="020B0606030504020204" pitchFamily="34" charset="0"/>
                <a:cs typeface="Open Sans" panose="020B0606030504020204" pitchFamily="34" charset="0"/>
              </a:defRPr>
            </a:lvl1pPr>
          </a:lstStyle>
          <a:p>
            <a:pPr algn="l"/>
            <a:fld id="{4870BDB7-3430-554B-A217-F5A2E4320F61}" type="slidenum">
              <a:rPr lang="en-US" smtClean="0"/>
              <a:pPr algn="l"/>
              <a:t>‹#›</a:t>
            </a:fld>
            <a:endParaRPr lang="en-US" dirty="0"/>
          </a:p>
        </p:txBody>
      </p:sp>
    </p:spTree>
    <p:extLst>
      <p:ext uri="{BB962C8B-B14F-4D97-AF65-F5344CB8AC3E}">
        <p14:creationId xmlns:p14="http://schemas.microsoft.com/office/powerpoint/2010/main" val="10392022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irmwide Agenda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7">
            <a:extLst>
              <a:ext uri="{FF2B5EF4-FFF2-40B4-BE49-F238E27FC236}">
                <a16:creationId xmlns:a16="http://schemas.microsoft.com/office/drawing/2014/main" id="{DCE060BE-E3AD-57B6-2440-493517C8A757}"/>
              </a:ext>
            </a:extLst>
          </p:cNvPr>
          <p:cNvSpPr>
            <a:spLocks noGrp="1"/>
          </p:cNvSpPr>
          <p:nvPr>
            <p:ph type="body" sz="quarter" idx="14"/>
          </p:nvPr>
        </p:nvSpPr>
        <p:spPr>
          <a:xfrm>
            <a:off x="3962399" y="346544"/>
            <a:ext cx="7787340" cy="526022"/>
          </a:xfrm>
        </p:spPr>
        <p:txBody>
          <a:bodyPr>
            <a:noAutofit/>
          </a:bodyPr>
          <a:lstStyle>
            <a:lvl1pPr marL="0" indent="0">
              <a:buNone/>
              <a:defRPr sz="2600" b="1">
                <a:solidFill>
                  <a:schemeClr val="bg2"/>
                </a:solidFill>
                <a:latin typeface="+mj-lt"/>
              </a:defRPr>
            </a:lvl1pPr>
          </a:lstStyle>
          <a:p>
            <a:pPr lvl="0"/>
            <a:r>
              <a:rPr lang="en-US"/>
              <a:t>Click to edit Master text styles</a:t>
            </a:r>
          </a:p>
        </p:txBody>
      </p:sp>
      <p:sp>
        <p:nvSpPr>
          <p:cNvPr id="7" name="Text Placeholder 4">
            <a:extLst>
              <a:ext uri="{FF2B5EF4-FFF2-40B4-BE49-F238E27FC236}">
                <a16:creationId xmlns:a16="http://schemas.microsoft.com/office/drawing/2014/main" id="{8169C88C-3E65-D757-A019-FE243487ADE6}"/>
              </a:ext>
            </a:extLst>
          </p:cNvPr>
          <p:cNvSpPr>
            <a:spLocks noGrp="1"/>
          </p:cNvSpPr>
          <p:nvPr>
            <p:ph type="body" sz="quarter" idx="12"/>
          </p:nvPr>
        </p:nvSpPr>
        <p:spPr>
          <a:xfrm>
            <a:off x="3962398" y="1022968"/>
            <a:ext cx="7787341" cy="3405597"/>
          </a:xfrm>
        </p:spPr>
        <p:txBody>
          <a:bodyPr/>
          <a:lstStyle>
            <a:lvl1pPr marL="0" indent="0">
              <a:lnSpc>
                <a:spcPct val="100000"/>
              </a:lnSpc>
              <a:buClr>
                <a:schemeClr val="bg1"/>
              </a:buClr>
              <a:buNone/>
              <a:defRPr sz="2000" b="0">
                <a:solidFill>
                  <a:schemeClr val="accent2"/>
                </a:solidFill>
              </a:defRPr>
            </a:lvl1pPr>
            <a:lvl2pPr marL="457200" indent="0">
              <a:lnSpc>
                <a:spcPct val="100000"/>
              </a:lnSpc>
              <a:buClr>
                <a:schemeClr val="bg1"/>
              </a:buClr>
              <a:buNone/>
              <a:defRPr sz="1800">
                <a:solidFill>
                  <a:schemeClr val="accent2"/>
                </a:solidFill>
              </a:defRPr>
            </a:lvl2pPr>
            <a:lvl3pPr marL="914400" indent="0">
              <a:lnSpc>
                <a:spcPct val="100000"/>
              </a:lnSpc>
              <a:buClr>
                <a:schemeClr val="bg1"/>
              </a:buClr>
              <a:buNone/>
              <a:defRPr sz="1600">
                <a:solidFill>
                  <a:schemeClr val="accent2"/>
                </a:solidFill>
              </a:defRPr>
            </a:lvl3pPr>
            <a:lvl4pPr marL="1371600" indent="0">
              <a:lnSpc>
                <a:spcPct val="100000"/>
              </a:lnSpc>
              <a:buClr>
                <a:schemeClr val="bg1"/>
              </a:buClr>
              <a:buNone/>
              <a:defRPr sz="1600">
                <a:solidFill>
                  <a:schemeClr val="accent2"/>
                </a:solidFill>
              </a:defRPr>
            </a:lvl4pPr>
            <a:lvl5pPr marL="1828800" indent="0">
              <a:lnSpc>
                <a:spcPct val="100000"/>
              </a:lnSpc>
              <a:buClr>
                <a:schemeClr val="bg1"/>
              </a:buClr>
              <a:buNone/>
              <a:defRPr sz="14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225846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gital Title Slide_Midn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332140" y="1906192"/>
            <a:ext cx="4305300" cy="1374890"/>
          </a:xfrm>
        </p:spPr>
        <p:txBody>
          <a:bodyPr>
            <a:noAutofit/>
          </a:bodyPr>
          <a:lstStyle>
            <a:lvl1pPr marL="0" indent="0">
              <a:lnSpc>
                <a:spcPct val="100000"/>
              </a:lnSpc>
              <a:buNone/>
              <a:defRPr sz="4000" b="1" baseline="0">
                <a:solidFill>
                  <a:srgbClr val="00B3BA"/>
                </a:solidFill>
              </a:defRPr>
            </a:lvl1pPr>
          </a:lstStyle>
          <a:p>
            <a:pPr lvl="0"/>
            <a:r>
              <a:rPr lang="en-GB"/>
              <a:t>Header text to </a:t>
            </a:r>
            <a:br>
              <a:rPr lang="en-GB"/>
            </a:br>
            <a:r>
              <a:rPr lang="en-GB"/>
              <a:t>go in here</a:t>
            </a:r>
          </a:p>
        </p:txBody>
      </p:sp>
      <p:sp>
        <p:nvSpPr>
          <p:cNvPr id="3" name="Text Placeholder 2"/>
          <p:cNvSpPr>
            <a:spLocks noGrp="1"/>
          </p:cNvSpPr>
          <p:nvPr>
            <p:ph type="body" sz="quarter" idx="12" hasCustomPrompt="1"/>
          </p:nvPr>
        </p:nvSpPr>
        <p:spPr>
          <a:xfrm>
            <a:off x="338116" y="3429000"/>
            <a:ext cx="4305300" cy="719171"/>
          </a:xfrm>
        </p:spPr>
        <p:txBody>
          <a:bodyPr>
            <a:noAutofit/>
          </a:bodyPr>
          <a:lstStyle>
            <a:lvl1pPr marL="0" indent="0">
              <a:buNone/>
              <a:defRPr sz="1800" baseline="0">
                <a:solidFill>
                  <a:schemeClr val="accent2"/>
                </a:solidFill>
              </a:defRPr>
            </a:lvl1pPr>
          </a:lstStyle>
          <a:p>
            <a:pPr lvl="0"/>
            <a:r>
              <a:rPr lang="en-GB"/>
              <a:t>Subheading here </a:t>
            </a:r>
          </a:p>
          <a:p>
            <a:pPr lvl="0"/>
            <a:r>
              <a:rPr lang="en-GB"/>
              <a:t>V1 | Date here</a:t>
            </a:r>
          </a:p>
        </p:txBody>
      </p:sp>
      <p:sp>
        <p:nvSpPr>
          <p:cNvPr id="6" name="TextBox 5"/>
          <p:cNvSpPr txBox="1"/>
          <p:nvPr userDrawn="1"/>
        </p:nvSpPr>
        <p:spPr>
          <a:xfrm>
            <a:off x="338116" y="5871105"/>
            <a:ext cx="6885432" cy="646331"/>
          </a:xfrm>
          <a:prstGeom prst="rect">
            <a:avLst/>
          </a:prstGeom>
          <a:noFill/>
        </p:spPr>
        <p:txBody>
          <a:bodyPr wrap="square" rtlCol="0">
            <a:spAutoFit/>
          </a:bodyPr>
          <a:lstStyle/>
          <a:p>
            <a:r>
              <a:rPr lang="en-GB" sz="1800" b="0">
                <a:solidFill>
                  <a:schemeClr val="accent2"/>
                </a:solidFill>
                <a:latin typeface="+mj-lt"/>
              </a:rPr>
              <a:t>For what comes next</a:t>
            </a:r>
          </a:p>
          <a:p>
            <a:r>
              <a:rPr lang="en-GB" sz="1800" b="1">
                <a:solidFill>
                  <a:schemeClr val="accent2"/>
                </a:solidFill>
                <a:latin typeface="+mj-lt"/>
              </a:rPr>
              <a:t>tlt.com</a:t>
            </a:r>
          </a:p>
        </p:txBody>
      </p:sp>
    </p:spTree>
    <p:extLst>
      <p:ext uri="{BB962C8B-B14F-4D97-AF65-F5344CB8AC3E}">
        <p14:creationId xmlns:p14="http://schemas.microsoft.com/office/powerpoint/2010/main" val="24027298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gital Title Slide_Dual Brand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0" y="5519664"/>
            <a:ext cx="12192000" cy="13940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2"/>
              </a:solidFill>
            </a:endParaRPr>
          </a:p>
        </p:txBody>
      </p:sp>
      <p:sp>
        <p:nvSpPr>
          <p:cNvPr id="6" name="Picture Placeholder 5"/>
          <p:cNvSpPr>
            <a:spLocks noGrp="1"/>
          </p:cNvSpPr>
          <p:nvPr>
            <p:ph type="pic" sz="quarter" idx="10" hasCustomPrompt="1"/>
          </p:nvPr>
        </p:nvSpPr>
        <p:spPr>
          <a:xfrm>
            <a:off x="9467874" y="5804661"/>
            <a:ext cx="2369707" cy="779218"/>
          </a:xfrm>
        </p:spPr>
        <p:txBody>
          <a:bodyPr>
            <a:normAutofit/>
          </a:bodyPr>
          <a:lstStyle>
            <a:lvl1pPr marL="0" indent="0">
              <a:buFontTx/>
              <a:buNone/>
              <a:defRPr sz="2000" baseline="30000">
                <a:solidFill>
                  <a:schemeClr val="bg1"/>
                </a:solidFill>
              </a:defRPr>
            </a:lvl1pPr>
          </a:lstStyle>
          <a:p>
            <a:r>
              <a:rPr lang="en-GB"/>
              <a:t>Insert 3rd party logo here</a:t>
            </a:r>
          </a:p>
        </p:txBody>
      </p:sp>
      <p:sp>
        <p:nvSpPr>
          <p:cNvPr id="5" name="Text Placeholder 4"/>
          <p:cNvSpPr>
            <a:spLocks noGrp="1"/>
          </p:cNvSpPr>
          <p:nvPr>
            <p:ph type="body" sz="quarter" idx="11" hasCustomPrompt="1"/>
          </p:nvPr>
        </p:nvSpPr>
        <p:spPr>
          <a:xfrm>
            <a:off x="338116" y="1971927"/>
            <a:ext cx="4135272" cy="1394037"/>
          </a:xfrm>
        </p:spPr>
        <p:txBody>
          <a:bodyPr>
            <a:noAutofit/>
          </a:bodyPr>
          <a:lstStyle>
            <a:lvl1pPr marL="0" indent="0">
              <a:buNone/>
              <a:defRPr sz="4000" b="1" baseline="0">
                <a:solidFill>
                  <a:srgbClr val="00B3BA"/>
                </a:solidFill>
              </a:defRPr>
            </a:lvl1pPr>
          </a:lstStyle>
          <a:p>
            <a:pPr lvl="0"/>
            <a:r>
              <a:rPr lang="en-GB"/>
              <a:t>Header text to </a:t>
            </a:r>
            <a:br>
              <a:rPr lang="en-GB"/>
            </a:br>
            <a:r>
              <a:rPr lang="en-GB"/>
              <a:t>go in here</a:t>
            </a:r>
          </a:p>
        </p:txBody>
      </p:sp>
      <p:sp>
        <p:nvSpPr>
          <p:cNvPr id="9" name="Text Placeholder 8"/>
          <p:cNvSpPr>
            <a:spLocks noGrp="1"/>
          </p:cNvSpPr>
          <p:nvPr>
            <p:ph type="body" sz="quarter" idx="12" hasCustomPrompt="1"/>
          </p:nvPr>
        </p:nvSpPr>
        <p:spPr>
          <a:xfrm>
            <a:off x="338138" y="3429000"/>
            <a:ext cx="3534615" cy="784480"/>
          </a:xfrm>
        </p:spPr>
        <p:txBody>
          <a:bodyPr>
            <a:noAutofit/>
          </a:bodyPr>
          <a:lstStyle>
            <a:lvl1pPr marL="0" indent="0">
              <a:buNone/>
              <a:defRPr sz="1800" baseline="0">
                <a:solidFill>
                  <a:schemeClr val="accent2"/>
                </a:solidFill>
              </a:defRPr>
            </a:lvl1pPr>
          </a:lstStyle>
          <a:p>
            <a:pPr lvl="0"/>
            <a:r>
              <a:rPr lang="en-GB"/>
              <a:t>Subheading here</a:t>
            </a:r>
          </a:p>
          <a:p>
            <a:pPr lvl="0"/>
            <a:r>
              <a:rPr lang="en-GB"/>
              <a:t>V1 | Date here</a:t>
            </a:r>
          </a:p>
        </p:txBody>
      </p:sp>
      <p:sp>
        <p:nvSpPr>
          <p:cNvPr id="2" name="TextBox 1">
            <a:extLst>
              <a:ext uri="{FF2B5EF4-FFF2-40B4-BE49-F238E27FC236}">
                <a16:creationId xmlns:a16="http://schemas.microsoft.com/office/drawing/2014/main" id="{016C71E7-78EC-3D6D-926D-D2BB08D4F89F}"/>
              </a:ext>
            </a:extLst>
          </p:cNvPr>
          <p:cNvSpPr txBox="1"/>
          <p:nvPr userDrawn="1"/>
        </p:nvSpPr>
        <p:spPr>
          <a:xfrm>
            <a:off x="338116" y="5871105"/>
            <a:ext cx="6885432" cy="646331"/>
          </a:xfrm>
          <a:prstGeom prst="rect">
            <a:avLst/>
          </a:prstGeom>
          <a:noFill/>
        </p:spPr>
        <p:txBody>
          <a:bodyPr wrap="square" rtlCol="0">
            <a:spAutoFit/>
          </a:bodyPr>
          <a:lstStyle/>
          <a:p>
            <a:r>
              <a:rPr lang="en-GB" sz="1800" b="0">
                <a:solidFill>
                  <a:schemeClr val="accent3"/>
                </a:solidFill>
                <a:latin typeface="+mj-lt"/>
              </a:rPr>
              <a:t>For what comes next</a:t>
            </a:r>
          </a:p>
          <a:p>
            <a:r>
              <a:rPr lang="en-GB" sz="1800" b="1">
                <a:solidFill>
                  <a:schemeClr val="accent3"/>
                </a:solidFill>
                <a:latin typeface="+mj-lt"/>
              </a:rPr>
              <a:t>tlt.com</a:t>
            </a:r>
          </a:p>
        </p:txBody>
      </p:sp>
    </p:spTree>
    <p:extLst>
      <p:ext uri="{BB962C8B-B14F-4D97-AF65-F5344CB8AC3E}">
        <p14:creationId xmlns:p14="http://schemas.microsoft.com/office/powerpoint/2010/main" val="15225056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gital Section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7">
            <a:extLst>
              <a:ext uri="{FF2B5EF4-FFF2-40B4-BE49-F238E27FC236}">
                <a16:creationId xmlns:a16="http://schemas.microsoft.com/office/drawing/2014/main" id="{DCE060BE-E3AD-57B6-2440-493517C8A757}"/>
              </a:ext>
            </a:extLst>
          </p:cNvPr>
          <p:cNvSpPr>
            <a:spLocks noGrp="1"/>
          </p:cNvSpPr>
          <p:nvPr>
            <p:ph type="body" sz="quarter" idx="14"/>
          </p:nvPr>
        </p:nvSpPr>
        <p:spPr>
          <a:xfrm>
            <a:off x="3962399" y="346544"/>
            <a:ext cx="7787340" cy="526022"/>
          </a:xfrm>
        </p:spPr>
        <p:txBody>
          <a:bodyPr>
            <a:noAutofit/>
          </a:bodyPr>
          <a:lstStyle>
            <a:lvl1pPr marL="0" indent="0">
              <a:buNone/>
              <a:defRPr sz="2600" b="1">
                <a:solidFill>
                  <a:schemeClr val="bg2"/>
                </a:solidFill>
                <a:latin typeface="+mj-lt"/>
              </a:defRPr>
            </a:lvl1pPr>
          </a:lstStyle>
          <a:p>
            <a:pPr lvl="0"/>
            <a:r>
              <a:rPr lang="en-US"/>
              <a:t>Click to edit Master text styles</a:t>
            </a:r>
          </a:p>
        </p:txBody>
      </p:sp>
      <p:sp>
        <p:nvSpPr>
          <p:cNvPr id="7" name="Text Placeholder 4">
            <a:extLst>
              <a:ext uri="{FF2B5EF4-FFF2-40B4-BE49-F238E27FC236}">
                <a16:creationId xmlns:a16="http://schemas.microsoft.com/office/drawing/2014/main" id="{8169C88C-3E65-D757-A019-FE243487ADE6}"/>
              </a:ext>
            </a:extLst>
          </p:cNvPr>
          <p:cNvSpPr>
            <a:spLocks noGrp="1"/>
          </p:cNvSpPr>
          <p:nvPr>
            <p:ph type="body" sz="quarter" idx="12"/>
          </p:nvPr>
        </p:nvSpPr>
        <p:spPr>
          <a:xfrm>
            <a:off x="3962398" y="1022968"/>
            <a:ext cx="7787341" cy="3405597"/>
          </a:xfrm>
        </p:spPr>
        <p:txBody>
          <a:bodyPr/>
          <a:lstStyle>
            <a:lvl1pPr marL="0" indent="0">
              <a:lnSpc>
                <a:spcPct val="100000"/>
              </a:lnSpc>
              <a:buClr>
                <a:schemeClr val="bg1"/>
              </a:buClr>
              <a:buNone/>
              <a:defRPr sz="2000" b="0">
                <a:solidFill>
                  <a:schemeClr val="accent2"/>
                </a:solidFill>
              </a:defRPr>
            </a:lvl1pPr>
            <a:lvl2pPr marL="457200" indent="0">
              <a:lnSpc>
                <a:spcPct val="100000"/>
              </a:lnSpc>
              <a:buClr>
                <a:schemeClr val="bg1"/>
              </a:buClr>
              <a:buNone/>
              <a:defRPr sz="1800">
                <a:solidFill>
                  <a:schemeClr val="accent2"/>
                </a:solidFill>
              </a:defRPr>
            </a:lvl2pPr>
            <a:lvl3pPr marL="914400" indent="0">
              <a:lnSpc>
                <a:spcPct val="100000"/>
              </a:lnSpc>
              <a:buClr>
                <a:schemeClr val="bg1"/>
              </a:buClr>
              <a:buNone/>
              <a:defRPr sz="1600">
                <a:solidFill>
                  <a:schemeClr val="accent2"/>
                </a:solidFill>
              </a:defRPr>
            </a:lvl3pPr>
            <a:lvl4pPr marL="1371600" indent="0">
              <a:lnSpc>
                <a:spcPct val="100000"/>
              </a:lnSpc>
              <a:buClr>
                <a:schemeClr val="bg1"/>
              </a:buClr>
              <a:buNone/>
              <a:defRPr sz="1600">
                <a:solidFill>
                  <a:schemeClr val="accent2"/>
                </a:solidFill>
              </a:defRPr>
            </a:lvl4pPr>
            <a:lvl5pPr marL="1828800" indent="0">
              <a:lnSpc>
                <a:spcPct val="100000"/>
              </a:lnSpc>
              <a:buClr>
                <a:schemeClr val="bg1"/>
              </a:buClr>
              <a:buNone/>
              <a:defRPr sz="14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484698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inancial Services Title Slide_Midn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332140" y="1906192"/>
            <a:ext cx="4305300" cy="1374890"/>
          </a:xfrm>
        </p:spPr>
        <p:txBody>
          <a:bodyPr>
            <a:noAutofit/>
          </a:bodyPr>
          <a:lstStyle>
            <a:lvl1pPr marL="0" indent="0">
              <a:lnSpc>
                <a:spcPct val="100000"/>
              </a:lnSpc>
              <a:buNone/>
              <a:defRPr sz="4000" b="1" baseline="0">
                <a:solidFill>
                  <a:srgbClr val="00B3BA"/>
                </a:solidFill>
              </a:defRPr>
            </a:lvl1pPr>
          </a:lstStyle>
          <a:p>
            <a:pPr lvl="0"/>
            <a:r>
              <a:rPr lang="en-GB"/>
              <a:t>Header text to </a:t>
            </a:r>
            <a:br>
              <a:rPr lang="en-GB"/>
            </a:br>
            <a:r>
              <a:rPr lang="en-GB"/>
              <a:t>go in here</a:t>
            </a:r>
          </a:p>
        </p:txBody>
      </p:sp>
      <p:sp>
        <p:nvSpPr>
          <p:cNvPr id="3" name="Text Placeholder 2"/>
          <p:cNvSpPr>
            <a:spLocks noGrp="1"/>
          </p:cNvSpPr>
          <p:nvPr>
            <p:ph type="body" sz="quarter" idx="12" hasCustomPrompt="1"/>
          </p:nvPr>
        </p:nvSpPr>
        <p:spPr>
          <a:xfrm>
            <a:off x="338116" y="3429000"/>
            <a:ext cx="4305300" cy="719171"/>
          </a:xfrm>
        </p:spPr>
        <p:txBody>
          <a:bodyPr>
            <a:noAutofit/>
          </a:bodyPr>
          <a:lstStyle>
            <a:lvl1pPr marL="0" indent="0">
              <a:buNone/>
              <a:defRPr sz="1800" baseline="0">
                <a:solidFill>
                  <a:schemeClr val="accent2"/>
                </a:solidFill>
              </a:defRPr>
            </a:lvl1pPr>
          </a:lstStyle>
          <a:p>
            <a:pPr lvl="0"/>
            <a:r>
              <a:rPr lang="en-GB"/>
              <a:t>Subheading here </a:t>
            </a:r>
          </a:p>
          <a:p>
            <a:pPr lvl="0"/>
            <a:r>
              <a:rPr lang="en-GB"/>
              <a:t>V1 | Date here</a:t>
            </a:r>
          </a:p>
        </p:txBody>
      </p:sp>
      <p:sp>
        <p:nvSpPr>
          <p:cNvPr id="6" name="TextBox 5"/>
          <p:cNvSpPr txBox="1"/>
          <p:nvPr userDrawn="1"/>
        </p:nvSpPr>
        <p:spPr>
          <a:xfrm>
            <a:off x="338116" y="5871105"/>
            <a:ext cx="6885432" cy="646331"/>
          </a:xfrm>
          <a:prstGeom prst="rect">
            <a:avLst/>
          </a:prstGeom>
          <a:noFill/>
        </p:spPr>
        <p:txBody>
          <a:bodyPr wrap="square" rtlCol="0">
            <a:spAutoFit/>
          </a:bodyPr>
          <a:lstStyle/>
          <a:p>
            <a:r>
              <a:rPr lang="en-GB" sz="1800" b="0">
                <a:solidFill>
                  <a:schemeClr val="accent2"/>
                </a:solidFill>
                <a:latin typeface="+mj-lt"/>
              </a:rPr>
              <a:t>For what comes next</a:t>
            </a:r>
          </a:p>
          <a:p>
            <a:r>
              <a:rPr lang="en-GB" sz="1800" b="1">
                <a:solidFill>
                  <a:schemeClr val="accent2"/>
                </a:solidFill>
                <a:latin typeface="+mj-lt"/>
              </a:rPr>
              <a:t>tlt.com</a:t>
            </a:r>
          </a:p>
        </p:txBody>
      </p:sp>
    </p:spTree>
    <p:extLst>
      <p:ext uri="{BB962C8B-B14F-4D97-AF65-F5344CB8AC3E}">
        <p14:creationId xmlns:p14="http://schemas.microsoft.com/office/powerpoint/2010/main" val="12212919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inancial Services Title Slide_Dual Brand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0" y="5519664"/>
            <a:ext cx="12192000" cy="13940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2"/>
              </a:solidFill>
            </a:endParaRPr>
          </a:p>
        </p:txBody>
      </p:sp>
      <p:sp>
        <p:nvSpPr>
          <p:cNvPr id="6" name="Picture Placeholder 5"/>
          <p:cNvSpPr>
            <a:spLocks noGrp="1"/>
          </p:cNvSpPr>
          <p:nvPr>
            <p:ph type="pic" sz="quarter" idx="10" hasCustomPrompt="1"/>
          </p:nvPr>
        </p:nvSpPr>
        <p:spPr>
          <a:xfrm>
            <a:off x="9467874" y="5804661"/>
            <a:ext cx="2369707" cy="779218"/>
          </a:xfrm>
        </p:spPr>
        <p:txBody>
          <a:bodyPr>
            <a:normAutofit/>
          </a:bodyPr>
          <a:lstStyle>
            <a:lvl1pPr marL="0" indent="0">
              <a:buFontTx/>
              <a:buNone/>
              <a:defRPr sz="2000" baseline="30000">
                <a:solidFill>
                  <a:schemeClr val="bg1"/>
                </a:solidFill>
              </a:defRPr>
            </a:lvl1pPr>
          </a:lstStyle>
          <a:p>
            <a:r>
              <a:rPr lang="en-GB"/>
              <a:t>Insert 3rd party logo here</a:t>
            </a:r>
          </a:p>
        </p:txBody>
      </p:sp>
      <p:sp>
        <p:nvSpPr>
          <p:cNvPr id="5" name="Text Placeholder 4"/>
          <p:cNvSpPr>
            <a:spLocks noGrp="1"/>
          </p:cNvSpPr>
          <p:nvPr>
            <p:ph type="body" sz="quarter" idx="11" hasCustomPrompt="1"/>
          </p:nvPr>
        </p:nvSpPr>
        <p:spPr>
          <a:xfrm>
            <a:off x="338116" y="1971927"/>
            <a:ext cx="4135272" cy="1394037"/>
          </a:xfrm>
        </p:spPr>
        <p:txBody>
          <a:bodyPr>
            <a:noAutofit/>
          </a:bodyPr>
          <a:lstStyle>
            <a:lvl1pPr marL="0" indent="0">
              <a:buNone/>
              <a:defRPr sz="4000" b="1" baseline="0">
                <a:solidFill>
                  <a:srgbClr val="00B3BA"/>
                </a:solidFill>
              </a:defRPr>
            </a:lvl1pPr>
          </a:lstStyle>
          <a:p>
            <a:pPr lvl="0"/>
            <a:r>
              <a:rPr lang="en-GB"/>
              <a:t>Header text to </a:t>
            </a:r>
            <a:br>
              <a:rPr lang="en-GB"/>
            </a:br>
            <a:r>
              <a:rPr lang="en-GB"/>
              <a:t>go in here</a:t>
            </a:r>
          </a:p>
        </p:txBody>
      </p:sp>
      <p:sp>
        <p:nvSpPr>
          <p:cNvPr id="9" name="Text Placeholder 8"/>
          <p:cNvSpPr>
            <a:spLocks noGrp="1"/>
          </p:cNvSpPr>
          <p:nvPr>
            <p:ph type="body" sz="quarter" idx="12" hasCustomPrompt="1"/>
          </p:nvPr>
        </p:nvSpPr>
        <p:spPr>
          <a:xfrm>
            <a:off x="338138" y="3429000"/>
            <a:ext cx="3534615" cy="784480"/>
          </a:xfrm>
        </p:spPr>
        <p:txBody>
          <a:bodyPr>
            <a:noAutofit/>
          </a:bodyPr>
          <a:lstStyle>
            <a:lvl1pPr marL="0" indent="0">
              <a:buNone/>
              <a:defRPr sz="1800" baseline="0">
                <a:solidFill>
                  <a:schemeClr val="accent2"/>
                </a:solidFill>
              </a:defRPr>
            </a:lvl1pPr>
          </a:lstStyle>
          <a:p>
            <a:pPr lvl="0"/>
            <a:r>
              <a:rPr lang="en-GB"/>
              <a:t>Subheading here</a:t>
            </a:r>
          </a:p>
          <a:p>
            <a:pPr lvl="0"/>
            <a:r>
              <a:rPr lang="en-GB"/>
              <a:t>V1 | Date here</a:t>
            </a:r>
          </a:p>
        </p:txBody>
      </p:sp>
      <p:sp>
        <p:nvSpPr>
          <p:cNvPr id="2" name="TextBox 1">
            <a:extLst>
              <a:ext uri="{FF2B5EF4-FFF2-40B4-BE49-F238E27FC236}">
                <a16:creationId xmlns:a16="http://schemas.microsoft.com/office/drawing/2014/main" id="{016C71E7-78EC-3D6D-926D-D2BB08D4F89F}"/>
              </a:ext>
            </a:extLst>
          </p:cNvPr>
          <p:cNvSpPr txBox="1"/>
          <p:nvPr userDrawn="1"/>
        </p:nvSpPr>
        <p:spPr>
          <a:xfrm>
            <a:off x="338116" y="5871105"/>
            <a:ext cx="6885432" cy="646331"/>
          </a:xfrm>
          <a:prstGeom prst="rect">
            <a:avLst/>
          </a:prstGeom>
          <a:noFill/>
        </p:spPr>
        <p:txBody>
          <a:bodyPr wrap="square" rtlCol="0">
            <a:spAutoFit/>
          </a:bodyPr>
          <a:lstStyle/>
          <a:p>
            <a:r>
              <a:rPr lang="en-GB" sz="1800" b="0">
                <a:solidFill>
                  <a:schemeClr val="accent3"/>
                </a:solidFill>
                <a:latin typeface="+mj-lt"/>
              </a:rPr>
              <a:t>For what comes next</a:t>
            </a:r>
          </a:p>
          <a:p>
            <a:r>
              <a:rPr lang="en-GB" sz="1800" b="1">
                <a:solidFill>
                  <a:schemeClr val="accent3"/>
                </a:solidFill>
                <a:latin typeface="+mj-lt"/>
              </a:rPr>
              <a:t>tlt.com</a:t>
            </a:r>
          </a:p>
        </p:txBody>
      </p:sp>
    </p:spTree>
    <p:extLst>
      <p:ext uri="{BB962C8B-B14F-4D97-AF65-F5344CB8AC3E}">
        <p14:creationId xmlns:p14="http://schemas.microsoft.com/office/powerpoint/2010/main" val="6006963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inancial Services Section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7">
            <a:extLst>
              <a:ext uri="{FF2B5EF4-FFF2-40B4-BE49-F238E27FC236}">
                <a16:creationId xmlns:a16="http://schemas.microsoft.com/office/drawing/2014/main" id="{DCE060BE-E3AD-57B6-2440-493517C8A757}"/>
              </a:ext>
            </a:extLst>
          </p:cNvPr>
          <p:cNvSpPr>
            <a:spLocks noGrp="1"/>
          </p:cNvSpPr>
          <p:nvPr>
            <p:ph type="body" sz="quarter" idx="14"/>
          </p:nvPr>
        </p:nvSpPr>
        <p:spPr>
          <a:xfrm>
            <a:off x="3962399" y="346544"/>
            <a:ext cx="7787340" cy="526022"/>
          </a:xfrm>
        </p:spPr>
        <p:txBody>
          <a:bodyPr>
            <a:noAutofit/>
          </a:bodyPr>
          <a:lstStyle>
            <a:lvl1pPr marL="0" indent="0">
              <a:buNone/>
              <a:defRPr sz="2600" b="1">
                <a:solidFill>
                  <a:schemeClr val="bg2"/>
                </a:solidFill>
                <a:latin typeface="+mj-lt"/>
              </a:defRPr>
            </a:lvl1pPr>
          </a:lstStyle>
          <a:p>
            <a:pPr lvl="0"/>
            <a:r>
              <a:rPr lang="en-US"/>
              <a:t>Click to edit Master text styles</a:t>
            </a:r>
          </a:p>
        </p:txBody>
      </p:sp>
      <p:sp>
        <p:nvSpPr>
          <p:cNvPr id="7" name="Text Placeholder 4">
            <a:extLst>
              <a:ext uri="{FF2B5EF4-FFF2-40B4-BE49-F238E27FC236}">
                <a16:creationId xmlns:a16="http://schemas.microsoft.com/office/drawing/2014/main" id="{8169C88C-3E65-D757-A019-FE243487ADE6}"/>
              </a:ext>
            </a:extLst>
          </p:cNvPr>
          <p:cNvSpPr>
            <a:spLocks noGrp="1"/>
          </p:cNvSpPr>
          <p:nvPr>
            <p:ph type="body" sz="quarter" idx="12"/>
          </p:nvPr>
        </p:nvSpPr>
        <p:spPr>
          <a:xfrm>
            <a:off x="3962398" y="1022968"/>
            <a:ext cx="7787341" cy="3405597"/>
          </a:xfrm>
        </p:spPr>
        <p:txBody>
          <a:bodyPr/>
          <a:lstStyle>
            <a:lvl1pPr marL="0" indent="0">
              <a:lnSpc>
                <a:spcPct val="100000"/>
              </a:lnSpc>
              <a:buClr>
                <a:schemeClr val="bg1"/>
              </a:buClr>
              <a:buNone/>
              <a:defRPr sz="2000" b="0">
                <a:solidFill>
                  <a:schemeClr val="accent2"/>
                </a:solidFill>
              </a:defRPr>
            </a:lvl1pPr>
            <a:lvl2pPr marL="457200" indent="0">
              <a:lnSpc>
                <a:spcPct val="100000"/>
              </a:lnSpc>
              <a:buClr>
                <a:schemeClr val="bg1"/>
              </a:buClr>
              <a:buNone/>
              <a:defRPr sz="1800">
                <a:solidFill>
                  <a:schemeClr val="accent2"/>
                </a:solidFill>
              </a:defRPr>
            </a:lvl2pPr>
            <a:lvl3pPr marL="914400" indent="0">
              <a:lnSpc>
                <a:spcPct val="100000"/>
              </a:lnSpc>
              <a:buClr>
                <a:schemeClr val="bg1"/>
              </a:buClr>
              <a:buNone/>
              <a:defRPr sz="1600">
                <a:solidFill>
                  <a:schemeClr val="accent2"/>
                </a:solidFill>
              </a:defRPr>
            </a:lvl3pPr>
            <a:lvl4pPr marL="1371600" indent="0">
              <a:lnSpc>
                <a:spcPct val="100000"/>
              </a:lnSpc>
              <a:buClr>
                <a:schemeClr val="bg1"/>
              </a:buClr>
              <a:buNone/>
              <a:defRPr sz="1600">
                <a:solidFill>
                  <a:schemeClr val="accent2"/>
                </a:solidFill>
              </a:defRPr>
            </a:lvl4pPr>
            <a:lvl5pPr marL="1828800" indent="0">
              <a:lnSpc>
                <a:spcPct val="100000"/>
              </a:lnSpc>
              <a:buClr>
                <a:schemeClr val="bg1"/>
              </a:buClr>
              <a:buNone/>
              <a:defRPr sz="14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373498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uture Energy Title Slide_Midn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332140" y="1906192"/>
            <a:ext cx="4305300" cy="1374890"/>
          </a:xfrm>
        </p:spPr>
        <p:txBody>
          <a:bodyPr>
            <a:noAutofit/>
          </a:bodyPr>
          <a:lstStyle>
            <a:lvl1pPr marL="0" indent="0">
              <a:lnSpc>
                <a:spcPct val="100000"/>
              </a:lnSpc>
              <a:buNone/>
              <a:defRPr sz="4000" b="1" baseline="0">
                <a:solidFill>
                  <a:srgbClr val="00B3BA"/>
                </a:solidFill>
              </a:defRPr>
            </a:lvl1pPr>
          </a:lstStyle>
          <a:p>
            <a:pPr lvl="0"/>
            <a:r>
              <a:rPr lang="en-GB"/>
              <a:t>Header text to </a:t>
            </a:r>
            <a:br>
              <a:rPr lang="en-GB"/>
            </a:br>
            <a:r>
              <a:rPr lang="en-GB"/>
              <a:t>go in here</a:t>
            </a:r>
          </a:p>
        </p:txBody>
      </p:sp>
      <p:sp>
        <p:nvSpPr>
          <p:cNvPr id="3" name="Text Placeholder 2"/>
          <p:cNvSpPr>
            <a:spLocks noGrp="1"/>
          </p:cNvSpPr>
          <p:nvPr>
            <p:ph type="body" sz="quarter" idx="12" hasCustomPrompt="1"/>
          </p:nvPr>
        </p:nvSpPr>
        <p:spPr>
          <a:xfrm>
            <a:off x="338116" y="3429000"/>
            <a:ext cx="4305300" cy="719171"/>
          </a:xfrm>
        </p:spPr>
        <p:txBody>
          <a:bodyPr>
            <a:noAutofit/>
          </a:bodyPr>
          <a:lstStyle>
            <a:lvl1pPr marL="0" indent="0">
              <a:buNone/>
              <a:defRPr sz="1800" baseline="0">
                <a:solidFill>
                  <a:schemeClr val="accent2"/>
                </a:solidFill>
              </a:defRPr>
            </a:lvl1pPr>
          </a:lstStyle>
          <a:p>
            <a:pPr lvl="0"/>
            <a:r>
              <a:rPr lang="en-GB"/>
              <a:t>Subheading here </a:t>
            </a:r>
          </a:p>
          <a:p>
            <a:pPr lvl="0"/>
            <a:r>
              <a:rPr lang="en-GB"/>
              <a:t>V1 | Date here</a:t>
            </a:r>
          </a:p>
        </p:txBody>
      </p:sp>
      <p:sp>
        <p:nvSpPr>
          <p:cNvPr id="6" name="TextBox 5"/>
          <p:cNvSpPr txBox="1"/>
          <p:nvPr userDrawn="1"/>
        </p:nvSpPr>
        <p:spPr>
          <a:xfrm>
            <a:off x="338116" y="5871105"/>
            <a:ext cx="6885432" cy="646331"/>
          </a:xfrm>
          <a:prstGeom prst="rect">
            <a:avLst/>
          </a:prstGeom>
          <a:noFill/>
        </p:spPr>
        <p:txBody>
          <a:bodyPr wrap="square" rtlCol="0">
            <a:spAutoFit/>
          </a:bodyPr>
          <a:lstStyle/>
          <a:p>
            <a:r>
              <a:rPr lang="en-GB" sz="1800" b="0">
                <a:solidFill>
                  <a:schemeClr val="accent2"/>
                </a:solidFill>
                <a:latin typeface="+mj-lt"/>
              </a:rPr>
              <a:t>For what comes next</a:t>
            </a:r>
          </a:p>
          <a:p>
            <a:r>
              <a:rPr lang="en-GB" sz="1800" b="1">
                <a:solidFill>
                  <a:schemeClr val="accent2"/>
                </a:solidFill>
                <a:latin typeface="+mj-lt"/>
              </a:rPr>
              <a:t>tlt.com</a:t>
            </a:r>
          </a:p>
        </p:txBody>
      </p:sp>
    </p:spTree>
    <p:extLst>
      <p:ext uri="{BB962C8B-B14F-4D97-AF65-F5344CB8AC3E}">
        <p14:creationId xmlns:p14="http://schemas.microsoft.com/office/powerpoint/2010/main" val="10565451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uture Energy Title Slide_Dual Brand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0" y="5519664"/>
            <a:ext cx="12192000" cy="13940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2"/>
              </a:solidFill>
            </a:endParaRPr>
          </a:p>
        </p:txBody>
      </p:sp>
      <p:sp>
        <p:nvSpPr>
          <p:cNvPr id="6" name="Picture Placeholder 5"/>
          <p:cNvSpPr>
            <a:spLocks noGrp="1"/>
          </p:cNvSpPr>
          <p:nvPr>
            <p:ph type="pic" sz="quarter" idx="10" hasCustomPrompt="1"/>
          </p:nvPr>
        </p:nvSpPr>
        <p:spPr>
          <a:xfrm>
            <a:off x="9467874" y="5804661"/>
            <a:ext cx="2369707" cy="779218"/>
          </a:xfrm>
        </p:spPr>
        <p:txBody>
          <a:bodyPr>
            <a:normAutofit/>
          </a:bodyPr>
          <a:lstStyle>
            <a:lvl1pPr marL="0" indent="0">
              <a:buFontTx/>
              <a:buNone/>
              <a:defRPr sz="2000" baseline="30000">
                <a:solidFill>
                  <a:schemeClr val="bg1"/>
                </a:solidFill>
              </a:defRPr>
            </a:lvl1pPr>
          </a:lstStyle>
          <a:p>
            <a:r>
              <a:rPr lang="en-GB"/>
              <a:t>Insert 3rd party logo here</a:t>
            </a:r>
          </a:p>
        </p:txBody>
      </p:sp>
      <p:sp>
        <p:nvSpPr>
          <p:cNvPr id="5" name="Text Placeholder 4"/>
          <p:cNvSpPr>
            <a:spLocks noGrp="1"/>
          </p:cNvSpPr>
          <p:nvPr>
            <p:ph type="body" sz="quarter" idx="11" hasCustomPrompt="1"/>
          </p:nvPr>
        </p:nvSpPr>
        <p:spPr>
          <a:xfrm>
            <a:off x="338116" y="1971927"/>
            <a:ext cx="4135272" cy="1394037"/>
          </a:xfrm>
        </p:spPr>
        <p:txBody>
          <a:bodyPr>
            <a:noAutofit/>
          </a:bodyPr>
          <a:lstStyle>
            <a:lvl1pPr marL="0" indent="0">
              <a:buNone/>
              <a:defRPr sz="4000" b="1" baseline="0">
                <a:solidFill>
                  <a:srgbClr val="00B3BA"/>
                </a:solidFill>
              </a:defRPr>
            </a:lvl1pPr>
          </a:lstStyle>
          <a:p>
            <a:pPr lvl="0"/>
            <a:r>
              <a:rPr lang="en-GB"/>
              <a:t>Header text to </a:t>
            </a:r>
            <a:br>
              <a:rPr lang="en-GB"/>
            </a:br>
            <a:r>
              <a:rPr lang="en-GB"/>
              <a:t>go in here</a:t>
            </a:r>
          </a:p>
        </p:txBody>
      </p:sp>
      <p:sp>
        <p:nvSpPr>
          <p:cNvPr id="9" name="Text Placeholder 8"/>
          <p:cNvSpPr>
            <a:spLocks noGrp="1"/>
          </p:cNvSpPr>
          <p:nvPr>
            <p:ph type="body" sz="quarter" idx="12" hasCustomPrompt="1"/>
          </p:nvPr>
        </p:nvSpPr>
        <p:spPr>
          <a:xfrm>
            <a:off x="338138" y="3429000"/>
            <a:ext cx="3534615" cy="784480"/>
          </a:xfrm>
        </p:spPr>
        <p:txBody>
          <a:bodyPr>
            <a:noAutofit/>
          </a:bodyPr>
          <a:lstStyle>
            <a:lvl1pPr marL="0" indent="0">
              <a:buNone/>
              <a:defRPr sz="1800" baseline="0">
                <a:solidFill>
                  <a:schemeClr val="accent2"/>
                </a:solidFill>
              </a:defRPr>
            </a:lvl1pPr>
          </a:lstStyle>
          <a:p>
            <a:pPr lvl="0"/>
            <a:r>
              <a:rPr lang="en-GB"/>
              <a:t>Subheading here</a:t>
            </a:r>
          </a:p>
          <a:p>
            <a:pPr lvl="0"/>
            <a:r>
              <a:rPr lang="en-GB"/>
              <a:t>V1 | Date here</a:t>
            </a:r>
          </a:p>
        </p:txBody>
      </p:sp>
      <p:sp>
        <p:nvSpPr>
          <p:cNvPr id="2" name="TextBox 1">
            <a:extLst>
              <a:ext uri="{FF2B5EF4-FFF2-40B4-BE49-F238E27FC236}">
                <a16:creationId xmlns:a16="http://schemas.microsoft.com/office/drawing/2014/main" id="{016C71E7-78EC-3D6D-926D-D2BB08D4F89F}"/>
              </a:ext>
            </a:extLst>
          </p:cNvPr>
          <p:cNvSpPr txBox="1"/>
          <p:nvPr userDrawn="1"/>
        </p:nvSpPr>
        <p:spPr>
          <a:xfrm>
            <a:off x="338116" y="5871105"/>
            <a:ext cx="6885432" cy="646331"/>
          </a:xfrm>
          <a:prstGeom prst="rect">
            <a:avLst/>
          </a:prstGeom>
          <a:noFill/>
        </p:spPr>
        <p:txBody>
          <a:bodyPr wrap="square" rtlCol="0">
            <a:spAutoFit/>
          </a:bodyPr>
          <a:lstStyle/>
          <a:p>
            <a:r>
              <a:rPr lang="en-GB" sz="1800" b="0">
                <a:solidFill>
                  <a:schemeClr val="accent3"/>
                </a:solidFill>
                <a:latin typeface="+mj-lt"/>
              </a:rPr>
              <a:t>For what comes next</a:t>
            </a:r>
          </a:p>
          <a:p>
            <a:r>
              <a:rPr lang="en-GB" sz="1800" b="1">
                <a:solidFill>
                  <a:schemeClr val="accent3"/>
                </a:solidFill>
                <a:latin typeface="+mj-lt"/>
              </a:rPr>
              <a:t>tlt.com</a:t>
            </a:r>
          </a:p>
        </p:txBody>
      </p:sp>
    </p:spTree>
    <p:extLst>
      <p:ext uri="{BB962C8B-B14F-4D97-AF65-F5344CB8AC3E}">
        <p14:creationId xmlns:p14="http://schemas.microsoft.com/office/powerpoint/2010/main" val="41862393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uture Energy Section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7">
            <a:extLst>
              <a:ext uri="{FF2B5EF4-FFF2-40B4-BE49-F238E27FC236}">
                <a16:creationId xmlns:a16="http://schemas.microsoft.com/office/drawing/2014/main" id="{DCE060BE-E3AD-57B6-2440-493517C8A757}"/>
              </a:ext>
            </a:extLst>
          </p:cNvPr>
          <p:cNvSpPr>
            <a:spLocks noGrp="1"/>
          </p:cNvSpPr>
          <p:nvPr>
            <p:ph type="body" sz="quarter" idx="14"/>
          </p:nvPr>
        </p:nvSpPr>
        <p:spPr>
          <a:xfrm>
            <a:off x="3962399" y="346544"/>
            <a:ext cx="7787340" cy="526022"/>
          </a:xfrm>
        </p:spPr>
        <p:txBody>
          <a:bodyPr>
            <a:noAutofit/>
          </a:bodyPr>
          <a:lstStyle>
            <a:lvl1pPr marL="0" indent="0">
              <a:buNone/>
              <a:defRPr sz="2600" b="1">
                <a:solidFill>
                  <a:schemeClr val="bg2"/>
                </a:solidFill>
                <a:latin typeface="+mj-lt"/>
              </a:defRPr>
            </a:lvl1pPr>
          </a:lstStyle>
          <a:p>
            <a:pPr lvl="0"/>
            <a:r>
              <a:rPr lang="en-US"/>
              <a:t>Click to edit Master text styles</a:t>
            </a:r>
          </a:p>
        </p:txBody>
      </p:sp>
      <p:sp>
        <p:nvSpPr>
          <p:cNvPr id="7" name="Text Placeholder 4">
            <a:extLst>
              <a:ext uri="{FF2B5EF4-FFF2-40B4-BE49-F238E27FC236}">
                <a16:creationId xmlns:a16="http://schemas.microsoft.com/office/drawing/2014/main" id="{8169C88C-3E65-D757-A019-FE243487ADE6}"/>
              </a:ext>
            </a:extLst>
          </p:cNvPr>
          <p:cNvSpPr>
            <a:spLocks noGrp="1"/>
          </p:cNvSpPr>
          <p:nvPr>
            <p:ph type="body" sz="quarter" idx="12"/>
          </p:nvPr>
        </p:nvSpPr>
        <p:spPr>
          <a:xfrm>
            <a:off x="3962398" y="1022968"/>
            <a:ext cx="7787341" cy="3405597"/>
          </a:xfrm>
        </p:spPr>
        <p:txBody>
          <a:bodyPr/>
          <a:lstStyle>
            <a:lvl1pPr marL="0" indent="0">
              <a:lnSpc>
                <a:spcPct val="100000"/>
              </a:lnSpc>
              <a:buClr>
                <a:schemeClr val="bg1"/>
              </a:buClr>
              <a:buNone/>
              <a:defRPr sz="2000" b="0">
                <a:solidFill>
                  <a:schemeClr val="accent2"/>
                </a:solidFill>
              </a:defRPr>
            </a:lvl1pPr>
            <a:lvl2pPr marL="457200" indent="0">
              <a:lnSpc>
                <a:spcPct val="100000"/>
              </a:lnSpc>
              <a:buClr>
                <a:schemeClr val="bg1"/>
              </a:buClr>
              <a:buNone/>
              <a:defRPr sz="1800">
                <a:solidFill>
                  <a:schemeClr val="accent2"/>
                </a:solidFill>
              </a:defRPr>
            </a:lvl2pPr>
            <a:lvl3pPr marL="914400" indent="0">
              <a:lnSpc>
                <a:spcPct val="100000"/>
              </a:lnSpc>
              <a:buClr>
                <a:schemeClr val="bg1"/>
              </a:buClr>
              <a:buNone/>
              <a:defRPr sz="1600">
                <a:solidFill>
                  <a:schemeClr val="accent2"/>
                </a:solidFill>
              </a:defRPr>
            </a:lvl3pPr>
            <a:lvl4pPr marL="1371600" indent="0">
              <a:lnSpc>
                <a:spcPct val="100000"/>
              </a:lnSpc>
              <a:buClr>
                <a:schemeClr val="bg1"/>
              </a:buClr>
              <a:buNone/>
              <a:defRPr sz="1600">
                <a:solidFill>
                  <a:schemeClr val="accent2"/>
                </a:solidFill>
              </a:defRPr>
            </a:lvl4pPr>
            <a:lvl5pPr marL="1828800" indent="0">
              <a:lnSpc>
                <a:spcPct val="100000"/>
              </a:lnSpc>
              <a:buClr>
                <a:schemeClr val="bg1"/>
              </a:buClr>
              <a:buNone/>
              <a:defRPr sz="14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60400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28B606C-8CE4-B8DB-7ACE-857F20C43F3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134C17C9-7FC7-84C1-F893-C3152B2C7FAF}"/>
              </a:ext>
            </a:extLst>
          </p:cNvPr>
          <p:cNvSpPr>
            <a:spLocks noGrp="1"/>
          </p:cNvSpPr>
          <p:nvPr>
            <p:ph type="sldNum" sz="quarter" idx="12"/>
          </p:nvPr>
        </p:nvSpPr>
        <p:spPr>
          <a:xfrm>
            <a:off x="8610600" y="6356352"/>
            <a:ext cx="2743200" cy="365125"/>
          </a:xfrm>
          <a:prstGeom prst="rect">
            <a:avLst/>
          </a:prstGeom>
        </p:spPr>
        <p:txBody>
          <a:bodyPr/>
          <a:lstStyle/>
          <a:p>
            <a:fld id="{F26CDEF4-707D-4653-87F9-ED46BBAFF232}" type="slidenum">
              <a:rPr lang="en-GB" smtClean="0"/>
              <a:t>‹#›</a:t>
            </a:fld>
            <a:endParaRPr lang="en-GB"/>
          </a:p>
        </p:txBody>
      </p:sp>
      <p:sp>
        <p:nvSpPr>
          <p:cNvPr id="2" name="Slide Number Placeholder 14">
            <a:extLst>
              <a:ext uri="{FF2B5EF4-FFF2-40B4-BE49-F238E27FC236}">
                <a16:creationId xmlns:a16="http://schemas.microsoft.com/office/drawing/2014/main" id="{47299815-A225-5014-4428-42141FA564CC}"/>
              </a:ext>
            </a:extLst>
          </p:cNvPr>
          <p:cNvSpPr txBox="1">
            <a:spLocks/>
          </p:cNvSpPr>
          <p:nvPr userDrawn="1"/>
        </p:nvSpPr>
        <p:spPr>
          <a:xfrm>
            <a:off x="1024950" y="270653"/>
            <a:ext cx="378304" cy="184666"/>
          </a:xfrm>
          <a:prstGeom prst="rect">
            <a:avLst/>
          </a:prstGeom>
        </p:spPr>
        <p:txBody>
          <a:bodyPr vert="horz" lIns="0" tIns="0" rIns="0" bIns="0" rtlCol="0" anchor="ctr"/>
          <a:lstStyle>
            <a:defPPr>
              <a:defRPr lang="en-US"/>
            </a:defPPr>
            <a:lvl1pPr marL="0" algn="r" defTabSz="914400" rtl="0" eaLnBrk="1" latinLnBrk="0" hangingPunct="1">
              <a:defRPr sz="900" b="1" kern="1200">
                <a:solidFill>
                  <a:schemeClr val="tx2"/>
                </a:solidFill>
                <a:latin typeface="Aptos" panose="020B0004020202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4870BDB7-3430-554B-A217-F5A2E4320F61}" type="slidenum">
              <a:rPr lang="en-US" smtClean="0"/>
              <a:pPr algn="l"/>
              <a:t>‹#›</a:t>
            </a:fld>
            <a:endParaRPr lang="en-US" dirty="0"/>
          </a:p>
        </p:txBody>
      </p:sp>
    </p:spTree>
    <p:extLst>
      <p:ext uri="{BB962C8B-B14F-4D97-AF65-F5344CB8AC3E}">
        <p14:creationId xmlns:p14="http://schemas.microsoft.com/office/powerpoint/2010/main" val="41526322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ublic Sector Title Slide_Midn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332140" y="1906192"/>
            <a:ext cx="4305300" cy="1374890"/>
          </a:xfrm>
        </p:spPr>
        <p:txBody>
          <a:bodyPr>
            <a:noAutofit/>
          </a:bodyPr>
          <a:lstStyle>
            <a:lvl1pPr marL="0" indent="0">
              <a:lnSpc>
                <a:spcPct val="100000"/>
              </a:lnSpc>
              <a:buNone/>
              <a:defRPr sz="4000" b="1" baseline="0">
                <a:solidFill>
                  <a:srgbClr val="00B3BA"/>
                </a:solidFill>
              </a:defRPr>
            </a:lvl1pPr>
          </a:lstStyle>
          <a:p>
            <a:pPr lvl="0"/>
            <a:r>
              <a:rPr lang="en-GB"/>
              <a:t>Header text to </a:t>
            </a:r>
            <a:br>
              <a:rPr lang="en-GB"/>
            </a:br>
            <a:r>
              <a:rPr lang="en-GB"/>
              <a:t>go in here</a:t>
            </a:r>
          </a:p>
        </p:txBody>
      </p:sp>
      <p:sp>
        <p:nvSpPr>
          <p:cNvPr id="3" name="Text Placeholder 2"/>
          <p:cNvSpPr>
            <a:spLocks noGrp="1"/>
          </p:cNvSpPr>
          <p:nvPr>
            <p:ph type="body" sz="quarter" idx="12" hasCustomPrompt="1"/>
          </p:nvPr>
        </p:nvSpPr>
        <p:spPr>
          <a:xfrm>
            <a:off x="338116" y="3429000"/>
            <a:ext cx="4305300" cy="719171"/>
          </a:xfrm>
        </p:spPr>
        <p:txBody>
          <a:bodyPr>
            <a:noAutofit/>
          </a:bodyPr>
          <a:lstStyle>
            <a:lvl1pPr marL="0" indent="0">
              <a:buNone/>
              <a:defRPr sz="1800" baseline="0">
                <a:solidFill>
                  <a:schemeClr val="accent2"/>
                </a:solidFill>
              </a:defRPr>
            </a:lvl1pPr>
          </a:lstStyle>
          <a:p>
            <a:pPr lvl="0"/>
            <a:r>
              <a:rPr lang="en-GB"/>
              <a:t>Subheading here </a:t>
            </a:r>
          </a:p>
          <a:p>
            <a:pPr lvl="0"/>
            <a:r>
              <a:rPr lang="en-GB"/>
              <a:t>V1 | Date here</a:t>
            </a:r>
          </a:p>
        </p:txBody>
      </p:sp>
      <p:sp>
        <p:nvSpPr>
          <p:cNvPr id="6" name="TextBox 5"/>
          <p:cNvSpPr txBox="1"/>
          <p:nvPr userDrawn="1"/>
        </p:nvSpPr>
        <p:spPr>
          <a:xfrm>
            <a:off x="338116" y="5871105"/>
            <a:ext cx="6885432" cy="646331"/>
          </a:xfrm>
          <a:prstGeom prst="rect">
            <a:avLst/>
          </a:prstGeom>
          <a:noFill/>
        </p:spPr>
        <p:txBody>
          <a:bodyPr wrap="square" rtlCol="0">
            <a:spAutoFit/>
          </a:bodyPr>
          <a:lstStyle/>
          <a:p>
            <a:r>
              <a:rPr lang="en-GB" sz="1800" b="0">
                <a:solidFill>
                  <a:schemeClr val="accent2"/>
                </a:solidFill>
                <a:latin typeface="+mj-lt"/>
              </a:rPr>
              <a:t>For what comes next</a:t>
            </a:r>
          </a:p>
          <a:p>
            <a:r>
              <a:rPr lang="en-GB" sz="1800" b="1">
                <a:solidFill>
                  <a:schemeClr val="accent2"/>
                </a:solidFill>
                <a:latin typeface="+mj-lt"/>
              </a:rPr>
              <a:t>tlt.com</a:t>
            </a:r>
          </a:p>
        </p:txBody>
      </p:sp>
    </p:spTree>
    <p:extLst>
      <p:ext uri="{BB962C8B-B14F-4D97-AF65-F5344CB8AC3E}">
        <p14:creationId xmlns:p14="http://schemas.microsoft.com/office/powerpoint/2010/main" val="8373773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ublic Sector Title Slide_Dual Brand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0" y="5519664"/>
            <a:ext cx="12192000" cy="13940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2"/>
              </a:solidFill>
            </a:endParaRPr>
          </a:p>
        </p:txBody>
      </p:sp>
      <p:sp>
        <p:nvSpPr>
          <p:cNvPr id="6" name="Picture Placeholder 5"/>
          <p:cNvSpPr>
            <a:spLocks noGrp="1"/>
          </p:cNvSpPr>
          <p:nvPr>
            <p:ph type="pic" sz="quarter" idx="10" hasCustomPrompt="1"/>
          </p:nvPr>
        </p:nvSpPr>
        <p:spPr>
          <a:xfrm>
            <a:off x="9467874" y="5804661"/>
            <a:ext cx="2369707" cy="779218"/>
          </a:xfrm>
        </p:spPr>
        <p:txBody>
          <a:bodyPr>
            <a:normAutofit/>
          </a:bodyPr>
          <a:lstStyle>
            <a:lvl1pPr marL="0" indent="0">
              <a:buFontTx/>
              <a:buNone/>
              <a:defRPr sz="2000" baseline="30000">
                <a:solidFill>
                  <a:schemeClr val="bg1"/>
                </a:solidFill>
              </a:defRPr>
            </a:lvl1pPr>
          </a:lstStyle>
          <a:p>
            <a:r>
              <a:rPr lang="en-GB"/>
              <a:t>Insert 3rd party logo here</a:t>
            </a:r>
          </a:p>
        </p:txBody>
      </p:sp>
      <p:sp>
        <p:nvSpPr>
          <p:cNvPr id="5" name="Text Placeholder 4"/>
          <p:cNvSpPr>
            <a:spLocks noGrp="1"/>
          </p:cNvSpPr>
          <p:nvPr>
            <p:ph type="body" sz="quarter" idx="11" hasCustomPrompt="1"/>
          </p:nvPr>
        </p:nvSpPr>
        <p:spPr>
          <a:xfrm>
            <a:off x="338116" y="1971927"/>
            <a:ext cx="4135272" cy="1394037"/>
          </a:xfrm>
        </p:spPr>
        <p:txBody>
          <a:bodyPr>
            <a:noAutofit/>
          </a:bodyPr>
          <a:lstStyle>
            <a:lvl1pPr marL="0" indent="0">
              <a:buNone/>
              <a:defRPr sz="4000" b="1" baseline="0">
                <a:solidFill>
                  <a:srgbClr val="00B3BA"/>
                </a:solidFill>
              </a:defRPr>
            </a:lvl1pPr>
          </a:lstStyle>
          <a:p>
            <a:pPr lvl="0"/>
            <a:r>
              <a:rPr lang="en-GB"/>
              <a:t>Header text to </a:t>
            </a:r>
            <a:br>
              <a:rPr lang="en-GB"/>
            </a:br>
            <a:r>
              <a:rPr lang="en-GB"/>
              <a:t>go in here</a:t>
            </a:r>
          </a:p>
        </p:txBody>
      </p:sp>
      <p:sp>
        <p:nvSpPr>
          <p:cNvPr id="9" name="Text Placeholder 8"/>
          <p:cNvSpPr>
            <a:spLocks noGrp="1"/>
          </p:cNvSpPr>
          <p:nvPr>
            <p:ph type="body" sz="quarter" idx="12" hasCustomPrompt="1"/>
          </p:nvPr>
        </p:nvSpPr>
        <p:spPr>
          <a:xfrm>
            <a:off x="338138" y="3429000"/>
            <a:ext cx="3534615" cy="784480"/>
          </a:xfrm>
        </p:spPr>
        <p:txBody>
          <a:bodyPr>
            <a:noAutofit/>
          </a:bodyPr>
          <a:lstStyle>
            <a:lvl1pPr marL="0" indent="0">
              <a:buNone/>
              <a:defRPr sz="1800" baseline="0">
                <a:solidFill>
                  <a:schemeClr val="accent2"/>
                </a:solidFill>
              </a:defRPr>
            </a:lvl1pPr>
          </a:lstStyle>
          <a:p>
            <a:pPr lvl="0"/>
            <a:r>
              <a:rPr lang="en-GB"/>
              <a:t>Subheading here</a:t>
            </a:r>
          </a:p>
          <a:p>
            <a:pPr lvl="0"/>
            <a:r>
              <a:rPr lang="en-GB"/>
              <a:t>V1 | Date here</a:t>
            </a:r>
          </a:p>
        </p:txBody>
      </p:sp>
      <p:sp>
        <p:nvSpPr>
          <p:cNvPr id="2" name="TextBox 1">
            <a:extLst>
              <a:ext uri="{FF2B5EF4-FFF2-40B4-BE49-F238E27FC236}">
                <a16:creationId xmlns:a16="http://schemas.microsoft.com/office/drawing/2014/main" id="{016C71E7-78EC-3D6D-926D-D2BB08D4F89F}"/>
              </a:ext>
            </a:extLst>
          </p:cNvPr>
          <p:cNvSpPr txBox="1"/>
          <p:nvPr userDrawn="1"/>
        </p:nvSpPr>
        <p:spPr>
          <a:xfrm>
            <a:off x="338116" y="5871105"/>
            <a:ext cx="6885432" cy="646331"/>
          </a:xfrm>
          <a:prstGeom prst="rect">
            <a:avLst/>
          </a:prstGeom>
          <a:noFill/>
        </p:spPr>
        <p:txBody>
          <a:bodyPr wrap="square" rtlCol="0">
            <a:spAutoFit/>
          </a:bodyPr>
          <a:lstStyle/>
          <a:p>
            <a:r>
              <a:rPr lang="en-GB" sz="1800" b="0">
                <a:solidFill>
                  <a:schemeClr val="accent3"/>
                </a:solidFill>
                <a:latin typeface="+mj-lt"/>
              </a:rPr>
              <a:t>For what comes next</a:t>
            </a:r>
          </a:p>
          <a:p>
            <a:r>
              <a:rPr lang="en-GB" sz="1800" b="1">
                <a:solidFill>
                  <a:schemeClr val="accent3"/>
                </a:solidFill>
                <a:latin typeface="+mj-lt"/>
              </a:rPr>
              <a:t>tlt.com</a:t>
            </a:r>
          </a:p>
        </p:txBody>
      </p:sp>
    </p:spTree>
    <p:extLst>
      <p:ext uri="{BB962C8B-B14F-4D97-AF65-F5344CB8AC3E}">
        <p14:creationId xmlns:p14="http://schemas.microsoft.com/office/powerpoint/2010/main" val="41541605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ublic Sector Section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7">
            <a:extLst>
              <a:ext uri="{FF2B5EF4-FFF2-40B4-BE49-F238E27FC236}">
                <a16:creationId xmlns:a16="http://schemas.microsoft.com/office/drawing/2014/main" id="{DCE060BE-E3AD-57B6-2440-493517C8A757}"/>
              </a:ext>
            </a:extLst>
          </p:cNvPr>
          <p:cNvSpPr>
            <a:spLocks noGrp="1"/>
          </p:cNvSpPr>
          <p:nvPr>
            <p:ph type="body" sz="quarter" idx="14"/>
          </p:nvPr>
        </p:nvSpPr>
        <p:spPr>
          <a:xfrm>
            <a:off x="3962399" y="346544"/>
            <a:ext cx="7787340" cy="526022"/>
          </a:xfrm>
        </p:spPr>
        <p:txBody>
          <a:bodyPr>
            <a:noAutofit/>
          </a:bodyPr>
          <a:lstStyle>
            <a:lvl1pPr marL="0" indent="0">
              <a:buNone/>
              <a:defRPr sz="2600" b="1">
                <a:solidFill>
                  <a:schemeClr val="bg2"/>
                </a:solidFill>
                <a:latin typeface="+mj-lt"/>
              </a:defRPr>
            </a:lvl1pPr>
          </a:lstStyle>
          <a:p>
            <a:pPr lvl="0"/>
            <a:r>
              <a:rPr lang="en-US"/>
              <a:t>Click to edit Master text styles</a:t>
            </a:r>
          </a:p>
        </p:txBody>
      </p:sp>
      <p:sp>
        <p:nvSpPr>
          <p:cNvPr id="7" name="Text Placeholder 4">
            <a:extLst>
              <a:ext uri="{FF2B5EF4-FFF2-40B4-BE49-F238E27FC236}">
                <a16:creationId xmlns:a16="http://schemas.microsoft.com/office/drawing/2014/main" id="{8169C88C-3E65-D757-A019-FE243487ADE6}"/>
              </a:ext>
            </a:extLst>
          </p:cNvPr>
          <p:cNvSpPr>
            <a:spLocks noGrp="1"/>
          </p:cNvSpPr>
          <p:nvPr>
            <p:ph type="body" sz="quarter" idx="12"/>
          </p:nvPr>
        </p:nvSpPr>
        <p:spPr>
          <a:xfrm>
            <a:off x="3962398" y="1022968"/>
            <a:ext cx="7787341" cy="3405597"/>
          </a:xfrm>
        </p:spPr>
        <p:txBody>
          <a:bodyPr/>
          <a:lstStyle>
            <a:lvl1pPr marL="0" indent="0">
              <a:lnSpc>
                <a:spcPct val="100000"/>
              </a:lnSpc>
              <a:buClr>
                <a:schemeClr val="bg1"/>
              </a:buClr>
              <a:buNone/>
              <a:defRPr sz="2000" b="0">
                <a:solidFill>
                  <a:schemeClr val="accent2"/>
                </a:solidFill>
              </a:defRPr>
            </a:lvl1pPr>
            <a:lvl2pPr marL="457200" indent="0">
              <a:lnSpc>
                <a:spcPct val="100000"/>
              </a:lnSpc>
              <a:buClr>
                <a:schemeClr val="bg1"/>
              </a:buClr>
              <a:buNone/>
              <a:defRPr sz="1800">
                <a:solidFill>
                  <a:schemeClr val="accent2"/>
                </a:solidFill>
              </a:defRPr>
            </a:lvl2pPr>
            <a:lvl3pPr marL="914400" indent="0">
              <a:lnSpc>
                <a:spcPct val="100000"/>
              </a:lnSpc>
              <a:buClr>
                <a:schemeClr val="bg1"/>
              </a:buClr>
              <a:buNone/>
              <a:defRPr sz="1600">
                <a:solidFill>
                  <a:schemeClr val="accent2"/>
                </a:solidFill>
              </a:defRPr>
            </a:lvl3pPr>
            <a:lvl4pPr marL="1371600" indent="0">
              <a:lnSpc>
                <a:spcPct val="100000"/>
              </a:lnSpc>
              <a:buClr>
                <a:schemeClr val="bg1"/>
              </a:buClr>
              <a:buNone/>
              <a:defRPr sz="1600">
                <a:solidFill>
                  <a:schemeClr val="accent2"/>
                </a:solidFill>
              </a:defRPr>
            </a:lvl4pPr>
            <a:lvl5pPr marL="1828800" indent="0">
              <a:lnSpc>
                <a:spcPct val="100000"/>
              </a:lnSpc>
              <a:buClr>
                <a:schemeClr val="bg1"/>
              </a:buClr>
              <a:buNone/>
              <a:defRPr sz="14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45594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eisure Title Slide Midn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332140" y="1906192"/>
            <a:ext cx="4305300" cy="1374890"/>
          </a:xfrm>
        </p:spPr>
        <p:txBody>
          <a:bodyPr>
            <a:noAutofit/>
          </a:bodyPr>
          <a:lstStyle>
            <a:lvl1pPr marL="0" indent="0">
              <a:lnSpc>
                <a:spcPct val="100000"/>
              </a:lnSpc>
              <a:buNone/>
              <a:defRPr sz="4000" b="1" baseline="0">
                <a:solidFill>
                  <a:srgbClr val="00B3BA"/>
                </a:solidFill>
              </a:defRPr>
            </a:lvl1pPr>
          </a:lstStyle>
          <a:p>
            <a:pPr lvl="0"/>
            <a:r>
              <a:rPr lang="en-GB"/>
              <a:t>Header text to </a:t>
            </a:r>
            <a:br>
              <a:rPr lang="en-GB"/>
            </a:br>
            <a:r>
              <a:rPr lang="en-GB"/>
              <a:t>go in here</a:t>
            </a:r>
          </a:p>
        </p:txBody>
      </p:sp>
      <p:sp>
        <p:nvSpPr>
          <p:cNvPr id="3" name="Text Placeholder 2"/>
          <p:cNvSpPr>
            <a:spLocks noGrp="1"/>
          </p:cNvSpPr>
          <p:nvPr>
            <p:ph type="body" sz="quarter" idx="12" hasCustomPrompt="1"/>
          </p:nvPr>
        </p:nvSpPr>
        <p:spPr>
          <a:xfrm>
            <a:off x="338116" y="3429000"/>
            <a:ext cx="4305300" cy="719171"/>
          </a:xfrm>
        </p:spPr>
        <p:txBody>
          <a:bodyPr>
            <a:noAutofit/>
          </a:bodyPr>
          <a:lstStyle>
            <a:lvl1pPr marL="0" indent="0">
              <a:buNone/>
              <a:defRPr sz="1800" baseline="0">
                <a:solidFill>
                  <a:schemeClr val="accent2"/>
                </a:solidFill>
              </a:defRPr>
            </a:lvl1pPr>
          </a:lstStyle>
          <a:p>
            <a:pPr lvl="0"/>
            <a:r>
              <a:rPr lang="en-GB"/>
              <a:t>Subheading here </a:t>
            </a:r>
          </a:p>
          <a:p>
            <a:pPr lvl="0"/>
            <a:r>
              <a:rPr lang="en-GB"/>
              <a:t>V1 | Date here</a:t>
            </a:r>
          </a:p>
        </p:txBody>
      </p:sp>
      <p:sp>
        <p:nvSpPr>
          <p:cNvPr id="6" name="TextBox 5"/>
          <p:cNvSpPr txBox="1"/>
          <p:nvPr userDrawn="1"/>
        </p:nvSpPr>
        <p:spPr>
          <a:xfrm>
            <a:off x="338116" y="5871105"/>
            <a:ext cx="6885432" cy="646331"/>
          </a:xfrm>
          <a:prstGeom prst="rect">
            <a:avLst/>
          </a:prstGeom>
          <a:noFill/>
        </p:spPr>
        <p:txBody>
          <a:bodyPr wrap="square" rtlCol="0">
            <a:spAutoFit/>
          </a:bodyPr>
          <a:lstStyle/>
          <a:p>
            <a:r>
              <a:rPr lang="en-GB" sz="1800" b="0">
                <a:solidFill>
                  <a:schemeClr val="accent2"/>
                </a:solidFill>
                <a:latin typeface="+mj-lt"/>
              </a:rPr>
              <a:t>For what comes next</a:t>
            </a:r>
          </a:p>
          <a:p>
            <a:r>
              <a:rPr lang="en-GB" sz="1800" b="1">
                <a:solidFill>
                  <a:schemeClr val="accent2"/>
                </a:solidFill>
                <a:latin typeface="+mj-lt"/>
              </a:rPr>
              <a:t>tlt.com</a:t>
            </a:r>
          </a:p>
        </p:txBody>
      </p:sp>
    </p:spTree>
    <p:extLst>
      <p:ext uri="{BB962C8B-B14F-4D97-AF65-F5344CB8AC3E}">
        <p14:creationId xmlns:p14="http://schemas.microsoft.com/office/powerpoint/2010/main" val="27151310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eisure Title Slide_Dual Brand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0" y="5519664"/>
            <a:ext cx="12192000" cy="13940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2"/>
              </a:solidFill>
            </a:endParaRPr>
          </a:p>
        </p:txBody>
      </p:sp>
      <p:sp>
        <p:nvSpPr>
          <p:cNvPr id="6" name="Picture Placeholder 5"/>
          <p:cNvSpPr>
            <a:spLocks noGrp="1"/>
          </p:cNvSpPr>
          <p:nvPr>
            <p:ph type="pic" sz="quarter" idx="10" hasCustomPrompt="1"/>
          </p:nvPr>
        </p:nvSpPr>
        <p:spPr>
          <a:xfrm>
            <a:off x="9467874" y="5804661"/>
            <a:ext cx="2369707" cy="779218"/>
          </a:xfrm>
        </p:spPr>
        <p:txBody>
          <a:bodyPr>
            <a:normAutofit/>
          </a:bodyPr>
          <a:lstStyle>
            <a:lvl1pPr marL="0" indent="0">
              <a:buFontTx/>
              <a:buNone/>
              <a:defRPr sz="2000" baseline="30000">
                <a:solidFill>
                  <a:schemeClr val="bg1"/>
                </a:solidFill>
              </a:defRPr>
            </a:lvl1pPr>
          </a:lstStyle>
          <a:p>
            <a:r>
              <a:rPr lang="en-GB"/>
              <a:t>Insert 3rd party logo here</a:t>
            </a:r>
          </a:p>
        </p:txBody>
      </p:sp>
      <p:sp>
        <p:nvSpPr>
          <p:cNvPr id="5" name="Text Placeholder 4"/>
          <p:cNvSpPr>
            <a:spLocks noGrp="1"/>
          </p:cNvSpPr>
          <p:nvPr>
            <p:ph type="body" sz="quarter" idx="11" hasCustomPrompt="1"/>
          </p:nvPr>
        </p:nvSpPr>
        <p:spPr>
          <a:xfrm>
            <a:off x="338116" y="1971927"/>
            <a:ext cx="4135272" cy="1394037"/>
          </a:xfrm>
        </p:spPr>
        <p:txBody>
          <a:bodyPr>
            <a:noAutofit/>
          </a:bodyPr>
          <a:lstStyle>
            <a:lvl1pPr marL="0" indent="0">
              <a:buNone/>
              <a:defRPr sz="4000" b="1" baseline="0">
                <a:solidFill>
                  <a:srgbClr val="00B3BA"/>
                </a:solidFill>
              </a:defRPr>
            </a:lvl1pPr>
          </a:lstStyle>
          <a:p>
            <a:pPr lvl="0"/>
            <a:r>
              <a:rPr lang="en-GB"/>
              <a:t>Header text to </a:t>
            </a:r>
            <a:br>
              <a:rPr lang="en-GB"/>
            </a:br>
            <a:r>
              <a:rPr lang="en-GB"/>
              <a:t>go in here</a:t>
            </a:r>
          </a:p>
        </p:txBody>
      </p:sp>
      <p:sp>
        <p:nvSpPr>
          <p:cNvPr id="9" name="Text Placeholder 8"/>
          <p:cNvSpPr>
            <a:spLocks noGrp="1"/>
          </p:cNvSpPr>
          <p:nvPr>
            <p:ph type="body" sz="quarter" idx="12" hasCustomPrompt="1"/>
          </p:nvPr>
        </p:nvSpPr>
        <p:spPr>
          <a:xfrm>
            <a:off x="338138" y="3429000"/>
            <a:ext cx="3534615" cy="784480"/>
          </a:xfrm>
        </p:spPr>
        <p:txBody>
          <a:bodyPr>
            <a:noAutofit/>
          </a:bodyPr>
          <a:lstStyle>
            <a:lvl1pPr marL="0" indent="0">
              <a:buNone/>
              <a:defRPr sz="1800" baseline="0">
                <a:solidFill>
                  <a:schemeClr val="accent2"/>
                </a:solidFill>
              </a:defRPr>
            </a:lvl1pPr>
          </a:lstStyle>
          <a:p>
            <a:pPr lvl="0"/>
            <a:r>
              <a:rPr lang="en-GB"/>
              <a:t>Subheading here</a:t>
            </a:r>
          </a:p>
          <a:p>
            <a:pPr lvl="0"/>
            <a:r>
              <a:rPr lang="en-GB"/>
              <a:t>V1 | Date here</a:t>
            </a:r>
          </a:p>
        </p:txBody>
      </p:sp>
      <p:sp>
        <p:nvSpPr>
          <p:cNvPr id="2" name="TextBox 1">
            <a:extLst>
              <a:ext uri="{FF2B5EF4-FFF2-40B4-BE49-F238E27FC236}">
                <a16:creationId xmlns:a16="http://schemas.microsoft.com/office/drawing/2014/main" id="{016C71E7-78EC-3D6D-926D-D2BB08D4F89F}"/>
              </a:ext>
            </a:extLst>
          </p:cNvPr>
          <p:cNvSpPr txBox="1"/>
          <p:nvPr userDrawn="1"/>
        </p:nvSpPr>
        <p:spPr>
          <a:xfrm>
            <a:off x="338116" y="5871105"/>
            <a:ext cx="6885432" cy="646331"/>
          </a:xfrm>
          <a:prstGeom prst="rect">
            <a:avLst/>
          </a:prstGeom>
          <a:noFill/>
        </p:spPr>
        <p:txBody>
          <a:bodyPr wrap="square" rtlCol="0">
            <a:spAutoFit/>
          </a:bodyPr>
          <a:lstStyle/>
          <a:p>
            <a:r>
              <a:rPr lang="en-GB" sz="1800" b="0">
                <a:solidFill>
                  <a:schemeClr val="accent3"/>
                </a:solidFill>
                <a:latin typeface="+mj-lt"/>
              </a:rPr>
              <a:t>For what comes next</a:t>
            </a:r>
          </a:p>
          <a:p>
            <a:r>
              <a:rPr lang="en-GB" sz="1800" b="1">
                <a:solidFill>
                  <a:schemeClr val="accent3"/>
                </a:solidFill>
                <a:latin typeface="+mj-lt"/>
              </a:rPr>
              <a:t>tlt.com</a:t>
            </a:r>
          </a:p>
        </p:txBody>
      </p:sp>
    </p:spTree>
    <p:extLst>
      <p:ext uri="{BB962C8B-B14F-4D97-AF65-F5344CB8AC3E}">
        <p14:creationId xmlns:p14="http://schemas.microsoft.com/office/powerpoint/2010/main" val="17045424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eisure Section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7">
            <a:extLst>
              <a:ext uri="{FF2B5EF4-FFF2-40B4-BE49-F238E27FC236}">
                <a16:creationId xmlns:a16="http://schemas.microsoft.com/office/drawing/2014/main" id="{DCE060BE-E3AD-57B6-2440-493517C8A757}"/>
              </a:ext>
            </a:extLst>
          </p:cNvPr>
          <p:cNvSpPr>
            <a:spLocks noGrp="1"/>
          </p:cNvSpPr>
          <p:nvPr>
            <p:ph type="body" sz="quarter" idx="14"/>
          </p:nvPr>
        </p:nvSpPr>
        <p:spPr>
          <a:xfrm>
            <a:off x="3962399" y="346544"/>
            <a:ext cx="7787340" cy="526022"/>
          </a:xfrm>
        </p:spPr>
        <p:txBody>
          <a:bodyPr>
            <a:noAutofit/>
          </a:bodyPr>
          <a:lstStyle>
            <a:lvl1pPr marL="0" indent="0">
              <a:buNone/>
              <a:defRPr sz="2600" b="1">
                <a:solidFill>
                  <a:schemeClr val="bg2"/>
                </a:solidFill>
                <a:latin typeface="+mj-lt"/>
              </a:defRPr>
            </a:lvl1pPr>
          </a:lstStyle>
          <a:p>
            <a:pPr lvl="0"/>
            <a:r>
              <a:rPr lang="en-US"/>
              <a:t>Click to edit Master text styles</a:t>
            </a:r>
          </a:p>
        </p:txBody>
      </p:sp>
      <p:sp>
        <p:nvSpPr>
          <p:cNvPr id="7" name="Text Placeholder 4">
            <a:extLst>
              <a:ext uri="{FF2B5EF4-FFF2-40B4-BE49-F238E27FC236}">
                <a16:creationId xmlns:a16="http://schemas.microsoft.com/office/drawing/2014/main" id="{8169C88C-3E65-D757-A019-FE243487ADE6}"/>
              </a:ext>
            </a:extLst>
          </p:cNvPr>
          <p:cNvSpPr>
            <a:spLocks noGrp="1"/>
          </p:cNvSpPr>
          <p:nvPr>
            <p:ph type="body" sz="quarter" idx="12"/>
          </p:nvPr>
        </p:nvSpPr>
        <p:spPr>
          <a:xfrm>
            <a:off x="3962398" y="1022968"/>
            <a:ext cx="7787341" cy="3405597"/>
          </a:xfrm>
        </p:spPr>
        <p:txBody>
          <a:bodyPr/>
          <a:lstStyle>
            <a:lvl1pPr marL="0" indent="0">
              <a:lnSpc>
                <a:spcPct val="100000"/>
              </a:lnSpc>
              <a:buClr>
                <a:schemeClr val="bg1"/>
              </a:buClr>
              <a:buNone/>
              <a:defRPr sz="2000" b="0">
                <a:solidFill>
                  <a:schemeClr val="accent2"/>
                </a:solidFill>
              </a:defRPr>
            </a:lvl1pPr>
            <a:lvl2pPr marL="457200" indent="0">
              <a:lnSpc>
                <a:spcPct val="100000"/>
              </a:lnSpc>
              <a:buClr>
                <a:schemeClr val="bg1"/>
              </a:buClr>
              <a:buNone/>
              <a:defRPr sz="1800">
                <a:solidFill>
                  <a:schemeClr val="accent2"/>
                </a:solidFill>
              </a:defRPr>
            </a:lvl2pPr>
            <a:lvl3pPr marL="914400" indent="0">
              <a:lnSpc>
                <a:spcPct val="100000"/>
              </a:lnSpc>
              <a:buClr>
                <a:schemeClr val="bg1"/>
              </a:buClr>
              <a:buNone/>
              <a:defRPr sz="1600">
                <a:solidFill>
                  <a:schemeClr val="accent2"/>
                </a:solidFill>
              </a:defRPr>
            </a:lvl3pPr>
            <a:lvl4pPr marL="1371600" indent="0">
              <a:lnSpc>
                <a:spcPct val="100000"/>
              </a:lnSpc>
              <a:buClr>
                <a:schemeClr val="bg1"/>
              </a:buClr>
              <a:buNone/>
              <a:defRPr sz="1600">
                <a:solidFill>
                  <a:schemeClr val="accent2"/>
                </a:solidFill>
              </a:defRPr>
            </a:lvl4pPr>
            <a:lvl5pPr marL="1828800" indent="0">
              <a:lnSpc>
                <a:spcPct val="100000"/>
              </a:lnSpc>
              <a:buClr>
                <a:schemeClr val="bg1"/>
              </a:buClr>
              <a:buNone/>
              <a:defRPr sz="14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382190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eal Estate Title Slide_Midn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332140" y="1906192"/>
            <a:ext cx="4305300" cy="1374890"/>
          </a:xfrm>
        </p:spPr>
        <p:txBody>
          <a:bodyPr>
            <a:noAutofit/>
          </a:bodyPr>
          <a:lstStyle>
            <a:lvl1pPr marL="0" indent="0">
              <a:lnSpc>
                <a:spcPct val="100000"/>
              </a:lnSpc>
              <a:buNone/>
              <a:defRPr sz="4000" b="1" baseline="0">
                <a:solidFill>
                  <a:srgbClr val="00B3BA"/>
                </a:solidFill>
              </a:defRPr>
            </a:lvl1pPr>
          </a:lstStyle>
          <a:p>
            <a:pPr lvl="0"/>
            <a:r>
              <a:rPr lang="en-GB"/>
              <a:t>Header text to </a:t>
            </a:r>
            <a:br>
              <a:rPr lang="en-GB"/>
            </a:br>
            <a:r>
              <a:rPr lang="en-GB"/>
              <a:t>go in here</a:t>
            </a:r>
          </a:p>
        </p:txBody>
      </p:sp>
      <p:sp>
        <p:nvSpPr>
          <p:cNvPr id="3" name="Text Placeholder 2"/>
          <p:cNvSpPr>
            <a:spLocks noGrp="1"/>
          </p:cNvSpPr>
          <p:nvPr>
            <p:ph type="body" sz="quarter" idx="12" hasCustomPrompt="1"/>
          </p:nvPr>
        </p:nvSpPr>
        <p:spPr>
          <a:xfrm>
            <a:off x="338116" y="3429000"/>
            <a:ext cx="4305300" cy="719171"/>
          </a:xfrm>
        </p:spPr>
        <p:txBody>
          <a:bodyPr>
            <a:noAutofit/>
          </a:bodyPr>
          <a:lstStyle>
            <a:lvl1pPr marL="0" indent="0">
              <a:buNone/>
              <a:defRPr sz="1800" baseline="0">
                <a:solidFill>
                  <a:schemeClr val="accent2"/>
                </a:solidFill>
              </a:defRPr>
            </a:lvl1pPr>
          </a:lstStyle>
          <a:p>
            <a:pPr lvl="0"/>
            <a:r>
              <a:rPr lang="en-GB"/>
              <a:t>Subheading here </a:t>
            </a:r>
          </a:p>
          <a:p>
            <a:pPr lvl="0"/>
            <a:r>
              <a:rPr lang="en-GB"/>
              <a:t>V1 | Date here</a:t>
            </a:r>
          </a:p>
        </p:txBody>
      </p:sp>
      <p:sp>
        <p:nvSpPr>
          <p:cNvPr id="6" name="TextBox 5"/>
          <p:cNvSpPr txBox="1"/>
          <p:nvPr userDrawn="1"/>
        </p:nvSpPr>
        <p:spPr>
          <a:xfrm>
            <a:off x="338116" y="5871105"/>
            <a:ext cx="6885432" cy="646331"/>
          </a:xfrm>
          <a:prstGeom prst="rect">
            <a:avLst/>
          </a:prstGeom>
          <a:noFill/>
        </p:spPr>
        <p:txBody>
          <a:bodyPr wrap="square" rtlCol="0">
            <a:spAutoFit/>
          </a:bodyPr>
          <a:lstStyle/>
          <a:p>
            <a:r>
              <a:rPr lang="en-GB" sz="1800" b="0">
                <a:solidFill>
                  <a:schemeClr val="accent2"/>
                </a:solidFill>
                <a:latin typeface="+mj-lt"/>
              </a:rPr>
              <a:t>For what comes next</a:t>
            </a:r>
          </a:p>
          <a:p>
            <a:r>
              <a:rPr lang="en-GB" sz="1800" b="1">
                <a:solidFill>
                  <a:schemeClr val="accent2"/>
                </a:solidFill>
                <a:latin typeface="+mj-lt"/>
              </a:rPr>
              <a:t>tlt.com</a:t>
            </a:r>
          </a:p>
        </p:txBody>
      </p:sp>
    </p:spTree>
    <p:extLst>
      <p:ext uri="{BB962C8B-B14F-4D97-AF65-F5344CB8AC3E}">
        <p14:creationId xmlns:p14="http://schemas.microsoft.com/office/powerpoint/2010/main" val="28034095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eal Estate Title Slide_Dual Brand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0" y="5519664"/>
            <a:ext cx="12192000" cy="13940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2"/>
              </a:solidFill>
            </a:endParaRPr>
          </a:p>
        </p:txBody>
      </p:sp>
      <p:sp>
        <p:nvSpPr>
          <p:cNvPr id="6" name="Picture Placeholder 5"/>
          <p:cNvSpPr>
            <a:spLocks noGrp="1"/>
          </p:cNvSpPr>
          <p:nvPr>
            <p:ph type="pic" sz="quarter" idx="10" hasCustomPrompt="1"/>
          </p:nvPr>
        </p:nvSpPr>
        <p:spPr>
          <a:xfrm>
            <a:off x="9467874" y="5804661"/>
            <a:ext cx="2369707" cy="779218"/>
          </a:xfrm>
        </p:spPr>
        <p:txBody>
          <a:bodyPr>
            <a:normAutofit/>
          </a:bodyPr>
          <a:lstStyle>
            <a:lvl1pPr marL="0" indent="0">
              <a:buFontTx/>
              <a:buNone/>
              <a:defRPr sz="2000" baseline="30000">
                <a:solidFill>
                  <a:schemeClr val="bg1"/>
                </a:solidFill>
              </a:defRPr>
            </a:lvl1pPr>
          </a:lstStyle>
          <a:p>
            <a:r>
              <a:rPr lang="en-GB"/>
              <a:t>Insert 3rd party logo here</a:t>
            </a:r>
          </a:p>
        </p:txBody>
      </p:sp>
      <p:sp>
        <p:nvSpPr>
          <p:cNvPr id="5" name="Text Placeholder 4"/>
          <p:cNvSpPr>
            <a:spLocks noGrp="1"/>
          </p:cNvSpPr>
          <p:nvPr>
            <p:ph type="body" sz="quarter" idx="11" hasCustomPrompt="1"/>
          </p:nvPr>
        </p:nvSpPr>
        <p:spPr>
          <a:xfrm>
            <a:off x="338116" y="1971927"/>
            <a:ext cx="4135272" cy="1394037"/>
          </a:xfrm>
        </p:spPr>
        <p:txBody>
          <a:bodyPr>
            <a:noAutofit/>
          </a:bodyPr>
          <a:lstStyle>
            <a:lvl1pPr marL="0" indent="0">
              <a:buNone/>
              <a:defRPr sz="4000" b="1" baseline="0">
                <a:solidFill>
                  <a:srgbClr val="00B3BA"/>
                </a:solidFill>
              </a:defRPr>
            </a:lvl1pPr>
          </a:lstStyle>
          <a:p>
            <a:pPr lvl="0"/>
            <a:r>
              <a:rPr lang="en-GB"/>
              <a:t>Header text to </a:t>
            </a:r>
            <a:br>
              <a:rPr lang="en-GB"/>
            </a:br>
            <a:r>
              <a:rPr lang="en-GB"/>
              <a:t>go in here</a:t>
            </a:r>
          </a:p>
        </p:txBody>
      </p:sp>
      <p:sp>
        <p:nvSpPr>
          <p:cNvPr id="9" name="Text Placeholder 8"/>
          <p:cNvSpPr>
            <a:spLocks noGrp="1"/>
          </p:cNvSpPr>
          <p:nvPr>
            <p:ph type="body" sz="quarter" idx="12" hasCustomPrompt="1"/>
          </p:nvPr>
        </p:nvSpPr>
        <p:spPr>
          <a:xfrm>
            <a:off x="338138" y="3429000"/>
            <a:ext cx="3534615" cy="784480"/>
          </a:xfrm>
        </p:spPr>
        <p:txBody>
          <a:bodyPr>
            <a:noAutofit/>
          </a:bodyPr>
          <a:lstStyle>
            <a:lvl1pPr marL="0" indent="0">
              <a:buNone/>
              <a:defRPr sz="1800" baseline="0">
                <a:solidFill>
                  <a:schemeClr val="accent2"/>
                </a:solidFill>
              </a:defRPr>
            </a:lvl1pPr>
          </a:lstStyle>
          <a:p>
            <a:pPr lvl="0"/>
            <a:r>
              <a:rPr lang="en-GB"/>
              <a:t>Subheading here</a:t>
            </a:r>
          </a:p>
          <a:p>
            <a:pPr lvl="0"/>
            <a:r>
              <a:rPr lang="en-GB"/>
              <a:t>V1 | Date here</a:t>
            </a:r>
          </a:p>
        </p:txBody>
      </p:sp>
      <p:sp>
        <p:nvSpPr>
          <p:cNvPr id="2" name="TextBox 1">
            <a:extLst>
              <a:ext uri="{FF2B5EF4-FFF2-40B4-BE49-F238E27FC236}">
                <a16:creationId xmlns:a16="http://schemas.microsoft.com/office/drawing/2014/main" id="{016C71E7-78EC-3D6D-926D-D2BB08D4F89F}"/>
              </a:ext>
            </a:extLst>
          </p:cNvPr>
          <p:cNvSpPr txBox="1"/>
          <p:nvPr userDrawn="1"/>
        </p:nvSpPr>
        <p:spPr>
          <a:xfrm>
            <a:off x="338116" y="5871105"/>
            <a:ext cx="6885432" cy="646331"/>
          </a:xfrm>
          <a:prstGeom prst="rect">
            <a:avLst/>
          </a:prstGeom>
          <a:noFill/>
        </p:spPr>
        <p:txBody>
          <a:bodyPr wrap="square" rtlCol="0">
            <a:spAutoFit/>
          </a:bodyPr>
          <a:lstStyle/>
          <a:p>
            <a:r>
              <a:rPr lang="en-GB" sz="1800" b="0">
                <a:solidFill>
                  <a:schemeClr val="accent3"/>
                </a:solidFill>
                <a:latin typeface="+mj-lt"/>
              </a:rPr>
              <a:t>For what comes next</a:t>
            </a:r>
          </a:p>
          <a:p>
            <a:r>
              <a:rPr lang="en-GB" sz="1800" b="1">
                <a:solidFill>
                  <a:schemeClr val="accent3"/>
                </a:solidFill>
                <a:latin typeface="+mj-lt"/>
              </a:rPr>
              <a:t>tlt.com</a:t>
            </a:r>
          </a:p>
        </p:txBody>
      </p:sp>
    </p:spTree>
    <p:extLst>
      <p:ext uri="{BB962C8B-B14F-4D97-AF65-F5344CB8AC3E}">
        <p14:creationId xmlns:p14="http://schemas.microsoft.com/office/powerpoint/2010/main" val="34860652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Real Estate Section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7">
            <a:extLst>
              <a:ext uri="{FF2B5EF4-FFF2-40B4-BE49-F238E27FC236}">
                <a16:creationId xmlns:a16="http://schemas.microsoft.com/office/drawing/2014/main" id="{DCE060BE-E3AD-57B6-2440-493517C8A757}"/>
              </a:ext>
            </a:extLst>
          </p:cNvPr>
          <p:cNvSpPr>
            <a:spLocks noGrp="1"/>
          </p:cNvSpPr>
          <p:nvPr>
            <p:ph type="body" sz="quarter" idx="14"/>
          </p:nvPr>
        </p:nvSpPr>
        <p:spPr>
          <a:xfrm>
            <a:off x="3962399" y="346544"/>
            <a:ext cx="7787340" cy="526022"/>
          </a:xfrm>
        </p:spPr>
        <p:txBody>
          <a:bodyPr>
            <a:noAutofit/>
          </a:bodyPr>
          <a:lstStyle>
            <a:lvl1pPr marL="0" indent="0">
              <a:buNone/>
              <a:defRPr sz="2600" b="1">
                <a:solidFill>
                  <a:schemeClr val="bg2"/>
                </a:solidFill>
                <a:latin typeface="+mj-lt"/>
              </a:defRPr>
            </a:lvl1pPr>
          </a:lstStyle>
          <a:p>
            <a:pPr lvl="0"/>
            <a:r>
              <a:rPr lang="en-US"/>
              <a:t>Click to edit Master text styles</a:t>
            </a:r>
          </a:p>
        </p:txBody>
      </p:sp>
      <p:sp>
        <p:nvSpPr>
          <p:cNvPr id="7" name="Text Placeholder 4">
            <a:extLst>
              <a:ext uri="{FF2B5EF4-FFF2-40B4-BE49-F238E27FC236}">
                <a16:creationId xmlns:a16="http://schemas.microsoft.com/office/drawing/2014/main" id="{8169C88C-3E65-D757-A019-FE243487ADE6}"/>
              </a:ext>
            </a:extLst>
          </p:cNvPr>
          <p:cNvSpPr>
            <a:spLocks noGrp="1"/>
          </p:cNvSpPr>
          <p:nvPr>
            <p:ph type="body" sz="quarter" idx="12"/>
          </p:nvPr>
        </p:nvSpPr>
        <p:spPr>
          <a:xfrm>
            <a:off x="3962398" y="1022968"/>
            <a:ext cx="7787341" cy="3405597"/>
          </a:xfrm>
        </p:spPr>
        <p:txBody>
          <a:bodyPr/>
          <a:lstStyle>
            <a:lvl1pPr marL="0" indent="0">
              <a:lnSpc>
                <a:spcPct val="100000"/>
              </a:lnSpc>
              <a:buClr>
                <a:schemeClr val="bg1"/>
              </a:buClr>
              <a:buNone/>
              <a:defRPr sz="2000" b="0">
                <a:solidFill>
                  <a:schemeClr val="accent2"/>
                </a:solidFill>
              </a:defRPr>
            </a:lvl1pPr>
            <a:lvl2pPr marL="457200" indent="0">
              <a:lnSpc>
                <a:spcPct val="100000"/>
              </a:lnSpc>
              <a:buClr>
                <a:schemeClr val="bg1"/>
              </a:buClr>
              <a:buNone/>
              <a:defRPr sz="1800">
                <a:solidFill>
                  <a:schemeClr val="accent2"/>
                </a:solidFill>
              </a:defRPr>
            </a:lvl2pPr>
            <a:lvl3pPr marL="914400" indent="0">
              <a:lnSpc>
                <a:spcPct val="100000"/>
              </a:lnSpc>
              <a:buClr>
                <a:schemeClr val="bg1"/>
              </a:buClr>
              <a:buNone/>
              <a:defRPr sz="1600">
                <a:solidFill>
                  <a:schemeClr val="accent2"/>
                </a:solidFill>
              </a:defRPr>
            </a:lvl3pPr>
            <a:lvl4pPr marL="1371600" indent="0">
              <a:lnSpc>
                <a:spcPct val="100000"/>
              </a:lnSpc>
              <a:buClr>
                <a:schemeClr val="bg1"/>
              </a:buClr>
              <a:buNone/>
              <a:defRPr sz="1600">
                <a:solidFill>
                  <a:schemeClr val="accent2"/>
                </a:solidFill>
              </a:defRPr>
            </a:lvl4pPr>
            <a:lvl5pPr marL="1828800" indent="0">
              <a:lnSpc>
                <a:spcPct val="100000"/>
              </a:lnSpc>
              <a:buClr>
                <a:schemeClr val="bg1"/>
              </a:buClr>
              <a:buNone/>
              <a:defRPr sz="14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539864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Retail Title Slide_Midn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332140" y="1906192"/>
            <a:ext cx="4305300" cy="1374890"/>
          </a:xfrm>
        </p:spPr>
        <p:txBody>
          <a:bodyPr>
            <a:noAutofit/>
          </a:bodyPr>
          <a:lstStyle>
            <a:lvl1pPr marL="0" indent="0">
              <a:lnSpc>
                <a:spcPct val="100000"/>
              </a:lnSpc>
              <a:buNone/>
              <a:defRPr sz="4000" b="1" baseline="0">
                <a:solidFill>
                  <a:srgbClr val="00B3BA"/>
                </a:solidFill>
              </a:defRPr>
            </a:lvl1pPr>
          </a:lstStyle>
          <a:p>
            <a:pPr lvl="0"/>
            <a:r>
              <a:rPr lang="en-GB"/>
              <a:t>Header text to </a:t>
            </a:r>
            <a:br>
              <a:rPr lang="en-GB"/>
            </a:br>
            <a:r>
              <a:rPr lang="en-GB"/>
              <a:t>go in here</a:t>
            </a:r>
          </a:p>
        </p:txBody>
      </p:sp>
      <p:sp>
        <p:nvSpPr>
          <p:cNvPr id="3" name="Text Placeholder 2"/>
          <p:cNvSpPr>
            <a:spLocks noGrp="1"/>
          </p:cNvSpPr>
          <p:nvPr>
            <p:ph type="body" sz="quarter" idx="12" hasCustomPrompt="1"/>
          </p:nvPr>
        </p:nvSpPr>
        <p:spPr>
          <a:xfrm>
            <a:off x="338116" y="3429000"/>
            <a:ext cx="4305300" cy="719171"/>
          </a:xfrm>
        </p:spPr>
        <p:txBody>
          <a:bodyPr>
            <a:noAutofit/>
          </a:bodyPr>
          <a:lstStyle>
            <a:lvl1pPr marL="0" indent="0">
              <a:buNone/>
              <a:defRPr sz="1800" baseline="0">
                <a:solidFill>
                  <a:schemeClr val="accent2"/>
                </a:solidFill>
              </a:defRPr>
            </a:lvl1pPr>
          </a:lstStyle>
          <a:p>
            <a:pPr lvl="0"/>
            <a:r>
              <a:rPr lang="en-GB"/>
              <a:t>Subheading here </a:t>
            </a:r>
          </a:p>
          <a:p>
            <a:pPr lvl="0"/>
            <a:r>
              <a:rPr lang="en-GB"/>
              <a:t>V1 | Date here</a:t>
            </a:r>
          </a:p>
        </p:txBody>
      </p:sp>
      <p:sp>
        <p:nvSpPr>
          <p:cNvPr id="6" name="TextBox 5"/>
          <p:cNvSpPr txBox="1"/>
          <p:nvPr userDrawn="1"/>
        </p:nvSpPr>
        <p:spPr>
          <a:xfrm>
            <a:off x="338116" y="5871105"/>
            <a:ext cx="6885432" cy="646331"/>
          </a:xfrm>
          <a:prstGeom prst="rect">
            <a:avLst/>
          </a:prstGeom>
          <a:noFill/>
        </p:spPr>
        <p:txBody>
          <a:bodyPr wrap="square" rtlCol="0">
            <a:spAutoFit/>
          </a:bodyPr>
          <a:lstStyle/>
          <a:p>
            <a:r>
              <a:rPr lang="en-GB" sz="1800" b="0">
                <a:solidFill>
                  <a:schemeClr val="accent2"/>
                </a:solidFill>
                <a:latin typeface="+mj-lt"/>
              </a:rPr>
              <a:t>For what comes next</a:t>
            </a:r>
          </a:p>
          <a:p>
            <a:r>
              <a:rPr lang="en-GB" sz="1800" b="1">
                <a:solidFill>
                  <a:schemeClr val="accent2"/>
                </a:solidFill>
                <a:latin typeface="+mj-lt"/>
              </a:rPr>
              <a:t>tlt.com</a:t>
            </a:r>
          </a:p>
        </p:txBody>
      </p:sp>
    </p:spTree>
    <p:extLst>
      <p:ext uri="{BB962C8B-B14F-4D97-AF65-F5344CB8AC3E}">
        <p14:creationId xmlns:p14="http://schemas.microsoft.com/office/powerpoint/2010/main" val="4021033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B1550AD9-C3DA-E7FC-3DC0-68DE221907BE}"/>
              </a:ext>
            </a:extLst>
          </p:cNvPr>
          <p:cNvSpPr>
            <a:spLocks noGrp="1"/>
          </p:cNvSpPr>
          <p:nvPr>
            <p:ph type="title"/>
          </p:nvPr>
        </p:nvSpPr>
        <p:spPr>
          <a:xfrm>
            <a:off x="540026" y="1734670"/>
            <a:ext cx="6976880" cy="3388659"/>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C5E8781-87B7-EEE2-9210-C14674BBC499}"/>
              </a:ext>
            </a:extLst>
          </p:cNvPr>
          <p:cNvSpPr>
            <a:spLocks noGrp="1"/>
          </p:cNvSpPr>
          <p:nvPr>
            <p:ph type="body" sz="quarter" idx="10"/>
          </p:nvPr>
        </p:nvSpPr>
        <p:spPr>
          <a:xfrm>
            <a:off x="539750" y="5148000"/>
            <a:ext cx="3970338" cy="525463"/>
          </a:xfrm>
          <a:prstGeom prst="rect">
            <a:avLst/>
          </a:prstGeom>
        </p:spPr>
        <p:txBody>
          <a:bodyPr wrap="none" lIns="0" tIns="0" rIns="0" bIns="0"/>
          <a:lstStyle>
            <a:lvl1pPr>
              <a:buNone/>
              <a:defRPr sz="2400" b="1">
                <a:solidFill>
                  <a:schemeClr val="bg1"/>
                </a:solidFill>
                <a:latin typeface="Aptos" panose="020B0004020202020204" pitchFamily="34" charset="0"/>
                <a:ea typeface="Open Sans" panose="020B0606030504020204" pitchFamily="34" charset="0"/>
                <a:cs typeface="Open Sans" panose="020B0606030504020204" pitchFamily="34" charset="0"/>
              </a:defRPr>
            </a:lvl1pPr>
          </a:lstStyle>
          <a:p>
            <a:pPr lvl="0"/>
            <a:r>
              <a:rPr lang="en-GB" dirty="0"/>
              <a:t>Click to edit</a:t>
            </a:r>
            <a:endParaRPr lang="en-US" dirty="0"/>
          </a:p>
        </p:txBody>
      </p:sp>
      <p:sp>
        <p:nvSpPr>
          <p:cNvPr id="2" name="Picture Placeholder 1">
            <a:extLst>
              <a:ext uri="{FF2B5EF4-FFF2-40B4-BE49-F238E27FC236}">
                <a16:creationId xmlns:a16="http://schemas.microsoft.com/office/drawing/2014/main" id="{971BCAD8-181F-A3BB-C8DC-B78046BDEACE}"/>
              </a:ext>
            </a:extLst>
          </p:cNvPr>
          <p:cNvSpPr>
            <a:spLocks noGrp="1"/>
          </p:cNvSpPr>
          <p:nvPr>
            <p:ph type="pic" sz="quarter" idx="11"/>
          </p:nvPr>
        </p:nvSpPr>
        <p:spPr>
          <a:xfrm>
            <a:off x="7490564" y="-23475"/>
            <a:ext cx="4701436" cy="6881475"/>
          </a:xfrm>
          <a:custGeom>
            <a:avLst/>
            <a:gdLst>
              <a:gd name="csX0" fmla="*/ 1014704 w 2531870"/>
              <a:gd name="csY0" fmla="*/ 0 h 3705889"/>
              <a:gd name="csX1" fmla="*/ 2531870 w 2531870"/>
              <a:gd name="csY1" fmla="*/ 0 h 3705889"/>
              <a:gd name="csX2" fmla="*/ 2531870 w 2531870"/>
              <a:gd name="csY2" fmla="*/ 3705889 h 3705889"/>
              <a:gd name="csX3" fmla="*/ 1014361 w 2531870"/>
              <a:gd name="csY3" fmla="*/ 3705889 h 3705889"/>
              <a:gd name="csX4" fmla="*/ 47649 w 2531870"/>
              <a:gd name="csY4" fmla="*/ 2031033 h 3705889"/>
              <a:gd name="csX5" fmla="*/ 47649 w 2531870"/>
              <a:gd name="csY5" fmla="*/ 1675405 h 3705889"/>
            </a:gdLst>
            <a:ahLst/>
            <a:cxnLst>
              <a:cxn ang="0">
                <a:pos x="csX0" y="csY0"/>
              </a:cxn>
              <a:cxn ang="0">
                <a:pos x="csX1" y="csY1"/>
              </a:cxn>
              <a:cxn ang="0">
                <a:pos x="csX2" y="csY2"/>
              </a:cxn>
              <a:cxn ang="0">
                <a:pos x="csX3" y="csY3"/>
              </a:cxn>
              <a:cxn ang="0">
                <a:pos x="csX4" y="csY4"/>
              </a:cxn>
              <a:cxn ang="0">
                <a:pos x="csX5" y="csY5"/>
              </a:cxn>
            </a:cxnLst>
            <a:rect l="l" t="t" r="r" b="b"/>
            <a:pathLst>
              <a:path w="2531870" h="3705889">
                <a:moveTo>
                  <a:pt x="1014704" y="0"/>
                </a:moveTo>
                <a:lnTo>
                  <a:pt x="2531870" y="0"/>
                </a:lnTo>
                <a:lnTo>
                  <a:pt x="2531870" y="3705889"/>
                </a:lnTo>
                <a:lnTo>
                  <a:pt x="1014361" y="3705889"/>
                </a:lnTo>
                <a:lnTo>
                  <a:pt x="47649" y="2031033"/>
                </a:lnTo>
                <a:cubicBezTo>
                  <a:pt x="-15883" y="1921023"/>
                  <a:pt x="-15883" y="1785415"/>
                  <a:pt x="47649" y="1675405"/>
                </a:cubicBezTo>
                <a:close/>
              </a:path>
            </a:pathLst>
          </a:custGeom>
          <a:solidFill>
            <a:schemeClr val="bg2"/>
          </a:solidFill>
        </p:spPr>
        <p:txBody>
          <a:bodyPr wrap="square">
            <a:noAutofit/>
          </a:bodyPr>
          <a:lstStyle/>
          <a:p>
            <a:endParaRPr lang="en-US"/>
          </a:p>
        </p:txBody>
      </p:sp>
      <p:sp>
        <p:nvSpPr>
          <p:cNvPr id="3" name="Text Placeholder 5">
            <a:extLst>
              <a:ext uri="{FF2B5EF4-FFF2-40B4-BE49-F238E27FC236}">
                <a16:creationId xmlns:a16="http://schemas.microsoft.com/office/drawing/2014/main" id="{167623C9-46D5-9E6F-CDFB-D227B72CE11F}"/>
              </a:ext>
            </a:extLst>
          </p:cNvPr>
          <p:cNvSpPr>
            <a:spLocks noGrp="1"/>
          </p:cNvSpPr>
          <p:nvPr>
            <p:ph type="body" sz="quarter" idx="12" hasCustomPrompt="1"/>
          </p:nvPr>
        </p:nvSpPr>
        <p:spPr>
          <a:xfrm>
            <a:off x="540026" y="6415088"/>
            <a:ext cx="1303062" cy="257175"/>
          </a:xfrm>
          <a:prstGeom prst="rect">
            <a:avLst/>
          </a:prstGeom>
        </p:spPr>
        <p:txBody>
          <a:bodyPr lIns="0"/>
          <a:lstStyle>
            <a:lvl1pPr>
              <a:buNone/>
              <a:defRPr sz="1000" b="1">
                <a:solidFill>
                  <a:schemeClr val="bg1"/>
                </a:solidFill>
                <a:latin typeface="Aptos" panose="020B0004020202020204" pitchFamily="34" charset="0"/>
                <a:ea typeface="Open Sans" panose="020B0606030504020204" pitchFamily="34" charset="0"/>
                <a:cs typeface="Open Sans" panose="020B0606030504020204" pitchFamily="34" charset="0"/>
              </a:defRPr>
            </a:lvl1pPr>
            <a:lvl2pPr>
              <a:buNone/>
              <a:defRPr>
                <a:latin typeface="Open Sans" panose="020B0606030504020204" pitchFamily="34" charset="0"/>
                <a:ea typeface="Open Sans" panose="020B0606030504020204" pitchFamily="34" charset="0"/>
                <a:cs typeface="Open Sans" panose="020B0606030504020204" pitchFamily="34" charset="0"/>
              </a:defRPr>
            </a:lvl2pPr>
            <a:lvl3pPr>
              <a:buNone/>
              <a:defRPr>
                <a:latin typeface="Open Sans" panose="020B0606030504020204" pitchFamily="34" charset="0"/>
                <a:ea typeface="Open Sans" panose="020B0606030504020204" pitchFamily="34" charset="0"/>
                <a:cs typeface="Open Sans" panose="020B0606030504020204" pitchFamily="34" charset="0"/>
              </a:defRPr>
            </a:lvl3pPr>
            <a:lvl4pPr>
              <a:buNone/>
              <a:defRPr>
                <a:latin typeface="Open Sans" panose="020B0606030504020204" pitchFamily="34" charset="0"/>
                <a:ea typeface="Open Sans" panose="020B0606030504020204" pitchFamily="34" charset="0"/>
                <a:cs typeface="Open Sans" panose="020B0606030504020204" pitchFamily="34" charset="0"/>
              </a:defRPr>
            </a:lvl4pPr>
            <a:lvl5pPr>
              <a:buNone/>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GB" dirty="0" err="1"/>
              <a:t>www.r</a:t>
            </a:r>
            <a:r>
              <a:rPr lang="en-GB" dirty="0"/>
              <a:t>-e-a-net</a:t>
            </a:r>
            <a:endParaRPr lang="en-US" dirty="0"/>
          </a:p>
        </p:txBody>
      </p:sp>
      <p:sp>
        <p:nvSpPr>
          <p:cNvPr id="4" name="Slide Number Placeholder 14">
            <a:extLst>
              <a:ext uri="{FF2B5EF4-FFF2-40B4-BE49-F238E27FC236}">
                <a16:creationId xmlns:a16="http://schemas.microsoft.com/office/drawing/2014/main" id="{AC7221B1-72A7-B153-E50E-564670483D77}"/>
              </a:ext>
            </a:extLst>
          </p:cNvPr>
          <p:cNvSpPr>
            <a:spLocks noGrp="1"/>
          </p:cNvSpPr>
          <p:nvPr>
            <p:ph type="sldNum" sz="quarter" idx="4"/>
          </p:nvPr>
        </p:nvSpPr>
        <p:spPr>
          <a:xfrm>
            <a:off x="1024950" y="270653"/>
            <a:ext cx="378304" cy="184666"/>
          </a:xfrm>
          <a:prstGeom prst="rect">
            <a:avLst/>
          </a:prstGeom>
        </p:spPr>
        <p:txBody>
          <a:bodyPr vert="horz" lIns="0" tIns="0" rIns="0" bIns="0" rtlCol="0" anchor="ctr"/>
          <a:lstStyle>
            <a:lvl1pPr algn="r">
              <a:defRPr sz="900" b="1">
                <a:solidFill>
                  <a:schemeClr val="tx2"/>
                </a:solidFill>
                <a:latin typeface="Aptos" panose="020B0004020202020204" pitchFamily="34" charset="0"/>
                <a:ea typeface="Open Sans" panose="020B0606030504020204" pitchFamily="34" charset="0"/>
                <a:cs typeface="Open Sans" panose="020B0606030504020204" pitchFamily="34" charset="0"/>
              </a:defRPr>
            </a:lvl1pPr>
          </a:lstStyle>
          <a:p>
            <a:pPr algn="l"/>
            <a:fld id="{4870BDB7-3430-554B-A217-F5A2E4320F61}" type="slidenum">
              <a:rPr lang="en-US" smtClean="0"/>
              <a:pPr algn="l"/>
              <a:t>‹#›</a:t>
            </a:fld>
            <a:endParaRPr lang="en-US" dirty="0"/>
          </a:p>
        </p:txBody>
      </p:sp>
    </p:spTree>
    <p:extLst>
      <p:ext uri="{BB962C8B-B14F-4D97-AF65-F5344CB8AC3E}">
        <p14:creationId xmlns:p14="http://schemas.microsoft.com/office/powerpoint/2010/main" val="16775167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Retail Title Slide_Dual Brand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0" y="5519664"/>
            <a:ext cx="12192000" cy="13940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2"/>
              </a:solidFill>
            </a:endParaRPr>
          </a:p>
        </p:txBody>
      </p:sp>
      <p:sp>
        <p:nvSpPr>
          <p:cNvPr id="6" name="Picture Placeholder 5"/>
          <p:cNvSpPr>
            <a:spLocks noGrp="1"/>
          </p:cNvSpPr>
          <p:nvPr>
            <p:ph type="pic" sz="quarter" idx="10" hasCustomPrompt="1"/>
          </p:nvPr>
        </p:nvSpPr>
        <p:spPr>
          <a:xfrm>
            <a:off x="9467874" y="5804661"/>
            <a:ext cx="2369707" cy="779218"/>
          </a:xfrm>
        </p:spPr>
        <p:txBody>
          <a:bodyPr>
            <a:normAutofit/>
          </a:bodyPr>
          <a:lstStyle>
            <a:lvl1pPr marL="0" indent="0">
              <a:buFontTx/>
              <a:buNone/>
              <a:defRPr sz="2000" baseline="30000">
                <a:solidFill>
                  <a:schemeClr val="bg1"/>
                </a:solidFill>
              </a:defRPr>
            </a:lvl1pPr>
          </a:lstStyle>
          <a:p>
            <a:r>
              <a:rPr lang="en-GB"/>
              <a:t>Insert 3rd party logo here</a:t>
            </a:r>
          </a:p>
        </p:txBody>
      </p:sp>
      <p:sp>
        <p:nvSpPr>
          <p:cNvPr id="5" name="Text Placeholder 4"/>
          <p:cNvSpPr>
            <a:spLocks noGrp="1"/>
          </p:cNvSpPr>
          <p:nvPr>
            <p:ph type="body" sz="quarter" idx="11" hasCustomPrompt="1"/>
          </p:nvPr>
        </p:nvSpPr>
        <p:spPr>
          <a:xfrm>
            <a:off x="338116" y="1971927"/>
            <a:ext cx="4135272" cy="1394037"/>
          </a:xfrm>
        </p:spPr>
        <p:txBody>
          <a:bodyPr>
            <a:noAutofit/>
          </a:bodyPr>
          <a:lstStyle>
            <a:lvl1pPr marL="0" indent="0">
              <a:buNone/>
              <a:defRPr sz="4000" b="1" baseline="0">
                <a:solidFill>
                  <a:srgbClr val="00B3BA"/>
                </a:solidFill>
              </a:defRPr>
            </a:lvl1pPr>
          </a:lstStyle>
          <a:p>
            <a:pPr lvl="0"/>
            <a:r>
              <a:rPr lang="en-GB"/>
              <a:t>Header text to </a:t>
            </a:r>
            <a:br>
              <a:rPr lang="en-GB"/>
            </a:br>
            <a:r>
              <a:rPr lang="en-GB"/>
              <a:t>go in here</a:t>
            </a:r>
          </a:p>
        </p:txBody>
      </p:sp>
      <p:sp>
        <p:nvSpPr>
          <p:cNvPr id="9" name="Text Placeholder 8"/>
          <p:cNvSpPr>
            <a:spLocks noGrp="1"/>
          </p:cNvSpPr>
          <p:nvPr>
            <p:ph type="body" sz="quarter" idx="12" hasCustomPrompt="1"/>
          </p:nvPr>
        </p:nvSpPr>
        <p:spPr>
          <a:xfrm>
            <a:off x="338138" y="3429000"/>
            <a:ext cx="3534615" cy="784480"/>
          </a:xfrm>
        </p:spPr>
        <p:txBody>
          <a:bodyPr>
            <a:noAutofit/>
          </a:bodyPr>
          <a:lstStyle>
            <a:lvl1pPr marL="0" indent="0">
              <a:buNone/>
              <a:defRPr sz="1800" baseline="0">
                <a:solidFill>
                  <a:schemeClr val="accent2"/>
                </a:solidFill>
              </a:defRPr>
            </a:lvl1pPr>
          </a:lstStyle>
          <a:p>
            <a:pPr lvl="0"/>
            <a:r>
              <a:rPr lang="en-GB"/>
              <a:t>Subheading here</a:t>
            </a:r>
          </a:p>
          <a:p>
            <a:pPr lvl="0"/>
            <a:r>
              <a:rPr lang="en-GB"/>
              <a:t>V1 | Date here</a:t>
            </a:r>
          </a:p>
        </p:txBody>
      </p:sp>
      <p:sp>
        <p:nvSpPr>
          <p:cNvPr id="2" name="TextBox 1">
            <a:extLst>
              <a:ext uri="{FF2B5EF4-FFF2-40B4-BE49-F238E27FC236}">
                <a16:creationId xmlns:a16="http://schemas.microsoft.com/office/drawing/2014/main" id="{016C71E7-78EC-3D6D-926D-D2BB08D4F89F}"/>
              </a:ext>
            </a:extLst>
          </p:cNvPr>
          <p:cNvSpPr txBox="1"/>
          <p:nvPr userDrawn="1"/>
        </p:nvSpPr>
        <p:spPr>
          <a:xfrm>
            <a:off x="338116" y="5871105"/>
            <a:ext cx="6885432" cy="646331"/>
          </a:xfrm>
          <a:prstGeom prst="rect">
            <a:avLst/>
          </a:prstGeom>
          <a:noFill/>
        </p:spPr>
        <p:txBody>
          <a:bodyPr wrap="square" rtlCol="0">
            <a:spAutoFit/>
          </a:bodyPr>
          <a:lstStyle/>
          <a:p>
            <a:r>
              <a:rPr lang="en-GB" sz="1800" b="0">
                <a:solidFill>
                  <a:schemeClr val="accent3"/>
                </a:solidFill>
                <a:latin typeface="+mj-lt"/>
              </a:rPr>
              <a:t>For what comes next</a:t>
            </a:r>
          </a:p>
          <a:p>
            <a:r>
              <a:rPr lang="en-GB" sz="1800" b="1">
                <a:solidFill>
                  <a:schemeClr val="accent3"/>
                </a:solidFill>
                <a:latin typeface="+mj-lt"/>
              </a:rPr>
              <a:t>tlt.com</a:t>
            </a:r>
          </a:p>
        </p:txBody>
      </p:sp>
    </p:spTree>
    <p:extLst>
      <p:ext uri="{BB962C8B-B14F-4D97-AF65-F5344CB8AC3E}">
        <p14:creationId xmlns:p14="http://schemas.microsoft.com/office/powerpoint/2010/main" val="3349951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Retail Section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7">
            <a:extLst>
              <a:ext uri="{FF2B5EF4-FFF2-40B4-BE49-F238E27FC236}">
                <a16:creationId xmlns:a16="http://schemas.microsoft.com/office/drawing/2014/main" id="{DCE060BE-E3AD-57B6-2440-493517C8A757}"/>
              </a:ext>
            </a:extLst>
          </p:cNvPr>
          <p:cNvSpPr>
            <a:spLocks noGrp="1"/>
          </p:cNvSpPr>
          <p:nvPr>
            <p:ph type="body" sz="quarter" idx="14"/>
          </p:nvPr>
        </p:nvSpPr>
        <p:spPr>
          <a:xfrm>
            <a:off x="3962399" y="346544"/>
            <a:ext cx="7787340" cy="526022"/>
          </a:xfrm>
        </p:spPr>
        <p:txBody>
          <a:bodyPr>
            <a:noAutofit/>
          </a:bodyPr>
          <a:lstStyle>
            <a:lvl1pPr marL="0" indent="0">
              <a:buNone/>
              <a:defRPr sz="2600" b="1">
                <a:solidFill>
                  <a:schemeClr val="bg2"/>
                </a:solidFill>
                <a:latin typeface="+mj-lt"/>
              </a:defRPr>
            </a:lvl1pPr>
          </a:lstStyle>
          <a:p>
            <a:pPr lvl="0"/>
            <a:r>
              <a:rPr lang="en-US"/>
              <a:t>Click to edit Master text styles</a:t>
            </a:r>
          </a:p>
        </p:txBody>
      </p:sp>
      <p:sp>
        <p:nvSpPr>
          <p:cNvPr id="7" name="Text Placeholder 4">
            <a:extLst>
              <a:ext uri="{FF2B5EF4-FFF2-40B4-BE49-F238E27FC236}">
                <a16:creationId xmlns:a16="http://schemas.microsoft.com/office/drawing/2014/main" id="{8169C88C-3E65-D757-A019-FE243487ADE6}"/>
              </a:ext>
            </a:extLst>
          </p:cNvPr>
          <p:cNvSpPr>
            <a:spLocks noGrp="1"/>
          </p:cNvSpPr>
          <p:nvPr>
            <p:ph type="body" sz="quarter" idx="12"/>
          </p:nvPr>
        </p:nvSpPr>
        <p:spPr>
          <a:xfrm>
            <a:off x="3962398" y="1022968"/>
            <a:ext cx="7787341" cy="3405597"/>
          </a:xfrm>
        </p:spPr>
        <p:txBody>
          <a:bodyPr/>
          <a:lstStyle>
            <a:lvl1pPr marL="0" indent="0">
              <a:lnSpc>
                <a:spcPct val="100000"/>
              </a:lnSpc>
              <a:buClr>
                <a:schemeClr val="bg1"/>
              </a:buClr>
              <a:buNone/>
              <a:defRPr sz="2000" b="0">
                <a:solidFill>
                  <a:schemeClr val="accent2"/>
                </a:solidFill>
              </a:defRPr>
            </a:lvl1pPr>
            <a:lvl2pPr marL="457200" indent="0">
              <a:lnSpc>
                <a:spcPct val="100000"/>
              </a:lnSpc>
              <a:buClr>
                <a:schemeClr val="bg1"/>
              </a:buClr>
              <a:buNone/>
              <a:defRPr sz="1800">
                <a:solidFill>
                  <a:schemeClr val="accent2"/>
                </a:solidFill>
              </a:defRPr>
            </a:lvl2pPr>
            <a:lvl3pPr marL="914400" indent="0">
              <a:lnSpc>
                <a:spcPct val="100000"/>
              </a:lnSpc>
              <a:buClr>
                <a:schemeClr val="bg1"/>
              </a:buClr>
              <a:buNone/>
              <a:defRPr sz="1600">
                <a:solidFill>
                  <a:schemeClr val="accent2"/>
                </a:solidFill>
              </a:defRPr>
            </a:lvl3pPr>
            <a:lvl4pPr marL="1371600" indent="0">
              <a:lnSpc>
                <a:spcPct val="100000"/>
              </a:lnSpc>
              <a:buClr>
                <a:schemeClr val="bg1"/>
              </a:buClr>
              <a:buNone/>
              <a:defRPr sz="1600">
                <a:solidFill>
                  <a:schemeClr val="accent2"/>
                </a:solidFill>
              </a:defRPr>
            </a:lvl4pPr>
            <a:lvl5pPr marL="1828800" indent="0">
              <a:lnSpc>
                <a:spcPct val="100000"/>
              </a:lnSpc>
              <a:buClr>
                <a:schemeClr val="bg1"/>
              </a:buClr>
              <a:buNone/>
              <a:defRPr sz="14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024685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ank_Grey">
    <p:bg>
      <p:bgPr>
        <a:solidFill>
          <a:schemeClr val="bg2"/>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C492DF5-4AF8-1A29-196A-1C6457A6919A}"/>
              </a:ext>
            </a:extLst>
          </p:cNvPr>
          <p:cNvSpPr>
            <a:spLocks noGrp="1"/>
          </p:cNvSpPr>
          <p:nvPr>
            <p:ph type="body" sz="quarter" idx="13"/>
          </p:nvPr>
        </p:nvSpPr>
        <p:spPr>
          <a:xfrm>
            <a:off x="340659" y="346544"/>
            <a:ext cx="6992004" cy="526022"/>
          </a:xfrm>
        </p:spPr>
        <p:txBody>
          <a:bodyPr>
            <a:noAutofit/>
          </a:bodyPr>
          <a:lstStyle>
            <a:lvl1pPr marL="0" indent="0">
              <a:buNone/>
              <a:defRPr sz="2600" b="1">
                <a:solidFill>
                  <a:schemeClr val="bg1"/>
                </a:solidFill>
                <a:latin typeface="+mj-lt"/>
              </a:defRPr>
            </a:lvl1pPr>
          </a:lstStyle>
          <a:p>
            <a:pPr lvl="0"/>
            <a:r>
              <a:rPr lang="en-US"/>
              <a:t>Click to edit Master text styles</a:t>
            </a:r>
          </a:p>
        </p:txBody>
      </p:sp>
      <p:sp>
        <p:nvSpPr>
          <p:cNvPr id="2" name="Text Placeholder 4">
            <a:extLst>
              <a:ext uri="{FF2B5EF4-FFF2-40B4-BE49-F238E27FC236}">
                <a16:creationId xmlns:a16="http://schemas.microsoft.com/office/drawing/2014/main" id="{3393CF59-9EDF-17F9-0796-5085370E3420}"/>
              </a:ext>
            </a:extLst>
          </p:cNvPr>
          <p:cNvSpPr>
            <a:spLocks noGrp="1"/>
          </p:cNvSpPr>
          <p:nvPr>
            <p:ph type="body" sz="quarter" idx="14" hasCustomPrompt="1"/>
          </p:nvPr>
        </p:nvSpPr>
        <p:spPr>
          <a:xfrm>
            <a:off x="336175" y="806581"/>
            <a:ext cx="6992005" cy="611376"/>
          </a:xfrm>
        </p:spPr>
        <p:txBody>
          <a:bodyPr anchor="ctr">
            <a:noAutofit/>
          </a:bodyPr>
          <a:lstStyle>
            <a:lvl1pPr marL="0" indent="0">
              <a:buNone/>
              <a:defRPr sz="2000" b="1">
                <a:solidFill>
                  <a:schemeClr val="accent3"/>
                </a:solidFill>
              </a:defRPr>
            </a:lvl1pPr>
          </a:lstStyle>
          <a:p>
            <a:pPr lvl="0"/>
            <a:r>
              <a:rPr lang="en-GB"/>
              <a:t>Subheading if needed</a:t>
            </a:r>
          </a:p>
        </p:txBody>
      </p:sp>
      <p:sp>
        <p:nvSpPr>
          <p:cNvPr id="3" name="Text Placeholder 4">
            <a:extLst>
              <a:ext uri="{FF2B5EF4-FFF2-40B4-BE49-F238E27FC236}">
                <a16:creationId xmlns:a16="http://schemas.microsoft.com/office/drawing/2014/main" id="{9030DD58-0144-BA60-DF0B-05FC3BA36A80}"/>
              </a:ext>
            </a:extLst>
          </p:cNvPr>
          <p:cNvSpPr>
            <a:spLocks noGrp="1"/>
          </p:cNvSpPr>
          <p:nvPr>
            <p:ph type="body" sz="quarter" idx="12"/>
          </p:nvPr>
        </p:nvSpPr>
        <p:spPr>
          <a:xfrm>
            <a:off x="340660" y="1513673"/>
            <a:ext cx="11409080" cy="4997783"/>
          </a:xfrm>
        </p:spPr>
        <p:txBody>
          <a:bodyPr/>
          <a:lstStyle>
            <a:lvl1pPr marL="0" indent="0">
              <a:lnSpc>
                <a:spcPct val="100000"/>
              </a:lnSpc>
              <a:buClr>
                <a:schemeClr val="bg1"/>
              </a:buClr>
              <a:buNone/>
              <a:defRPr sz="2000" b="0">
                <a:solidFill>
                  <a:schemeClr val="accent3"/>
                </a:solidFill>
              </a:defRPr>
            </a:lvl1pPr>
            <a:lvl2pPr marL="457200" indent="0">
              <a:lnSpc>
                <a:spcPct val="100000"/>
              </a:lnSpc>
              <a:buClr>
                <a:schemeClr val="bg1"/>
              </a:buClr>
              <a:buNone/>
              <a:defRPr sz="1800">
                <a:solidFill>
                  <a:schemeClr val="accent3"/>
                </a:solidFill>
              </a:defRPr>
            </a:lvl2pPr>
            <a:lvl3pPr marL="914400" indent="0">
              <a:lnSpc>
                <a:spcPct val="100000"/>
              </a:lnSpc>
              <a:buClr>
                <a:schemeClr val="bg1"/>
              </a:buClr>
              <a:buNone/>
              <a:defRPr sz="1600">
                <a:solidFill>
                  <a:schemeClr val="accent3"/>
                </a:solidFill>
              </a:defRPr>
            </a:lvl3pPr>
            <a:lvl4pPr marL="1371600" indent="0">
              <a:lnSpc>
                <a:spcPct val="100000"/>
              </a:lnSpc>
              <a:buClr>
                <a:schemeClr val="bg1"/>
              </a:buClr>
              <a:buNone/>
              <a:defRPr sz="1600">
                <a:solidFill>
                  <a:schemeClr val="accent3"/>
                </a:solidFill>
              </a:defRPr>
            </a:lvl4pPr>
            <a:lvl5pPr marL="1828800" indent="0">
              <a:lnSpc>
                <a:spcPct val="100000"/>
              </a:lnSpc>
              <a:buClr>
                <a:schemeClr val="bg1"/>
              </a:buClr>
              <a:buNone/>
              <a:defRPr sz="1400">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18693413"/>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Blank_White">
    <p:bg>
      <p:bgPr>
        <a:solidFill>
          <a:schemeClr val="tx1"/>
        </a:solidFill>
        <a:effectLst/>
      </p:bgPr>
    </p:bg>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EA18CB36-4C62-72A5-7278-71CC122F3F96}"/>
              </a:ext>
            </a:extLst>
          </p:cNvPr>
          <p:cNvSpPr>
            <a:spLocks noGrp="1"/>
          </p:cNvSpPr>
          <p:nvPr>
            <p:ph type="body" sz="quarter" idx="12"/>
          </p:nvPr>
        </p:nvSpPr>
        <p:spPr>
          <a:xfrm>
            <a:off x="340660" y="1513673"/>
            <a:ext cx="11409080" cy="4997783"/>
          </a:xfrm>
        </p:spPr>
        <p:txBody>
          <a:bodyPr/>
          <a:lstStyle>
            <a:lvl1pPr marL="0" indent="0">
              <a:lnSpc>
                <a:spcPct val="100000"/>
              </a:lnSpc>
              <a:buClr>
                <a:schemeClr val="bg1"/>
              </a:buClr>
              <a:buNone/>
              <a:defRPr sz="2000" b="0">
                <a:solidFill>
                  <a:schemeClr val="accent2"/>
                </a:solidFill>
              </a:defRPr>
            </a:lvl1pPr>
            <a:lvl2pPr marL="457200" indent="0">
              <a:lnSpc>
                <a:spcPct val="100000"/>
              </a:lnSpc>
              <a:buClr>
                <a:schemeClr val="bg1"/>
              </a:buClr>
              <a:buNone/>
              <a:defRPr sz="1800">
                <a:solidFill>
                  <a:schemeClr val="accent2"/>
                </a:solidFill>
              </a:defRPr>
            </a:lvl2pPr>
            <a:lvl3pPr marL="914400" indent="0">
              <a:lnSpc>
                <a:spcPct val="100000"/>
              </a:lnSpc>
              <a:buClr>
                <a:schemeClr val="bg1"/>
              </a:buClr>
              <a:buNone/>
              <a:defRPr sz="1600">
                <a:solidFill>
                  <a:schemeClr val="accent2"/>
                </a:solidFill>
              </a:defRPr>
            </a:lvl3pPr>
            <a:lvl4pPr marL="1371600" indent="0">
              <a:lnSpc>
                <a:spcPct val="100000"/>
              </a:lnSpc>
              <a:buClr>
                <a:schemeClr val="bg1"/>
              </a:buClr>
              <a:buNone/>
              <a:defRPr sz="1600">
                <a:solidFill>
                  <a:schemeClr val="accent2"/>
                </a:solidFill>
              </a:defRPr>
            </a:lvl4pPr>
            <a:lvl5pPr marL="1828800" indent="0">
              <a:lnSpc>
                <a:spcPct val="100000"/>
              </a:lnSpc>
              <a:buClr>
                <a:schemeClr val="bg1"/>
              </a:buClr>
              <a:buNone/>
              <a:defRPr sz="14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 Placeholder 7">
            <a:extLst>
              <a:ext uri="{FF2B5EF4-FFF2-40B4-BE49-F238E27FC236}">
                <a16:creationId xmlns:a16="http://schemas.microsoft.com/office/drawing/2014/main" id="{459F038B-DF42-CF91-86C9-E3ECF4D719D7}"/>
              </a:ext>
            </a:extLst>
          </p:cNvPr>
          <p:cNvSpPr>
            <a:spLocks noGrp="1"/>
          </p:cNvSpPr>
          <p:nvPr>
            <p:ph type="body" sz="quarter" idx="13"/>
          </p:nvPr>
        </p:nvSpPr>
        <p:spPr>
          <a:xfrm>
            <a:off x="340659" y="346544"/>
            <a:ext cx="6992004" cy="526022"/>
          </a:xfrm>
        </p:spPr>
        <p:txBody>
          <a:bodyPr>
            <a:noAutofit/>
          </a:bodyPr>
          <a:lstStyle>
            <a:lvl1pPr marL="0" indent="0">
              <a:buNone/>
              <a:defRPr sz="2600" b="1">
                <a:solidFill>
                  <a:schemeClr val="tx2"/>
                </a:solidFill>
                <a:latin typeface="+mj-lt"/>
              </a:defRPr>
            </a:lvl1pPr>
          </a:lstStyle>
          <a:p>
            <a:pPr lvl="0"/>
            <a:r>
              <a:rPr lang="en-US"/>
              <a:t>Click to edit Master text styles</a:t>
            </a:r>
          </a:p>
        </p:txBody>
      </p:sp>
      <p:sp>
        <p:nvSpPr>
          <p:cNvPr id="8" name="Text Placeholder 4">
            <a:extLst>
              <a:ext uri="{FF2B5EF4-FFF2-40B4-BE49-F238E27FC236}">
                <a16:creationId xmlns:a16="http://schemas.microsoft.com/office/drawing/2014/main" id="{A4E15D6B-336E-D0ED-A353-844847A14104}"/>
              </a:ext>
            </a:extLst>
          </p:cNvPr>
          <p:cNvSpPr>
            <a:spLocks noGrp="1"/>
          </p:cNvSpPr>
          <p:nvPr>
            <p:ph type="body" sz="quarter" idx="14" hasCustomPrompt="1"/>
          </p:nvPr>
        </p:nvSpPr>
        <p:spPr>
          <a:xfrm>
            <a:off x="336176" y="806581"/>
            <a:ext cx="6992004" cy="611376"/>
          </a:xfrm>
        </p:spPr>
        <p:txBody>
          <a:bodyPr anchor="ctr">
            <a:noAutofit/>
          </a:bodyPr>
          <a:lstStyle>
            <a:lvl1pPr marL="0" indent="0">
              <a:buNone/>
              <a:defRPr sz="2000" b="1">
                <a:solidFill>
                  <a:schemeClr val="accent2"/>
                </a:solidFill>
              </a:defRPr>
            </a:lvl1pPr>
          </a:lstStyle>
          <a:p>
            <a:pPr lvl="0"/>
            <a:r>
              <a:rPr lang="en-GB"/>
              <a:t>Subheading if needed</a:t>
            </a:r>
          </a:p>
        </p:txBody>
      </p:sp>
    </p:spTree>
    <p:extLst>
      <p:ext uri="{BB962C8B-B14F-4D97-AF65-F5344CB8AC3E}">
        <p14:creationId xmlns:p14="http://schemas.microsoft.com/office/powerpoint/2010/main" val="1918568637"/>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ank_White">
    <p:bg>
      <p:bgPr>
        <a:solidFill>
          <a:schemeClr val="accent2"/>
        </a:solidFill>
        <a:effectLst/>
      </p:bgPr>
    </p:bg>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EA18CB36-4C62-72A5-7278-71CC122F3F96}"/>
              </a:ext>
            </a:extLst>
          </p:cNvPr>
          <p:cNvSpPr>
            <a:spLocks noGrp="1"/>
          </p:cNvSpPr>
          <p:nvPr>
            <p:ph type="body" sz="quarter" idx="12"/>
          </p:nvPr>
        </p:nvSpPr>
        <p:spPr>
          <a:xfrm>
            <a:off x="340660" y="1513673"/>
            <a:ext cx="11409080" cy="4997783"/>
          </a:xfrm>
        </p:spPr>
        <p:txBody>
          <a:bodyPr/>
          <a:lstStyle>
            <a:lvl1pPr marL="0" indent="0">
              <a:lnSpc>
                <a:spcPct val="100000"/>
              </a:lnSpc>
              <a:buClr>
                <a:schemeClr val="bg1"/>
              </a:buClr>
              <a:buNone/>
              <a:defRPr sz="2000" b="0">
                <a:solidFill>
                  <a:schemeClr val="accent3"/>
                </a:solidFill>
              </a:defRPr>
            </a:lvl1pPr>
            <a:lvl2pPr marL="457200" indent="0">
              <a:lnSpc>
                <a:spcPct val="100000"/>
              </a:lnSpc>
              <a:buClr>
                <a:schemeClr val="bg1"/>
              </a:buClr>
              <a:buNone/>
              <a:defRPr sz="1800">
                <a:solidFill>
                  <a:schemeClr val="accent3"/>
                </a:solidFill>
              </a:defRPr>
            </a:lvl2pPr>
            <a:lvl3pPr marL="914400" indent="0">
              <a:lnSpc>
                <a:spcPct val="100000"/>
              </a:lnSpc>
              <a:buClr>
                <a:schemeClr val="bg1"/>
              </a:buClr>
              <a:buNone/>
              <a:defRPr sz="1600">
                <a:solidFill>
                  <a:schemeClr val="accent3"/>
                </a:solidFill>
              </a:defRPr>
            </a:lvl3pPr>
            <a:lvl4pPr marL="1371600" indent="0">
              <a:lnSpc>
                <a:spcPct val="100000"/>
              </a:lnSpc>
              <a:buClr>
                <a:schemeClr val="bg1"/>
              </a:buClr>
              <a:buNone/>
              <a:defRPr sz="1600">
                <a:solidFill>
                  <a:schemeClr val="accent3"/>
                </a:solidFill>
              </a:defRPr>
            </a:lvl4pPr>
            <a:lvl5pPr marL="1828800" indent="0">
              <a:lnSpc>
                <a:spcPct val="100000"/>
              </a:lnSpc>
              <a:buClr>
                <a:schemeClr val="bg1"/>
              </a:buClr>
              <a:buNone/>
              <a:defRPr sz="1400">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 Placeholder 7">
            <a:extLst>
              <a:ext uri="{FF2B5EF4-FFF2-40B4-BE49-F238E27FC236}">
                <a16:creationId xmlns:a16="http://schemas.microsoft.com/office/drawing/2014/main" id="{459F038B-DF42-CF91-86C9-E3ECF4D719D7}"/>
              </a:ext>
            </a:extLst>
          </p:cNvPr>
          <p:cNvSpPr>
            <a:spLocks noGrp="1"/>
          </p:cNvSpPr>
          <p:nvPr>
            <p:ph type="body" sz="quarter" idx="13"/>
          </p:nvPr>
        </p:nvSpPr>
        <p:spPr>
          <a:xfrm>
            <a:off x="340659" y="346544"/>
            <a:ext cx="6992004" cy="526022"/>
          </a:xfrm>
        </p:spPr>
        <p:txBody>
          <a:bodyPr>
            <a:noAutofit/>
          </a:bodyPr>
          <a:lstStyle>
            <a:lvl1pPr marL="0" indent="0">
              <a:buNone/>
              <a:defRPr sz="2600" b="1">
                <a:solidFill>
                  <a:schemeClr val="bg1"/>
                </a:solidFill>
                <a:latin typeface="+mj-lt"/>
              </a:defRPr>
            </a:lvl1pPr>
          </a:lstStyle>
          <a:p>
            <a:pPr lvl="0"/>
            <a:r>
              <a:rPr lang="en-US"/>
              <a:t>Click to edit Master text styles</a:t>
            </a:r>
          </a:p>
        </p:txBody>
      </p:sp>
      <p:sp>
        <p:nvSpPr>
          <p:cNvPr id="8" name="Text Placeholder 4">
            <a:extLst>
              <a:ext uri="{FF2B5EF4-FFF2-40B4-BE49-F238E27FC236}">
                <a16:creationId xmlns:a16="http://schemas.microsoft.com/office/drawing/2014/main" id="{A4E15D6B-336E-D0ED-A353-844847A14104}"/>
              </a:ext>
            </a:extLst>
          </p:cNvPr>
          <p:cNvSpPr>
            <a:spLocks noGrp="1"/>
          </p:cNvSpPr>
          <p:nvPr>
            <p:ph type="body" sz="quarter" idx="14" hasCustomPrompt="1"/>
          </p:nvPr>
        </p:nvSpPr>
        <p:spPr>
          <a:xfrm>
            <a:off x="336176" y="806581"/>
            <a:ext cx="6992004" cy="611376"/>
          </a:xfrm>
        </p:spPr>
        <p:txBody>
          <a:bodyPr anchor="ctr">
            <a:noAutofit/>
          </a:bodyPr>
          <a:lstStyle>
            <a:lvl1pPr marL="0" indent="0">
              <a:buNone/>
              <a:defRPr sz="2000" b="1">
                <a:solidFill>
                  <a:schemeClr val="accent3"/>
                </a:solidFill>
              </a:defRPr>
            </a:lvl1pPr>
          </a:lstStyle>
          <a:p>
            <a:pPr lvl="0"/>
            <a:r>
              <a:rPr lang="en-GB"/>
              <a:t>Subheading if needed</a:t>
            </a:r>
          </a:p>
        </p:txBody>
      </p:sp>
    </p:spTree>
    <p:extLst>
      <p:ext uri="{BB962C8B-B14F-4D97-AF65-F5344CB8AC3E}">
        <p14:creationId xmlns:p14="http://schemas.microsoft.com/office/powerpoint/2010/main" val="868883657"/>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only_White">
    <p:bg>
      <p:bgPr>
        <a:solidFill>
          <a:schemeClr val="accent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46D548A-CB31-DA27-3615-4CE4355D45D0}"/>
              </a:ext>
            </a:extLst>
          </p:cNvPr>
          <p:cNvSpPr>
            <a:spLocks noGrp="1" noRot="1" noMove="1" noResize="1" noEditPoints="1" noAdjustHandles="1" noChangeArrowheads="1" noChangeShapeType="1"/>
          </p:cNvSpPr>
          <p:nvPr>
            <p:ph type="title"/>
          </p:nvPr>
        </p:nvSpPr>
        <p:spPr>
          <a:xfrm>
            <a:off x="336175" y="350609"/>
            <a:ext cx="11413565" cy="442260"/>
          </a:xfrm>
        </p:spPr>
        <p:txBody>
          <a:bodyPr/>
          <a:lstStyle>
            <a:lvl1pPr>
              <a:defRPr>
                <a:solidFill>
                  <a:schemeClr val="bg1"/>
                </a:solidFill>
              </a:defRPr>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BD8C796E-2963-ECF7-8DF8-786A2B12379D}"/>
              </a:ext>
            </a:extLst>
          </p:cNvPr>
          <p:cNvSpPr>
            <a:spLocks noGrp="1" noRot="1" noMove="1" noResize="1" noEditPoints="1" noAdjustHandles="1" noChangeArrowheads="1" noChangeShapeType="1"/>
          </p:cNvSpPr>
          <p:nvPr>
            <p:ph type="body" sz="quarter" idx="12" hasCustomPrompt="1"/>
          </p:nvPr>
        </p:nvSpPr>
        <p:spPr>
          <a:xfrm>
            <a:off x="336175" y="806581"/>
            <a:ext cx="11413565" cy="611376"/>
          </a:xfrm>
        </p:spPr>
        <p:txBody>
          <a:bodyPr anchor="ctr">
            <a:normAutofit/>
          </a:bodyPr>
          <a:lstStyle>
            <a:lvl1pPr marL="0" indent="0">
              <a:buNone/>
              <a:defRPr sz="1800" b="1"/>
            </a:lvl1pPr>
          </a:lstStyle>
          <a:p>
            <a:pPr lvl="0"/>
            <a:r>
              <a:rPr lang="en-GB"/>
              <a:t>Subheading if needed</a:t>
            </a:r>
          </a:p>
        </p:txBody>
      </p:sp>
    </p:spTree>
    <p:extLst>
      <p:ext uri="{BB962C8B-B14F-4D97-AF65-F5344CB8AC3E}">
        <p14:creationId xmlns:p14="http://schemas.microsoft.com/office/powerpoint/2010/main" val="3003196269"/>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Grey layout">
    <p:bg>
      <p:bgPr>
        <a:solidFill>
          <a:schemeClr val="bg2"/>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C492DF5-4AF8-1A29-196A-1C6457A6919A}"/>
              </a:ext>
            </a:extLst>
          </p:cNvPr>
          <p:cNvSpPr>
            <a:spLocks noGrp="1"/>
          </p:cNvSpPr>
          <p:nvPr>
            <p:ph type="body" sz="quarter" idx="13"/>
          </p:nvPr>
        </p:nvSpPr>
        <p:spPr>
          <a:xfrm>
            <a:off x="340659" y="346544"/>
            <a:ext cx="6992004" cy="526022"/>
          </a:xfrm>
        </p:spPr>
        <p:txBody>
          <a:bodyPr>
            <a:noAutofit/>
          </a:bodyPr>
          <a:lstStyle>
            <a:lvl1pPr marL="0" indent="0">
              <a:buNone/>
              <a:defRPr sz="2600" b="1">
                <a:solidFill>
                  <a:schemeClr val="bg1"/>
                </a:solidFill>
                <a:latin typeface="+mj-lt"/>
              </a:defRPr>
            </a:lvl1pPr>
          </a:lstStyle>
          <a:p>
            <a:pPr lvl="0"/>
            <a:r>
              <a:rPr lang="en-US"/>
              <a:t>Click to edit Master text styles</a:t>
            </a:r>
          </a:p>
        </p:txBody>
      </p:sp>
      <p:sp>
        <p:nvSpPr>
          <p:cNvPr id="2" name="Text Placeholder 4">
            <a:extLst>
              <a:ext uri="{FF2B5EF4-FFF2-40B4-BE49-F238E27FC236}">
                <a16:creationId xmlns:a16="http://schemas.microsoft.com/office/drawing/2014/main" id="{3393CF59-9EDF-17F9-0796-5085370E3420}"/>
              </a:ext>
            </a:extLst>
          </p:cNvPr>
          <p:cNvSpPr>
            <a:spLocks noGrp="1"/>
          </p:cNvSpPr>
          <p:nvPr>
            <p:ph type="body" sz="quarter" idx="14" hasCustomPrompt="1"/>
          </p:nvPr>
        </p:nvSpPr>
        <p:spPr>
          <a:xfrm>
            <a:off x="336175" y="806581"/>
            <a:ext cx="6992005" cy="611376"/>
          </a:xfrm>
        </p:spPr>
        <p:txBody>
          <a:bodyPr anchor="ctr">
            <a:noAutofit/>
          </a:bodyPr>
          <a:lstStyle>
            <a:lvl1pPr marL="0" indent="0">
              <a:buNone/>
              <a:defRPr sz="2000" b="1">
                <a:solidFill>
                  <a:schemeClr val="accent3"/>
                </a:solidFill>
              </a:defRPr>
            </a:lvl1pPr>
          </a:lstStyle>
          <a:p>
            <a:pPr lvl="0"/>
            <a:r>
              <a:rPr lang="en-GB"/>
              <a:t>Subheading if needed</a:t>
            </a:r>
          </a:p>
        </p:txBody>
      </p:sp>
      <p:sp>
        <p:nvSpPr>
          <p:cNvPr id="3" name="Text Placeholder 4">
            <a:extLst>
              <a:ext uri="{FF2B5EF4-FFF2-40B4-BE49-F238E27FC236}">
                <a16:creationId xmlns:a16="http://schemas.microsoft.com/office/drawing/2014/main" id="{9030DD58-0144-BA60-DF0B-05FC3BA36A80}"/>
              </a:ext>
            </a:extLst>
          </p:cNvPr>
          <p:cNvSpPr>
            <a:spLocks noGrp="1"/>
          </p:cNvSpPr>
          <p:nvPr>
            <p:ph type="body" sz="quarter" idx="12"/>
          </p:nvPr>
        </p:nvSpPr>
        <p:spPr>
          <a:xfrm>
            <a:off x="340660" y="1513673"/>
            <a:ext cx="11409080" cy="4997783"/>
          </a:xfrm>
        </p:spPr>
        <p:txBody>
          <a:bodyPr/>
          <a:lstStyle>
            <a:lvl1pPr marL="0" indent="0">
              <a:lnSpc>
                <a:spcPct val="100000"/>
              </a:lnSpc>
              <a:buClr>
                <a:schemeClr val="bg1"/>
              </a:buClr>
              <a:buNone/>
              <a:defRPr sz="2000" b="0">
                <a:solidFill>
                  <a:schemeClr val="accent3"/>
                </a:solidFill>
              </a:defRPr>
            </a:lvl1pPr>
            <a:lvl2pPr marL="457200" indent="0">
              <a:lnSpc>
                <a:spcPct val="100000"/>
              </a:lnSpc>
              <a:buClr>
                <a:schemeClr val="bg1"/>
              </a:buClr>
              <a:buNone/>
              <a:defRPr sz="1800">
                <a:solidFill>
                  <a:schemeClr val="accent3"/>
                </a:solidFill>
              </a:defRPr>
            </a:lvl2pPr>
            <a:lvl3pPr marL="914400" indent="0">
              <a:lnSpc>
                <a:spcPct val="100000"/>
              </a:lnSpc>
              <a:buClr>
                <a:schemeClr val="bg1"/>
              </a:buClr>
              <a:buNone/>
              <a:defRPr sz="1600">
                <a:solidFill>
                  <a:schemeClr val="accent3"/>
                </a:solidFill>
              </a:defRPr>
            </a:lvl3pPr>
            <a:lvl4pPr marL="1371600" indent="0">
              <a:lnSpc>
                <a:spcPct val="100000"/>
              </a:lnSpc>
              <a:buClr>
                <a:schemeClr val="bg1"/>
              </a:buClr>
              <a:buNone/>
              <a:defRPr sz="1600">
                <a:solidFill>
                  <a:schemeClr val="accent3"/>
                </a:solidFill>
              </a:defRPr>
            </a:lvl4pPr>
            <a:lvl5pPr marL="1828800" indent="0">
              <a:lnSpc>
                <a:spcPct val="100000"/>
              </a:lnSpc>
              <a:buClr>
                <a:schemeClr val="bg1"/>
              </a:buClr>
              <a:buNone/>
              <a:defRPr sz="1400">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6628416"/>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White layout ">
    <p:bg>
      <p:bgPr>
        <a:solidFill>
          <a:schemeClr val="accent2"/>
        </a:solidFill>
        <a:effectLst/>
      </p:bgPr>
    </p:bg>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EA18CB36-4C62-72A5-7278-71CC122F3F96}"/>
              </a:ext>
            </a:extLst>
          </p:cNvPr>
          <p:cNvSpPr>
            <a:spLocks noGrp="1"/>
          </p:cNvSpPr>
          <p:nvPr>
            <p:ph type="body" sz="quarter" idx="12"/>
          </p:nvPr>
        </p:nvSpPr>
        <p:spPr>
          <a:xfrm>
            <a:off x="340660" y="1513673"/>
            <a:ext cx="11409080" cy="4997783"/>
          </a:xfrm>
        </p:spPr>
        <p:txBody>
          <a:bodyPr/>
          <a:lstStyle>
            <a:lvl1pPr marL="0" indent="0">
              <a:lnSpc>
                <a:spcPct val="100000"/>
              </a:lnSpc>
              <a:buClr>
                <a:schemeClr val="bg1"/>
              </a:buClr>
              <a:buNone/>
              <a:defRPr sz="2000" b="0">
                <a:solidFill>
                  <a:schemeClr val="accent3"/>
                </a:solidFill>
              </a:defRPr>
            </a:lvl1pPr>
            <a:lvl2pPr marL="457200" indent="0">
              <a:lnSpc>
                <a:spcPct val="100000"/>
              </a:lnSpc>
              <a:buClr>
                <a:schemeClr val="bg1"/>
              </a:buClr>
              <a:buNone/>
              <a:defRPr sz="1800">
                <a:solidFill>
                  <a:schemeClr val="accent3"/>
                </a:solidFill>
              </a:defRPr>
            </a:lvl2pPr>
            <a:lvl3pPr marL="914400" indent="0">
              <a:lnSpc>
                <a:spcPct val="100000"/>
              </a:lnSpc>
              <a:buClr>
                <a:schemeClr val="bg1"/>
              </a:buClr>
              <a:buNone/>
              <a:defRPr sz="1600">
                <a:solidFill>
                  <a:schemeClr val="accent3"/>
                </a:solidFill>
              </a:defRPr>
            </a:lvl3pPr>
            <a:lvl4pPr marL="1371600" indent="0">
              <a:lnSpc>
                <a:spcPct val="100000"/>
              </a:lnSpc>
              <a:buClr>
                <a:schemeClr val="bg1"/>
              </a:buClr>
              <a:buNone/>
              <a:defRPr sz="1600">
                <a:solidFill>
                  <a:schemeClr val="accent3"/>
                </a:solidFill>
              </a:defRPr>
            </a:lvl4pPr>
            <a:lvl5pPr marL="1828800" indent="0">
              <a:lnSpc>
                <a:spcPct val="100000"/>
              </a:lnSpc>
              <a:buClr>
                <a:schemeClr val="bg1"/>
              </a:buClr>
              <a:buNone/>
              <a:defRPr sz="1400">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 Placeholder 7">
            <a:extLst>
              <a:ext uri="{FF2B5EF4-FFF2-40B4-BE49-F238E27FC236}">
                <a16:creationId xmlns:a16="http://schemas.microsoft.com/office/drawing/2014/main" id="{459F038B-DF42-CF91-86C9-E3ECF4D719D7}"/>
              </a:ext>
            </a:extLst>
          </p:cNvPr>
          <p:cNvSpPr>
            <a:spLocks noGrp="1"/>
          </p:cNvSpPr>
          <p:nvPr>
            <p:ph type="body" sz="quarter" idx="13"/>
          </p:nvPr>
        </p:nvSpPr>
        <p:spPr>
          <a:xfrm>
            <a:off x="340659" y="346544"/>
            <a:ext cx="6992004" cy="526022"/>
          </a:xfrm>
        </p:spPr>
        <p:txBody>
          <a:bodyPr>
            <a:noAutofit/>
          </a:bodyPr>
          <a:lstStyle>
            <a:lvl1pPr marL="0" indent="0">
              <a:buNone/>
              <a:defRPr sz="2600" b="1">
                <a:solidFill>
                  <a:schemeClr val="bg1"/>
                </a:solidFill>
                <a:latin typeface="+mj-lt"/>
              </a:defRPr>
            </a:lvl1pPr>
          </a:lstStyle>
          <a:p>
            <a:pPr lvl="0"/>
            <a:r>
              <a:rPr lang="en-US"/>
              <a:t>Click to edit Master text styles</a:t>
            </a:r>
          </a:p>
        </p:txBody>
      </p:sp>
      <p:sp>
        <p:nvSpPr>
          <p:cNvPr id="8" name="Text Placeholder 4">
            <a:extLst>
              <a:ext uri="{FF2B5EF4-FFF2-40B4-BE49-F238E27FC236}">
                <a16:creationId xmlns:a16="http://schemas.microsoft.com/office/drawing/2014/main" id="{A4E15D6B-336E-D0ED-A353-844847A14104}"/>
              </a:ext>
            </a:extLst>
          </p:cNvPr>
          <p:cNvSpPr>
            <a:spLocks noGrp="1"/>
          </p:cNvSpPr>
          <p:nvPr>
            <p:ph type="body" sz="quarter" idx="14" hasCustomPrompt="1"/>
          </p:nvPr>
        </p:nvSpPr>
        <p:spPr>
          <a:xfrm>
            <a:off x="336176" y="806581"/>
            <a:ext cx="6992004" cy="611376"/>
          </a:xfrm>
        </p:spPr>
        <p:txBody>
          <a:bodyPr anchor="ctr">
            <a:noAutofit/>
          </a:bodyPr>
          <a:lstStyle>
            <a:lvl1pPr marL="0" indent="0">
              <a:buNone/>
              <a:defRPr sz="2000" b="1">
                <a:solidFill>
                  <a:schemeClr val="accent3"/>
                </a:solidFill>
              </a:defRPr>
            </a:lvl1pPr>
          </a:lstStyle>
          <a:p>
            <a:pPr lvl="0"/>
            <a:r>
              <a:rPr lang="en-GB"/>
              <a:t>Subheading if needed</a:t>
            </a:r>
          </a:p>
        </p:txBody>
      </p:sp>
    </p:spTree>
    <p:extLst>
      <p:ext uri="{BB962C8B-B14F-4D97-AF65-F5344CB8AC3E}">
        <p14:creationId xmlns:p14="http://schemas.microsoft.com/office/powerpoint/2010/main" val="1631482858"/>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idnight layout">
    <p:bg>
      <p:bgPr>
        <a:solidFill>
          <a:schemeClr val="tx1"/>
        </a:solidFill>
        <a:effectLst/>
      </p:bgPr>
    </p:bg>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EA18CB36-4C62-72A5-7278-71CC122F3F96}"/>
              </a:ext>
            </a:extLst>
          </p:cNvPr>
          <p:cNvSpPr>
            <a:spLocks noGrp="1"/>
          </p:cNvSpPr>
          <p:nvPr>
            <p:ph type="body" sz="quarter" idx="12"/>
          </p:nvPr>
        </p:nvSpPr>
        <p:spPr>
          <a:xfrm>
            <a:off x="340660" y="1513673"/>
            <a:ext cx="11409080" cy="4997783"/>
          </a:xfrm>
        </p:spPr>
        <p:txBody>
          <a:bodyPr/>
          <a:lstStyle>
            <a:lvl1pPr marL="0" indent="0">
              <a:lnSpc>
                <a:spcPct val="100000"/>
              </a:lnSpc>
              <a:buClr>
                <a:schemeClr val="bg1"/>
              </a:buClr>
              <a:buNone/>
              <a:defRPr sz="2000" b="0">
                <a:solidFill>
                  <a:schemeClr val="accent2"/>
                </a:solidFill>
              </a:defRPr>
            </a:lvl1pPr>
            <a:lvl2pPr marL="457200" indent="0">
              <a:lnSpc>
                <a:spcPct val="100000"/>
              </a:lnSpc>
              <a:buClr>
                <a:schemeClr val="bg1"/>
              </a:buClr>
              <a:buNone/>
              <a:defRPr sz="1800">
                <a:solidFill>
                  <a:schemeClr val="accent2"/>
                </a:solidFill>
              </a:defRPr>
            </a:lvl2pPr>
            <a:lvl3pPr marL="914400" indent="0">
              <a:lnSpc>
                <a:spcPct val="100000"/>
              </a:lnSpc>
              <a:buClr>
                <a:schemeClr val="bg1"/>
              </a:buClr>
              <a:buNone/>
              <a:defRPr sz="1600">
                <a:solidFill>
                  <a:schemeClr val="accent2"/>
                </a:solidFill>
              </a:defRPr>
            </a:lvl3pPr>
            <a:lvl4pPr marL="1371600" indent="0">
              <a:lnSpc>
                <a:spcPct val="100000"/>
              </a:lnSpc>
              <a:buClr>
                <a:schemeClr val="bg1"/>
              </a:buClr>
              <a:buNone/>
              <a:defRPr sz="1600">
                <a:solidFill>
                  <a:schemeClr val="accent2"/>
                </a:solidFill>
              </a:defRPr>
            </a:lvl4pPr>
            <a:lvl5pPr marL="1828800" indent="0">
              <a:lnSpc>
                <a:spcPct val="100000"/>
              </a:lnSpc>
              <a:buClr>
                <a:schemeClr val="bg1"/>
              </a:buClr>
              <a:buNone/>
              <a:defRPr sz="14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 Placeholder 7">
            <a:extLst>
              <a:ext uri="{FF2B5EF4-FFF2-40B4-BE49-F238E27FC236}">
                <a16:creationId xmlns:a16="http://schemas.microsoft.com/office/drawing/2014/main" id="{459F038B-DF42-CF91-86C9-E3ECF4D719D7}"/>
              </a:ext>
            </a:extLst>
          </p:cNvPr>
          <p:cNvSpPr>
            <a:spLocks noGrp="1"/>
          </p:cNvSpPr>
          <p:nvPr>
            <p:ph type="body" sz="quarter" idx="13"/>
          </p:nvPr>
        </p:nvSpPr>
        <p:spPr>
          <a:xfrm>
            <a:off x="340659" y="346544"/>
            <a:ext cx="6992004" cy="526022"/>
          </a:xfrm>
        </p:spPr>
        <p:txBody>
          <a:bodyPr>
            <a:noAutofit/>
          </a:bodyPr>
          <a:lstStyle>
            <a:lvl1pPr marL="0" indent="0">
              <a:buNone/>
              <a:defRPr sz="2600" b="1">
                <a:solidFill>
                  <a:schemeClr val="tx2"/>
                </a:solidFill>
                <a:latin typeface="+mj-lt"/>
              </a:defRPr>
            </a:lvl1pPr>
          </a:lstStyle>
          <a:p>
            <a:pPr lvl="0"/>
            <a:r>
              <a:rPr lang="en-US"/>
              <a:t>Click to edit Master text styles</a:t>
            </a:r>
          </a:p>
        </p:txBody>
      </p:sp>
      <p:sp>
        <p:nvSpPr>
          <p:cNvPr id="8" name="Text Placeholder 4">
            <a:extLst>
              <a:ext uri="{FF2B5EF4-FFF2-40B4-BE49-F238E27FC236}">
                <a16:creationId xmlns:a16="http://schemas.microsoft.com/office/drawing/2014/main" id="{A4E15D6B-336E-D0ED-A353-844847A14104}"/>
              </a:ext>
            </a:extLst>
          </p:cNvPr>
          <p:cNvSpPr>
            <a:spLocks noGrp="1"/>
          </p:cNvSpPr>
          <p:nvPr>
            <p:ph type="body" sz="quarter" idx="14" hasCustomPrompt="1"/>
          </p:nvPr>
        </p:nvSpPr>
        <p:spPr>
          <a:xfrm>
            <a:off x="336176" y="806581"/>
            <a:ext cx="6992004" cy="611376"/>
          </a:xfrm>
        </p:spPr>
        <p:txBody>
          <a:bodyPr anchor="ctr">
            <a:noAutofit/>
          </a:bodyPr>
          <a:lstStyle>
            <a:lvl1pPr marL="0" indent="0">
              <a:buNone/>
              <a:defRPr sz="2000" b="1">
                <a:solidFill>
                  <a:schemeClr val="accent2"/>
                </a:solidFill>
              </a:defRPr>
            </a:lvl1pPr>
          </a:lstStyle>
          <a:p>
            <a:pPr lvl="0"/>
            <a:r>
              <a:rPr lang="en-GB"/>
              <a:t>Subheading if needed</a:t>
            </a:r>
          </a:p>
        </p:txBody>
      </p:sp>
    </p:spTree>
    <p:extLst>
      <p:ext uri="{BB962C8B-B14F-4D97-AF65-F5344CB8AC3E}">
        <p14:creationId xmlns:p14="http://schemas.microsoft.com/office/powerpoint/2010/main" val="1963672545"/>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acts 3">
    <p:bg>
      <p:bgPr>
        <a:solidFill>
          <a:schemeClr val="bg1"/>
        </a:solidFill>
        <a:effectLst/>
      </p:bgPr>
    </p:bg>
    <p:spTree>
      <p:nvGrpSpPr>
        <p:cNvPr id="1" name=""/>
        <p:cNvGrpSpPr/>
        <p:nvPr/>
      </p:nvGrpSpPr>
      <p:grpSpPr>
        <a:xfrm>
          <a:off x="0" y="0"/>
          <a:ext cx="0" cy="0"/>
          <a:chOff x="0" y="0"/>
          <a:chExt cx="0" cy="0"/>
        </a:xfrm>
      </p:grpSpPr>
      <p:sp>
        <p:nvSpPr>
          <p:cNvPr id="14" name="Picture Placeholder 5"/>
          <p:cNvSpPr>
            <a:spLocks noGrp="1"/>
          </p:cNvSpPr>
          <p:nvPr>
            <p:ph type="pic" sz="quarter" idx="21"/>
          </p:nvPr>
        </p:nvSpPr>
        <p:spPr>
          <a:xfrm>
            <a:off x="336176" y="1638763"/>
            <a:ext cx="1980000" cy="1980000"/>
          </a:xfrm>
          <a:prstGeom prst="ellipse">
            <a:avLst/>
          </a:prstGeom>
          <a:blipFill dpi="0" rotWithShape="1">
            <a:blip r:embed="rId2"/>
            <a:srcRect/>
            <a:stretch>
              <a:fillRect/>
            </a:stretch>
          </a:blipFill>
        </p:spPr>
        <p:txBody>
          <a:bodyPr/>
          <a:lstStyle>
            <a:lvl1pPr marL="0" indent="0">
              <a:buNone/>
              <a:defRPr>
                <a:noFill/>
              </a:defRPr>
            </a:lvl1pPr>
          </a:lstStyle>
          <a:p>
            <a:r>
              <a:rPr lang="en-US"/>
              <a:t>Click icon to add picture</a:t>
            </a:r>
            <a:endParaRPr lang="en-GB"/>
          </a:p>
        </p:txBody>
      </p:sp>
      <p:sp>
        <p:nvSpPr>
          <p:cNvPr id="36" name="Picture Placeholder 5"/>
          <p:cNvSpPr>
            <a:spLocks noGrp="1"/>
          </p:cNvSpPr>
          <p:nvPr>
            <p:ph type="pic" sz="quarter" idx="26"/>
          </p:nvPr>
        </p:nvSpPr>
        <p:spPr>
          <a:xfrm>
            <a:off x="3806477" y="1638763"/>
            <a:ext cx="1980000" cy="1980000"/>
          </a:xfrm>
          <a:prstGeom prst="ellipse">
            <a:avLst/>
          </a:prstGeom>
          <a:blipFill dpi="0" rotWithShape="1">
            <a:blip r:embed="rId2"/>
            <a:srcRect/>
            <a:stretch>
              <a:fillRect/>
            </a:stretch>
          </a:blipFill>
        </p:spPr>
        <p:txBody>
          <a:bodyPr/>
          <a:lstStyle>
            <a:lvl1pPr marL="0" indent="0">
              <a:buNone/>
              <a:defRPr>
                <a:noFill/>
              </a:defRPr>
            </a:lvl1pPr>
          </a:lstStyle>
          <a:p>
            <a:r>
              <a:rPr lang="en-US"/>
              <a:t>Click icon to add picture</a:t>
            </a:r>
            <a:endParaRPr lang="en-GB"/>
          </a:p>
        </p:txBody>
      </p:sp>
      <p:sp>
        <p:nvSpPr>
          <p:cNvPr id="51" name="Picture Placeholder 5"/>
          <p:cNvSpPr>
            <a:spLocks noGrp="1"/>
          </p:cNvSpPr>
          <p:nvPr>
            <p:ph type="pic" sz="quarter" idx="31"/>
          </p:nvPr>
        </p:nvSpPr>
        <p:spPr>
          <a:xfrm>
            <a:off x="7279059" y="1638763"/>
            <a:ext cx="1980000" cy="1980000"/>
          </a:xfrm>
          <a:prstGeom prst="ellipse">
            <a:avLst/>
          </a:prstGeom>
          <a:blipFill dpi="0" rotWithShape="1">
            <a:blip r:embed="rId2"/>
            <a:srcRect/>
            <a:stretch>
              <a:fillRect/>
            </a:stretch>
          </a:blipFill>
        </p:spPr>
        <p:txBody>
          <a:bodyPr/>
          <a:lstStyle>
            <a:lvl1pPr marL="0" indent="0">
              <a:buNone/>
              <a:defRPr>
                <a:noFill/>
              </a:defRPr>
            </a:lvl1pPr>
          </a:lstStyle>
          <a:p>
            <a:r>
              <a:rPr lang="en-US"/>
              <a:t>Click icon to add picture</a:t>
            </a:r>
            <a:endParaRPr lang="en-GB"/>
          </a:p>
        </p:txBody>
      </p:sp>
      <p:sp>
        <p:nvSpPr>
          <p:cNvPr id="3" name="Text Placeholder 7">
            <a:extLst>
              <a:ext uri="{FF2B5EF4-FFF2-40B4-BE49-F238E27FC236}">
                <a16:creationId xmlns:a16="http://schemas.microsoft.com/office/drawing/2014/main" id="{5537AFA6-408B-DF4D-9A53-6DB678EC1C05}"/>
              </a:ext>
            </a:extLst>
          </p:cNvPr>
          <p:cNvSpPr>
            <a:spLocks noGrp="1"/>
          </p:cNvSpPr>
          <p:nvPr>
            <p:ph type="body" sz="quarter" idx="13"/>
          </p:nvPr>
        </p:nvSpPr>
        <p:spPr>
          <a:xfrm>
            <a:off x="340659" y="346544"/>
            <a:ext cx="6992004" cy="526022"/>
          </a:xfrm>
        </p:spPr>
        <p:txBody>
          <a:bodyPr>
            <a:noAutofit/>
          </a:bodyPr>
          <a:lstStyle>
            <a:lvl1pPr marL="0" indent="0">
              <a:buNone/>
              <a:defRPr sz="2600" b="1">
                <a:solidFill>
                  <a:schemeClr val="bg2"/>
                </a:solidFill>
                <a:latin typeface="+mj-lt"/>
              </a:defRPr>
            </a:lvl1pPr>
          </a:lstStyle>
          <a:p>
            <a:pPr lvl="0"/>
            <a:r>
              <a:rPr lang="en-US"/>
              <a:t>Click to edit Master text styles</a:t>
            </a:r>
          </a:p>
        </p:txBody>
      </p:sp>
      <p:sp>
        <p:nvSpPr>
          <p:cNvPr id="4" name="Text Placeholder 4">
            <a:extLst>
              <a:ext uri="{FF2B5EF4-FFF2-40B4-BE49-F238E27FC236}">
                <a16:creationId xmlns:a16="http://schemas.microsoft.com/office/drawing/2014/main" id="{298B3375-3529-3E12-DCC0-E8B9CBA541A4}"/>
              </a:ext>
            </a:extLst>
          </p:cNvPr>
          <p:cNvSpPr>
            <a:spLocks noGrp="1"/>
          </p:cNvSpPr>
          <p:nvPr>
            <p:ph type="body" sz="quarter" idx="35" hasCustomPrompt="1"/>
          </p:nvPr>
        </p:nvSpPr>
        <p:spPr>
          <a:xfrm>
            <a:off x="336176" y="806581"/>
            <a:ext cx="6992004" cy="611376"/>
          </a:xfrm>
        </p:spPr>
        <p:txBody>
          <a:bodyPr anchor="ctr">
            <a:noAutofit/>
          </a:bodyPr>
          <a:lstStyle>
            <a:lvl1pPr marL="0" indent="0">
              <a:buNone/>
              <a:defRPr sz="2000" b="1">
                <a:solidFill>
                  <a:schemeClr val="accent2"/>
                </a:solidFill>
              </a:defRPr>
            </a:lvl1pPr>
          </a:lstStyle>
          <a:p>
            <a:pPr lvl="0"/>
            <a:r>
              <a:rPr lang="en-GB"/>
              <a:t>Subheading if needed</a:t>
            </a:r>
          </a:p>
        </p:txBody>
      </p:sp>
      <p:sp>
        <p:nvSpPr>
          <p:cNvPr id="8" name="Text Placeholder 7">
            <a:extLst>
              <a:ext uri="{FF2B5EF4-FFF2-40B4-BE49-F238E27FC236}">
                <a16:creationId xmlns:a16="http://schemas.microsoft.com/office/drawing/2014/main" id="{195D7913-118B-93DE-F9ED-A2B96CA100F7}"/>
              </a:ext>
            </a:extLst>
          </p:cNvPr>
          <p:cNvSpPr>
            <a:spLocks noGrp="1"/>
          </p:cNvSpPr>
          <p:nvPr>
            <p:ph type="body" sz="quarter" idx="36"/>
          </p:nvPr>
        </p:nvSpPr>
        <p:spPr>
          <a:xfrm>
            <a:off x="3807198" y="3962598"/>
            <a:ext cx="3170238" cy="22000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7">
            <a:extLst>
              <a:ext uri="{FF2B5EF4-FFF2-40B4-BE49-F238E27FC236}">
                <a16:creationId xmlns:a16="http://schemas.microsoft.com/office/drawing/2014/main" id="{6E368BA7-F2C4-2D18-3160-A68F443A27DF}"/>
              </a:ext>
            </a:extLst>
          </p:cNvPr>
          <p:cNvSpPr>
            <a:spLocks noGrp="1"/>
          </p:cNvSpPr>
          <p:nvPr>
            <p:ph type="body" sz="quarter" idx="37"/>
          </p:nvPr>
        </p:nvSpPr>
        <p:spPr>
          <a:xfrm>
            <a:off x="7276260" y="3962598"/>
            <a:ext cx="3170238" cy="22000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a:extLst>
              <a:ext uri="{FF2B5EF4-FFF2-40B4-BE49-F238E27FC236}">
                <a16:creationId xmlns:a16="http://schemas.microsoft.com/office/drawing/2014/main" id="{401C2583-6756-E00C-C2C8-22A1A2D12AE1}"/>
              </a:ext>
            </a:extLst>
          </p:cNvPr>
          <p:cNvSpPr>
            <a:spLocks noGrp="1"/>
          </p:cNvSpPr>
          <p:nvPr>
            <p:ph type="body" sz="quarter" idx="38"/>
          </p:nvPr>
        </p:nvSpPr>
        <p:spPr>
          <a:xfrm>
            <a:off x="337416" y="3962598"/>
            <a:ext cx="3170238" cy="22000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58869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9D117-5AB1-803B-FA22-FF890C7543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ED53947-E377-EDE1-5B59-5592C79D9A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19CCF9B-2969-F75E-A54E-1A5AB8B69039}"/>
              </a:ext>
            </a:extLst>
          </p:cNvPr>
          <p:cNvSpPr>
            <a:spLocks noGrp="1"/>
          </p:cNvSpPr>
          <p:nvPr>
            <p:ph type="dt" sz="half" idx="10"/>
          </p:nvPr>
        </p:nvSpPr>
        <p:spPr/>
        <p:txBody>
          <a:bodyPr/>
          <a:lstStyle/>
          <a:p>
            <a:fld id="{E66EDFD1-5083-4C04-AB3F-183AE8261620}" type="datetimeFigureOut">
              <a:rPr lang="en-US" smtClean="0"/>
              <a:t>9/3/2026</a:t>
            </a:fld>
            <a:endParaRPr lang="en-US"/>
          </a:p>
        </p:txBody>
      </p:sp>
      <p:sp>
        <p:nvSpPr>
          <p:cNvPr id="5" name="Footer Placeholder 4">
            <a:extLst>
              <a:ext uri="{FF2B5EF4-FFF2-40B4-BE49-F238E27FC236}">
                <a16:creationId xmlns:a16="http://schemas.microsoft.com/office/drawing/2014/main" id="{250FD71E-2FD8-810F-915B-D61776A9AE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DF21DC-E4ED-B2AE-FCFC-B0232CED01AD}"/>
              </a:ext>
            </a:extLst>
          </p:cNvPr>
          <p:cNvSpPr>
            <a:spLocks noGrp="1"/>
          </p:cNvSpPr>
          <p:nvPr>
            <p:ph type="sldNum" sz="quarter" idx="12"/>
          </p:nvPr>
        </p:nvSpPr>
        <p:spPr/>
        <p:txBody>
          <a:bodyPr/>
          <a:lstStyle/>
          <a:p>
            <a:fld id="{94E32F4C-3FC8-45B3-A18A-2973CC8D5292}" type="slidenum">
              <a:rPr lang="en-US" smtClean="0"/>
              <a:t>‹#›</a:t>
            </a:fld>
            <a:endParaRPr lang="en-US"/>
          </a:p>
        </p:txBody>
      </p:sp>
    </p:spTree>
    <p:extLst>
      <p:ext uri="{BB962C8B-B14F-4D97-AF65-F5344CB8AC3E}">
        <p14:creationId xmlns:p14="http://schemas.microsoft.com/office/powerpoint/2010/main" val="34410029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acts 6">
    <p:bg>
      <p:bgPr>
        <a:solidFill>
          <a:schemeClr val="bg1"/>
        </a:solidFill>
        <a:effectLst/>
      </p:bgPr>
    </p:bg>
    <p:spTree>
      <p:nvGrpSpPr>
        <p:cNvPr id="1" name=""/>
        <p:cNvGrpSpPr/>
        <p:nvPr/>
      </p:nvGrpSpPr>
      <p:grpSpPr>
        <a:xfrm>
          <a:off x="0" y="0"/>
          <a:ext cx="0" cy="0"/>
          <a:chOff x="0" y="0"/>
          <a:chExt cx="0" cy="0"/>
        </a:xfrm>
      </p:grpSpPr>
      <p:sp>
        <p:nvSpPr>
          <p:cNvPr id="14" name="Picture Placeholder 5"/>
          <p:cNvSpPr>
            <a:spLocks noGrp="1"/>
          </p:cNvSpPr>
          <p:nvPr>
            <p:ph type="pic" sz="quarter" idx="21"/>
          </p:nvPr>
        </p:nvSpPr>
        <p:spPr>
          <a:xfrm>
            <a:off x="336176" y="2115418"/>
            <a:ext cx="1260000" cy="1260000"/>
          </a:xfrm>
          <a:prstGeom prst="ellipse">
            <a:avLst/>
          </a:prstGeom>
          <a:blipFill dpi="0" rotWithShape="1">
            <a:blip r:embed="rId2"/>
            <a:srcRect/>
            <a:stretch>
              <a:fillRect/>
            </a:stretch>
          </a:blipFill>
        </p:spPr>
        <p:txBody>
          <a:bodyPr/>
          <a:lstStyle>
            <a:lvl1pPr marL="0" indent="0">
              <a:buNone/>
              <a:defRPr>
                <a:noFill/>
              </a:defRPr>
            </a:lvl1pPr>
          </a:lstStyle>
          <a:p>
            <a:r>
              <a:rPr lang="en-US"/>
              <a:t>Click icon to add picture</a:t>
            </a:r>
            <a:endParaRPr lang="en-GB"/>
          </a:p>
        </p:txBody>
      </p:sp>
      <p:sp>
        <p:nvSpPr>
          <p:cNvPr id="36" name="Picture Placeholder 5"/>
          <p:cNvSpPr>
            <a:spLocks noGrp="1"/>
          </p:cNvSpPr>
          <p:nvPr>
            <p:ph type="pic" sz="quarter" idx="26"/>
          </p:nvPr>
        </p:nvSpPr>
        <p:spPr>
          <a:xfrm>
            <a:off x="3949848" y="2115418"/>
            <a:ext cx="1260000" cy="1260000"/>
          </a:xfrm>
          <a:prstGeom prst="ellipse">
            <a:avLst/>
          </a:prstGeom>
          <a:blipFill dpi="0" rotWithShape="1">
            <a:blip r:embed="rId2"/>
            <a:srcRect/>
            <a:stretch>
              <a:fillRect/>
            </a:stretch>
          </a:blipFill>
        </p:spPr>
        <p:txBody>
          <a:bodyPr/>
          <a:lstStyle>
            <a:lvl1pPr marL="0" indent="0">
              <a:buNone/>
              <a:defRPr>
                <a:noFill/>
              </a:defRPr>
            </a:lvl1pPr>
          </a:lstStyle>
          <a:p>
            <a:r>
              <a:rPr lang="en-US"/>
              <a:t>Click icon to add picture</a:t>
            </a:r>
            <a:endParaRPr lang="en-GB"/>
          </a:p>
        </p:txBody>
      </p:sp>
      <p:sp>
        <p:nvSpPr>
          <p:cNvPr id="51" name="Picture Placeholder 5"/>
          <p:cNvSpPr>
            <a:spLocks noGrp="1"/>
          </p:cNvSpPr>
          <p:nvPr>
            <p:ph type="pic" sz="quarter" idx="31"/>
          </p:nvPr>
        </p:nvSpPr>
        <p:spPr>
          <a:xfrm>
            <a:off x="7563520" y="2115418"/>
            <a:ext cx="1260000" cy="1260000"/>
          </a:xfrm>
          <a:prstGeom prst="ellipse">
            <a:avLst/>
          </a:prstGeom>
          <a:blipFill dpi="0" rotWithShape="1">
            <a:blip r:embed="rId2"/>
            <a:srcRect/>
            <a:stretch>
              <a:fillRect/>
            </a:stretch>
          </a:blipFill>
        </p:spPr>
        <p:txBody>
          <a:bodyPr/>
          <a:lstStyle>
            <a:lvl1pPr marL="0" indent="0">
              <a:buNone/>
              <a:defRPr>
                <a:noFill/>
              </a:defRPr>
            </a:lvl1pPr>
          </a:lstStyle>
          <a:p>
            <a:r>
              <a:rPr lang="en-US"/>
              <a:t>Click icon to add picture</a:t>
            </a:r>
            <a:endParaRPr lang="en-GB"/>
          </a:p>
        </p:txBody>
      </p:sp>
      <p:sp>
        <p:nvSpPr>
          <p:cNvPr id="40" name="Picture Placeholder 5">
            <a:extLst>
              <a:ext uri="{FF2B5EF4-FFF2-40B4-BE49-F238E27FC236}">
                <a16:creationId xmlns:a16="http://schemas.microsoft.com/office/drawing/2014/main" id="{2B7D9B07-CB65-483B-861A-34874E2EB73B}"/>
              </a:ext>
            </a:extLst>
          </p:cNvPr>
          <p:cNvSpPr>
            <a:spLocks noGrp="1"/>
          </p:cNvSpPr>
          <p:nvPr>
            <p:ph type="pic" sz="quarter" idx="41"/>
          </p:nvPr>
        </p:nvSpPr>
        <p:spPr>
          <a:xfrm>
            <a:off x="336176" y="4056496"/>
            <a:ext cx="1260000" cy="1260000"/>
          </a:xfrm>
          <a:prstGeom prst="ellipse">
            <a:avLst/>
          </a:prstGeom>
          <a:blipFill dpi="0" rotWithShape="1">
            <a:blip r:embed="rId2"/>
            <a:srcRect/>
            <a:stretch>
              <a:fillRect/>
            </a:stretch>
          </a:blipFill>
        </p:spPr>
        <p:txBody>
          <a:bodyPr/>
          <a:lstStyle>
            <a:lvl1pPr marL="0" indent="0">
              <a:buNone/>
              <a:defRPr>
                <a:noFill/>
              </a:defRPr>
            </a:lvl1pPr>
          </a:lstStyle>
          <a:p>
            <a:r>
              <a:rPr lang="en-US"/>
              <a:t>Click icon to add picture</a:t>
            </a:r>
            <a:endParaRPr lang="en-GB"/>
          </a:p>
        </p:txBody>
      </p:sp>
      <p:sp>
        <p:nvSpPr>
          <p:cNvPr id="44" name="Picture Placeholder 5">
            <a:extLst>
              <a:ext uri="{FF2B5EF4-FFF2-40B4-BE49-F238E27FC236}">
                <a16:creationId xmlns:a16="http://schemas.microsoft.com/office/drawing/2014/main" id="{C7C430B3-4CB3-4225-95A2-DD4812DF9F18}"/>
              </a:ext>
            </a:extLst>
          </p:cNvPr>
          <p:cNvSpPr>
            <a:spLocks noGrp="1"/>
          </p:cNvSpPr>
          <p:nvPr>
            <p:ph type="pic" sz="quarter" idx="45"/>
          </p:nvPr>
        </p:nvSpPr>
        <p:spPr>
          <a:xfrm>
            <a:off x="3949848" y="4056496"/>
            <a:ext cx="1260000" cy="1260000"/>
          </a:xfrm>
          <a:prstGeom prst="ellipse">
            <a:avLst/>
          </a:prstGeom>
          <a:blipFill dpi="0" rotWithShape="1">
            <a:blip r:embed="rId2"/>
            <a:srcRect/>
            <a:stretch>
              <a:fillRect/>
            </a:stretch>
          </a:blipFill>
        </p:spPr>
        <p:txBody>
          <a:bodyPr/>
          <a:lstStyle>
            <a:lvl1pPr marL="0" indent="0">
              <a:buNone/>
              <a:defRPr>
                <a:noFill/>
              </a:defRPr>
            </a:lvl1pPr>
          </a:lstStyle>
          <a:p>
            <a:r>
              <a:rPr lang="en-US"/>
              <a:t>Click icon to add picture</a:t>
            </a:r>
            <a:endParaRPr lang="en-GB"/>
          </a:p>
        </p:txBody>
      </p:sp>
      <p:sp>
        <p:nvSpPr>
          <p:cNvPr id="45" name="Picture Placeholder 5">
            <a:extLst>
              <a:ext uri="{FF2B5EF4-FFF2-40B4-BE49-F238E27FC236}">
                <a16:creationId xmlns:a16="http://schemas.microsoft.com/office/drawing/2014/main" id="{7739F98C-C738-4F1A-8CAF-8673FDE9F57E}"/>
              </a:ext>
            </a:extLst>
          </p:cNvPr>
          <p:cNvSpPr>
            <a:spLocks noGrp="1"/>
          </p:cNvSpPr>
          <p:nvPr>
            <p:ph type="pic" sz="quarter" idx="46"/>
          </p:nvPr>
        </p:nvSpPr>
        <p:spPr>
          <a:xfrm>
            <a:off x="7563520" y="4056496"/>
            <a:ext cx="1260000" cy="1260000"/>
          </a:xfrm>
          <a:prstGeom prst="ellipse">
            <a:avLst/>
          </a:prstGeom>
          <a:blipFill dpi="0" rotWithShape="1">
            <a:blip r:embed="rId2"/>
            <a:srcRect/>
            <a:stretch>
              <a:fillRect/>
            </a:stretch>
          </a:blipFill>
        </p:spPr>
        <p:txBody>
          <a:bodyPr/>
          <a:lstStyle>
            <a:lvl1pPr marL="0" indent="0">
              <a:buNone/>
              <a:defRPr>
                <a:noFill/>
              </a:defRPr>
            </a:lvl1pPr>
          </a:lstStyle>
          <a:p>
            <a:r>
              <a:rPr lang="en-US"/>
              <a:t>Click icon to add picture</a:t>
            </a:r>
            <a:endParaRPr lang="en-GB"/>
          </a:p>
        </p:txBody>
      </p:sp>
      <p:sp>
        <p:nvSpPr>
          <p:cNvPr id="3" name="Text Placeholder 7">
            <a:extLst>
              <a:ext uri="{FF2B5EF4-FFF2-40B4-BE49-F238E27FC236}">
                <a16:creationId xmlns:a16="http://schemas.microsoft.com/office/drawing/2014/main" id="{97EDA608-8827-3F23-B39D-D5BE2D8EC4B3}"/>
              </a:ext>
            </a:extLst>
          </p:cNvPr>
          <p:cNvSpPr>
            <a:spLocks noGrp="1"/>
          </p:cNvSpPr>
          <p:nvPr>
            <p:ph type="body" sz="quarter" idx="13"/>
          </p:nvPr>
        </p:nvSpPr>
        <p:spPr>
          <a:xfrm>
            <a:off x="340659" y="346544"/>
            <a:ext cx="6992004" cy="526022"/>
          </a:xfrm>
        </p:spPr>
        <p:txBody>
          <a:bodyPr>
            <a:noAutofit/>
          </a:bodyPr>
          <a:lstStyle>
            <a:lvl1pPr marL="0" indent="0">
              <a:buNone/>
              <a:defRPr sz="2600" b="1">
                <a:solidFill>
                  <a:schemeClr val="bg2"/>
                </a:solidFill>
                <a:latin typeface="+mj-lt"/>
              </a:defRPr>
            </a:lvl1pPr>
          </a:lstStyle>
          <a:p>
            <a:pPr lvl="0"/>
            <a:r>
              <a:rPr lang="en-US"/>
              <a:t>Click to edit Master text styles</a:t>
            </a:r>
          </a:p>
        </p:txBody>
      </p:sp>
      <p:sp>
        <p:nvSpPr>
          <p:cNvPr id="4" name="Text Placeholder 4">
            <a:extLst>
              <a:ext uri="{FF2B5EF4-FFF2-40B4-BE49-F238E27FC236}">
                <a16:creationId xmlns:a16="http://schemas.microsoft.com/office/drawing/2014/main" id="{14382B4F-AE7C-D785-BD7B-BB7490095708}"/>
              </a:ext>
            </a:extLst>
          </p:cNvPr>
          <p:cNvSpPr>
            <a:spLocks noGrp="1"/>
          </p:cNvSpPr>
          <p:nvPr>
            <p:ph type="body" sz="quarter" idx="54" hasCustomPrompt="1"/>
          </p:nvPr>
        </p:nvSpPr>
        <p:spPr>
          <a:xfrm>
            <a:off x="336176" y="806581"/>
            <a:ext cx="6992004" cy="611376"/>
          </a:xfrm>
        </p:spPr>
        <p:txBody>
          <a:bodyPr anchor="ctr">
            <a:noAutofit/>
          </a:bodyPr>
          <a:lstStyle>
            <a:lvl1pPr marL="0" indent="0">
              <a:buNone/>
              <a:defRPr sz="2000" b="1">
                <a:solidFill>
                  <a:schemeClr val="accent2"/>
                </a:solidFill>
              </a:defRPr>
            </a:lvl1pPr>
          </a:lstStyle>
          <a:p>
            <a:pPr lvl="0"/>
            <a:r>
              <a:rPr lang="en-GB"/>
              <a:t>Subheading if needed</a:t>
            </a:r>
          </a:p>
        </p:txBody>
      </p:sp>
      <p:sp>
        <p:nvSpPr>
          <p:cNvPr id="5" name="Text Placeholder 7">
            <a:extLst>
              <a:ext uri="{FF2B5EF4-FFF2-40B4-BE49-F238E27FC236}">
                <a16:creationId xmlns:a16="http://schemas.microsoft.com/office/drawing/2014/main" id="{2A40A232-77DC-3E7B-C191-C927E0D2AEA8}"/>
              </a:ext>
            </a:extLst>
          </p:cNvPr>
          <p:cNvSpPr>
            <a:spLocks noGrp="1"/>
          </p:cNvSpPr>
          <p:nvPr>
            <p:ph type="body" sz="quarter" idx="55"/>
          </p:nvPr>
        </p:nvSpPr>
        <p:spPr>
          <a:xfrm>
            <a:off x="1692762" y="2110153"/>
            <a:ext cx="2045144" cy="1260000"/>
          </a:xfrm>
        </p:spPr>
        <p:txBody>
          <a:bodyPr>
            <a:normAutofit/>
          </a:bodyPr>
          <a:lstStyle>
            <a:lvl1pPr marL="0" indent="0">
              <a:buNone/>
              <a:defRPr sz="1400"/>
            </a:lvl1pPr>
          </a:lstStyle>
          <a:p>
            <a:pPr lvl="0"/>
            <a:r>
              <a:rPr lang="en-US"/>
              <a:t>Click to edit Master text styles</a:t>
            </a:r>
          </a:p>
        </p:txBody>
      </p:sp>
      <p:sp>
        <p:nvSpPr>
          <p:cNvPr id="6" name="Text Placeholder 7">
            <a:extLst>
              <a:ext uri="{FF2B5EF4-FFF2-40B4-BE49-F238E27FC236}">
                <a16:creationId xmlns:a16="http://schemas.microsoft.com/office/drawing/2014/main" id="{07FA9F05-9313-3BB7-F1CB-2B233D52F291}"/>
              </a:ext>
            </a:extLst>
          </p:cNvPr>
          <p:cNvSpPr>
            <a:spLocks noGrp="1"/>
          </p:cNvSpPr>
          <p:nvPr>
            <p:ph type="body" sz="quarter" idx="56"/>
          </p:nvPr>
        </p:nvSpPr>
        <p:spPr>
          <a:xfrm>
            <a:off x="5293286" y="2100612"/>
            <a:ext cx="2045144" cy="1260000"/>
          </a:xfrm>
        </p:spPr>
        <p:txBody>
          <a:bodyPr>
            <a:normAutofit/>
          </a:bodyPr>
          <a:lstStyle>
            <a:lvl1pPr marL="0" indent="0">
              <a:buNone/>
              <a:defRPr sz="1400"/>
            </a:lvl1pPr>
          </a:lstStyle>
          <a:p>
            <a:pPr lvl="0"/>
            <a:r>
              <a:rPr lang="en-US"/>
              <a:t>Click to edit Master text styles</a:t>
            </a:r>
          </a:p>
        </p:txBody>
      </p:sp>
      <p:sp>
        <p:nvSpPr>
          <p:cNvPr id="7" name="Text Placeholder 7">
            <a:extLst>
              <a:ext uri="{FF2B5EF4-FFF2-40B4-BE49-F238E27FC236}">
                <a16:creationId xmlns:a16="http://schemas.microsoft.com/office/drawing/2014/main" id="{E9ADA131-138A-D7D0-58A9-4DC9C379C118}"/>
              </a:ext>
            </a:extLst>
          </p:cNvPr>
          <p:cNvSpPr>
            <a:spLocks noGrp="1"/>
          </p:cNvSpPr>
          <p:nvPr>
            <p:ph type="body" sz="quarter" idx="57"/>
          </p:nvPr>
        </p:nvSpPr>
        <p:spPr>
          <a:xfrm>
            <a:off x="8916522" y="2098477"/>
            <a:ext cx="2045144" cy="1260000"/>
          </a:xfrm>
        </p:spPr>
        <p:txBody>
          <a:bodyPr>
            <a:normAutofit/>
          </a:bodyPr>
          <a:lstStyle>
            <a:lvl1pPr marL="0" indent="0">
              <a:buNone/>
              <a:defRPr sz="1400"/>
            </a:lvl1pPr>
          </a:lstStyle>
          <a:p>
            <a:pPr lvl="0"/>
            <a:r>
              <a:rPr lang="en-US"/>
              <a:t>Click to edit Master text styles</a:t>
            </a:r>
          </a:p>
        </p:txBody>
      </p:sp>
      <p:sp>
        <p:nvSpPr>
          <p:cNvPr id="8" name="Text Placeholder 7">
            <a:extLst>
              <a:ext uri="{FF2B5EF4-FFF2-40B4-BE49-F238E27FC236}">
                <a16:creationId xmlns:a16="http://schemas.microsoft.com/office/drawing/2014/main" id="{E1A8F927-2B0E-5854-1963-C5CE6F809DBE}"/>
              </a:ext>
            </a:extLst>
          </p:cNvPr>
          <p:cNvSpPr>
            <a:spLocks noGrp="1"/>
          </p:cNvSpPr>
          <p:nvPr>
            <p:ph type="body" sz="quarter" idx="58"/>
          </p:nvPr>
        </p:nvSpPr>
        <p:spPr>
          <a:xfrm>
            <a:off x="8916522" y="4056496"/>
            <a:ext cx="2045144" cy="1260000"/>
          </a:xfrm>
        </p:spPr>
        <p:txBody>
          <a:bodyPr>
            <a:normAutofit/>
          </a:bodyPr>
          <a:lstStyle>
            <a:lvl1pPr marL="0" indent="0">
              <a:buNone/>
              <a:defRPr sz="1400"/>
            </a:lvl1pPr>
          </a:lstStyle>
          <a:p>
            <a:pPr lvl="0"/>
            <a:r>
              <a:rPr lang="en-US"/>
              <a:t>Click to edit Master text styles</a:t>
            </a:r>
          </a:p>
        </p:txBody>
      </p:sp>
      <p:sp>
        <p:nvSpPr>
          <p:cNvPr id="9" name="Text Placeholder 7">
            <a:extLst>
              <a:ext uri="{FF2B5EF4-FFF2-40B4-BE49-F238E27FC236}">
                <a16:creationId xmlns:a16="http://schemas.microsoft.com/office/drawing/2014/main" id="{597DE7A1-3FC2-9CCA-6793-8B2F29A12A30}"/>
              </a:ext>
            </a:extLst>
          </p:cNvPr>
          <p:cNvSpPr>
            <a:spLocks noGrp="1"/>
          </p:cNvSpPr>
          <p:nvPr>
            <p:ph type="body" sz="quarter" idx="59"/>
          </p:nvPr>
        </p:nvSpPr>
        <p:spPr>
          <a:xfrm>
            <a:off x="1692762" y="4056496"/>
            <a:ext cx="2045144" cy="1260000"/>
          </a:xfrm>
        </p:spPr>
        <p:txBody>
          <a:bodyPr>
            <a:normAutofit/>
          </a:bodyPr>
          <a:lstStyle>
            <a:lvl1pPr marL="0" indent="0">
              <a:buNone/>
              <a:defRPr sz="1400"/>
            </a:lvl1pPr>
          </a:lstStyle>
          <a:p>
            <a:pPr lvl="0"/>
            <a:r>
              <a:rPr lang="en-US"/>
              <a:t>Click to edit Master text styles</a:t>
            </a:r>
          </a:p>
        </p:txBody>
      </p:sp>
      <p:sp>
        <p:nvSpPr>
          <p:cNvPr id="10" name="Text Placeholder 7">
            <a:extLst>
              <a:ext uri="{FF2B5EF4-FFF2-40B4-BE49-F238E27FC236}">
                <a16:creationId xmlns:a16="http://schemas.microsoft.com/office/drawing/2014/main" id="{CC94C737-9727-59BF-7770-AAE7B5D57D65}"/>
              </a:ext>
            </a:extLst>
          </p:cNvPr>
          <p:cNvSpPr>
            <a:spLocks noGrp="1"/>
          </p:cNvSpPr>
          <p:nvPr>
            <p:ph type="body" sz="quarter" idx="60"/>
          </p:nvPr>
        </p:nvSpPr>
        <p:spPr>
          <a:xfrm>
            <a:off x="5283036" y="4056496"/>
            <a:ext cx="2045144" cy="1260000"/>
          </a:xfrm>
        </p:spPr>
        <p:txBody>
          <a:bodyPr>
            <a:normAutofit/>
          </a:bodyPr>
          <a:lstStyle>
            <a:lvl1pPr marL="0" indent="0">
              <a:buNone/>
              <a:defRPr sz="1400"/>
            </a:lvl1pPr>
          </a:lstStyle>
          <a:p>
            <a:pPr lvl="0"/>
            <a:r>
              <a:rPr lang="en-US"/>
              <a:t>Click to edit Master text styles</a:t>
            </a:r>
          </a:p>
        </p:txBody>
      </p:sp>
    </p:spTree>
    <p:extLst>
      <p:ext uri="{BB962C8B-B14F-4D97-AF65-F5344CB8AC3E}">
        <p14:creationId xmlns:p14="http://schemas.microsoft.com/office/powerpoint/2010/main" val="787281371"/>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ction Divider with numbers -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0658" y="2794969"/>
            <a:ext cx="6425901" cy="634031"/>
          </a:xfrm>
        </p:spPr>
        <p:txBody>
          <a:bodyPr>
            <a:noAutofit/>
          </a:bodyPr>
          <a:lstStyle>
            <a:lvl1pPr algn="l">
              <a:defRPr sz="3600">
                <a:solidFill>
                  <a:schemeClr val="accent2"/>
                </a:solidFill>
              </a:defRPr>
            </a:lvl1pPr>
          </a:lstStyle>
          <a:p>
            <a:r>
              <a:rPr lang="en-US"/>
              <a:t>Click to add text</a:t>
            </a:r>
            <a:endParaRPr lang="en-GB"/>
          </a:p>
        </p:txBody>
      </p:sp>
      <p:sp>
        <p:nvSpPr>
          <p:cNvPr id="8" name="Text Placeholder 7">
            <a:extLst>
              <a:ext uri="{FF2B5EF4-FFF2-40B4-BE49-F238E27FC236}">
                <a16:creationId xmlns:a16="http://schemas.microsoft.com/office/drawing/2014/main" id="{9309F628-2FAF-E9C1-8981-8EE890ADE6D9}"/>
              </a:ext>
            </a:extLst>
          </p:cNvPr>
          <p:cNvSpPr>
            <a:spLocks noGrp="1"/>
          </p:cNvSpPr>
          <p:nvPr>
            <p:ph type="body" sz="quarter" idx="10" hasCustomPrompt="1"/>
          </p:nvPr>
        </p:nvSpPr>
        <p:spPr>
          <a:xfrm>
            <a:off x="277088" y="4719782"/>
            <a:ext cx="2675136" cy="2012806"/>
          </a:xfrm>
        </p:spPr>
        <p:txBody>
          <a:bodyPr>
            <a:normAutofit/>
          </a:bodyPr>
          <a:lstStyle>
            <a:lvl1pPr marL="0" indent="0">
              <a:buNone/>
              <a:defRPr sz="15000" b="1">
                <a:solidFill>
                  <a:schemeClr val="accent2">
                    <a:alpha val="40000"/>
                  </a:schemeClr>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a:t>01</a:t>
            </a:r>
            <a:endParaRPr lang="en-GB"/>
          </a:p>
        </p:txBody>
      </p:sp>
      <p:sp>
        <p:nvSpPr>
          <p:cNvPr id="5" name="Text Placeholder 4">
            <a:extLst>
              <a:ext uri="{FF2B5EF4-FFF2-40B4-BE49-F238E27FC236}">
                <a16:creationId xmlns:a16="http://schemas.microsoft.com/office/drawing/2014/main" id="{A4390654-B30B-5EA2-9D8D-E1B1C965358B}"/>
              </a:ext>
            </a:extLst>
          </p:cNvPr>
          <p:cNvSpPr>
            <a:spLocks noGrp="1"/>
          </p:cNvSpPr>
          <p:nvPr>
            <p:ph type="body" sz="quarter" idx="11" hasCustomPrompt="1"/>
          </p:nvPr>
        </p:nvSpPr>
        <p:spPr>
          <a:xfrm>
            <a:off x="341313" y="3473721"/>
            <a:ext cx="6424612" cy="633413"/>
          </a:xfrm>
        </p:spPr>
        <p:txBody>
          <a:bodyPr>
            <a:noAutofit/>
          </a:bodyPr>
          <a:lstStyle>
            <a:lvl1pPr marL="0" indent="0">
              <a:buNone/>
              <a:defRPr sz="1800" b="1">
                <a:solidFill>
                  <a:schemeClr val="tx2"/>
                </a:solidFill>
              </a:defRPr>
            </a:lvl1pPr>
          </a:lstStyle>
          <a:p>
            <a:pPr lvl="0"/>
            <a:r>
              <a:rPr lang="en-GB"/>
              <a:t>Subheading if needed</a:t>
            </a:r>
          </a:p>
        </p:txBody>
      </p:sp>
    </p:spTree>
    <p:extLst>
      <p:ext uri="{BB962C8B-B14F-4D97-AF65-F5344CB8AC3E}">
        <p14:creationId xmlns:p14="http://schemas.microsoft.com/office/powerpoint/2010/main" val="23494526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White BLANK">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379998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Title and Content_Midn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Content Placeholder 2"/>
          <p:cNvSpPr>
            <a:spLocks noGrp="1"/>
          </p:cNvSpPr>
          <p:nvPr>
            <p:ph idx="1" hasCustomPrompt="1"/>
          </p:nvPr>
        </p:nvSpPr>
        <p:spPr>
          <a:xfrm>
            <a:off x="838199" y="1701527"/>
            <a:ext cx="8785485" cy="4351338"/>
          </a:xfrm>
        </p:spPr>
        <p:txBody>
          <a:bodyPr/>
          <a:lstStyle>
            <a:lvl1pPr marL="228600" indent="-228600">
              <a:buClr>
                <a:srgbClr val="00B3BA"/>
              </a:buClr>
              <a:buFont typeface="Arial" panose="020B0604020202020204" pitchFamily="34" charset="0"/>
              <a:buChar char="•"/>
              <a:defRPr sz="2000">
                <a:solidFill>
                  <a:schemeClr val="tx1"/>
                </a:solidFill>
              </a:defRPr>
            </a:lvl1pPr>
            <a:lvl2pPr marL="685800" indent="-228600">
              <a:buClr>
                <a:srgbClr val="00B3BA"/>
              </a:buClr>
              <a:buFont typeface="Arial" panose="020B0604020202020204" pitchFamily="34" charset="0"/>
              <a:buChar char="•"/>
              <a:defRPr>
                <a:solidFill>
                  <a:schemeClr val="tx1"/>
                </a:solidFill>
              </a:defRPr>
            </a:lvl2pPr>
            <a:lvl3pPr marL="1143000" indent="-228600">
              <a:buClr>
                <a:srgbClr val="00B3BA"/>
              </a:buClr>
              <a:buFont typeface="Arial" panose="020B0604020202020204" pitchFamily="34" charset="0"/>
              <a:buChar char="•"/>
              <a:defRPr>
                <a:solidFill>
                  <a:schemeClr val="tx1"/>
                </a:solidFill>
              </a:defRPr>
            </a:lvl3pPr>
            <a:lvl4pPr marL="1600200" indent="-228600">
              <a:buClr>
                <a:srgbClr val="00B3BA"/>
              </a:buClr>
              <a:buFont typeface="Arial" panose="020B0604020202020204" pitchFamily="34" charset="0"/>
              <a:buChar char="•"/>
              <a:defRPr>
                <a:solidFill>
                  <a:schemeClr val="tx1"/>
                </a:solidFill>
              </a:defRPr>
            </a:lvl4pPr>
            <a:lvl5pPr marL="2057400" indent="-228600">
              <a:buClr>
                <a:srgbClr val="00B3BA"/>
              </a:buClr>
              <a:buFont typeface="Arial" panose="020B0604020202020204" pitchFamily="34" charset="0"/>
              <a:buChar char="•"/>
              <a:defRPr sz="1400">
                <a:solidFill>
                  <a:schemeClr val="tx1"/>
                </a:solidFill>
              </a:defRPr>
            </a:lvl5pPr>
          </a:lstStyle>
          <a:p>
            <a:pPr lvl="0"/>
            <a:r>
              <a:rPr lang="en-US" dirty="0"/>
              <a:t>Click to add a bullet point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p:cNvSpPr>
            <a:spLocks noGrp="1"/>
          </p:cNvSpPr>
          <p:nvPr>
            <p:ph type="dt" sz="half" idx="10"/>
          </p:nvPr>
        </p:nvSpPr>
        <p:spPr/>
        <p:txBody>
          <a:bodyPr/>
          <a:lstStyle/>
          <a:p>
            <a:r>
              <a:rPr lang="en-GB"/>
              <a:t>TLT | confidential to [company name]</a:t>
            </a:r>
            <a:endParaRPr lang="en-GB" dirty="0"/>
          </a:p>
        </p:txBody>
      </p:sp>
      <p:sp>
        <p:nvSpPr>
          <p:cNvPr id="2" name="Title 1">
            <a:extLst>
              <a:ext uri="{FF2B5EF4-FFF2-40B4-BE49-F238E27FC236}">
                <a16:creationId xmlns:a16="http://schemas.microsoft.com/office/drawing/2014/main" id="{9E62CB52-EFD6-465C-826B-83E2780EB2B4}"/>
              </a:ext>
            </a:extLst>
          </p:cNvPr>
          <p:cNvSpPr>
            <a:spLocks noGrp="1"/>
          </p:cNvSpPr>
          <p:nvPr>
            <p:ph type="title"/>
          </p:nvPr>
        </p:nvSpPr>
        <p:spPr>
          <a:xfrm>
            <a:off x="838200" y="410368"/>
            <a:ext cx="8785484" cy="1325563"/>
          </a:xfrm>
        </p:spPr>
        <p:txBody>
          <a:bodyPr/>
          <a:lstStyle/>
          <a:p>
            <a:r>
              <a:rPr lang="en-US"/>
              <a:t>Click to edit Master title style</a:t>
            </a:r>
            <a:endParaRPr lang="en-GB"/>
          </a:p>
        </p:txBody>
      </p:sp>
    </p:spTree>
    <p:extLst>
      <p:ext uri="{BB962C8B-B14F-4D97-AF65-F5344CB8AC3E}">
        <p14:creationId xmlns:p14="http://schemas.microsoft.com/office/powerpoint/2010/main" val="39473392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Text with Image Crop_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A picture containing shape&#10;&#10;Description automatically generated">
            <a:extLst>
              <a:ext uri="{FF2B5EF4-FFF2-40B4-BE49-F238E27FC236}">
                <a16:creationId xmlns:a16="http://schemas.microsoft.com/office/drawing/2014/main" id="{81A460FE-0475-4DD5-BBA6-423FE6B7EB0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Date Placeholder 3"/>
          <p:cNvSpPr>
            <a:spLocks noGrp="1"/>
          </p:cNvSpPr>
          <p:nvPr>
            <p:ph type="dt" sz="half" idx="12"/>
          </p:nvPr>
        </p:nvSpPr>
        <p:spPr/>
        <p:txBody>
          <a:bodyPr/>
          <a:lstStyle/>
          <a:p>
            <a:r>
              <a:rPr lang="en-GB"/>
              <a:t>TLT | confidential to [company name]</a:t>
            </a:r>
            <a:endParaRPr lang="en-GB" dirty="0"/>
          </a:p>
        </p:txBody>
      </p:sp>
      <p:sp>
        <p:nvSpPr>
          <p:cNvPr id="13" name="Text Placeholder 11">
            <a:extLst>
              <a:ext uri="{FF2B5EF4-FFF2-40B4-BE49-F238E27FC236}">
                <a16:creationId xmlns:a16="http://schemas.microsoft.com/office/drawing/2014/main" id="{E70E0FED-276A-4413-8ABD-498E511D9CB1}"/>
              </a:ext>
            </a:extLst>
          </p:cNvPr>
          <p:cNvSpPr>
            <a:spLocks noGrp="1"/>
          </p:cNvSpPr>
          <p:nvPr>
            <p:ph type="body" sz="quarter" idx="13" hasCustomPrompt="1"/>
          </p:nvPr>
        </p:nvSpPr>
        <p:spPr>
          <a:xfrm>
            <a:off x="836612" y="1380794"/>
            <a:ext cx="5256212" cy="571169"/>
          </a:xfrm>
        </p:spPr>
        <p:txBody>
          <a:bodyPr>
            <a:normAutofit/>
          </a:bodyPr>
          <a:lstStyle>
            <a:lvl1pPr marL="0" indent="0">
              <a:buNone/>
              <a:defRPr sz="2000">
                <a:solidFill>
                  <a:srgbClr val="09202E"/>
                </a:solidFill>
              </a:defRPr>
            </a:lvl1pPr>
          </a:lstStyle>
          <a:p>
            <a:pPr marL="0" marR="0" lvl="0" indent="0" algn="l" defTabSz="914400" rtl="0" eaLnBrk="1" fontAlgn="auto" latinLnBrk="0" hangingPunct="1">
              <a:lnSpc>
                <a:spcPct val="90000"/>
              </a:lnSpc>
              <a:spcBef>
                <a:spcPts val="1000"/>
              </a:spcBef>
              <a:spcAft>
                <a:spcPts val="0"/>
              </a:spcAft>
              <a:buClr>
                <a:srgbClr val="00B3BA"/>
              </a:buClr>
              <a:buSzTx/>
              <a:buFont typeface="Arial" panose="020B0604020202020204" pitchFamily="34" charset="0"/>
              <a:buNone/>
              <a:tabLst/>
              <a:defRPr/>
            </a:pPr>
            <a:r>
              <a:rPr lang="en-US" dirty="0"/>
              <a:t>Subtitle here Subtitle here Subtitle here Subtitle here Subtitle here Subtitle here</a:t>
            </a:r>
          </a:p>
          <a:p>
            <a:pPr lvl="0"/>
            <a:endParaRPr lang="en-US" dirty="0"/>
          </a:p>
        </p:txBody>
      </p:sp>
      <p:sp>
        <p:nvSpPr>
          <p:cNvPr id="14" name="Text Placeholder 7">
            <a:extLst>
              <a:ext uri="{FF2B5EF4-FFF2-40B4-BE49-F238E27FC236}">
                <a16:creationId xmlns:a16="http://schemas.microsoft.com/office/drawing/2014/main" id="{056F0826-89D7-43F0-83E2-634C3E7021C7}"/>
              </a:ext>
            </a:extLst>
          </p:cNvPr>
          <p:cNvSpPr>
            <a:spLocks noGrp="1"/>
          </p:cNvSpPr>
          <p:nvPr>
            <p:ph type="body" sz="quarter" idx="11" hasCustomPrompt="1"/>
          </p:nvPr>
        </p:nvSpPr>
        <p:spPr>
          <a:xfrm>
            <a:off x="839788" y="2159961"/>
            <a:ext cx="5256212" cy="2561941"/>
          </a:xfrm>
        </p:spPr>
        <p:txBody>
          <a:bodyPr>
            <a:normAutofit/>
          </a:bodyPr>
          <a:lstStyle>
            <a:lvl1pPr>
              <a:defRPr sz="1600" baseline="0">
                <a:solidFill>
                  <a:srgbClr val="09202E"/>
                </a:solidFill>
              </a:defRPr>
            </a:lvl1pPr>
            <a:lvl4pPr marL="1714500" indent="-342900">
              <a:buClr>
                <a:srgbClr val="00B3BA"/>
              </a:buClr>
              <a:buFont typeface="Arial" panose="020B0604020202020204" pitchFamily="34" charset="0"/>
              <a:buChar char="•"/>
              <a:defRPr/>
            </a:lvl4pPr>
            <a:lvl5pPr marL="2057400" indent="-228600">
              <a:buClr>
                <a:srgbClr val="00B3BA"/>
              </a:buClr>
              <a:buFont typeface="Arial" panose="020B0604020202020204" pitchFamily="34" charset="0"/>
              <a:buChar char="•"/>
              <a:defRPr/>
            </a:lvl5pPr>
          </a:lstStyle>
          <a:p>
            <a:pPr lvl="0"/>
            <a:r>
              <a:rPr lang="en-US" dirty="0"/>
              <a:t>Click to add a bullet point</a:t>
            </a:r>
          </a:p>
          <a:p>
            <a:pPr lvl="0"/>
            <a:endParaRPr lang="en-US" dirty="0"/>
          </a:p>
        </p:txBody>
      </p:sp>
      <p:sp>
        <p:nvSpPr>
          <p:cNvPr id="3" name="Title 2">
            <a:extLst>
              <a:ext uri="{FF2B5EF4-FFF2-40B4-BE49-F238E27FC236}">
                <a16:creationId xmlns:a16="http://schemas.microsoft.com/office/drawing/2014/main" id="{733C87E3-D96D-4B06-A4CA-BF95145F5FDD}"/>
              </a:ext>
            </a:extLst>
          </p:cNvPr>
          <p:cNvSpPr>
            <a:spLocks noGrp="1"/>
          </p:cNvSpPr>
          <p:nvPr>
            <p:ph type="title"/>
          </p:nvPr>
        </p:nvSpPr>
        <p:spPr>
          <a:xfrm>
            <a:off x="838200" y="410368"/>
            <a:ext cx="5260978" cy="1325563"/>
          </a:xfrm>
        </p:spPr>
        <p:txBody>
          <a:bodyPr/>
          <a:lstStyle/>
          <a:p>
            <a:r>
              <a:rPr lang="en-US"/>
              <a:t>Click to edit Master title style</a:t>
            </a:r>
            <a:endParaRPr lang="en-GB"/>
          </a:p>
        </p:txBody>
      </p:sp>
    </p:spTree>
    <p:extLst>
      <p:ext uri="{BB962C8B-B14F-4D97-AF65-F5344CB8AC3E}">
        <p14:creationId xmlns:p14="http://schemas.microsoft.com/office/powerpoint/2010/main" val="322629464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Title Only_Midnight">
    <p:bg>
      <p:bgPr>
        <a:solidFill>
          <a:schemeClr val="bg1"/>
        </a:solidFill>
        <a:effectLst/>
      </p:bgPr>
    </p:bg>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GB"/>
              <a:t>TLT | confidential to [company name]</a:t>
            </a:r>
            <a:endParaRPr lang="en-GB" dirty="0"/>
          </a:p>
        </p:txBody>
      </p:sp>
      <p:sp>
        <p:nvSpPr>
          <p:cNvPr id="3" name="Title 2">
            <a:extLst>
              <a:ext uri="{FF2B5EF4-FFF2-40B4-BE49-F238E27FC236}">
                <a16:creationId xmlns:a16="http://schemas.microsoft.com/office/drawing/2014/main" id="{94E7F40D-D4BF-4447-984E-86016966FF43}"/>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9553635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C8D24-7F99-74AA-DE5E-FAEFADE8EB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73D5038-CF81-EA44-BBF9-777CF64595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4A0A024-4E99-ACCB-6CCA-CE9A454CF84C}"/>
              </a:ext>
            </a:extLst>
          </p:cNvPr>
          <p:cNvSpPr>
            <a:spLocks noGrp="1"/>
          </p:cNvSpPr>
          <p:nvPr>
            <p:ph type="dt" sz="half" idx="10"/>
          </p:nvPr>
        </p:nvSpPr>
        <p:spPr/>
        <p:txBody>
          <a:bodyPr/>
          <a:lstStyle/>
          <a:p>
            <a:fld id="{5A9AAE6E-F197-4419-9583-D7BFFA94AFB3}" type="datetimeFigureOut">
              <a:rPr lang="en-GB" smtClean="0"/>
              <a:t>03/09/2026</a:t>
            </a:fld>
            <a:endParaRPr lang="en-GB"/>
          </a:p>
        </p:txBody>
      </p:sp>
      <p:sp>
        <p:nvSpPr>
          <p:cNvPr id="5" name="Footer Placeholder 4">
            <a:extLst>
              <a:ext uri="{FF2B5EF4-FFF2-40B4-BE49-F238E27FC236}">
                <a16:creationId xmlns:a16="http://schemas.microsoft.com/office/drawing/2014/main" id="{FE3A2105-E4C7-0CFC-A566-32043A88AB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F05B07-CE31-3AE4-C8F6-39CF9873FF91}"/>
              </a:ext>
            </a:extLst>
          </p:cNvPr>
          <p:cNvSpPr>
            <a:spLocks noGrp="1"/>
          </p:cNvSpPr>
          <p:nvPr>
            <p:ph type="sldNum" sz="quarter" idx="12"/>
          </p:nvPr>
        </p:nvSpPr>
        <p:spPr/>
        <p:txBody>
          <a:bodyPr/>
          <a:lstStyle/>
          <a:p>
            <a:fld id="{355C47CA-2A52-465F-9AA3-AD48BDAEC2AF}" type="slidenum">
              <a:rPr lang="en-GB" smtClean="0"/>
              <a:t>‹#›</a:t>
            </a:fld>
            <a:endParaRPr lang="en-GB"/>
          </a:p>
        </p:txBody>
      </p:sp>
    </p:spTree>
    <p:extLst>
      <p:ext uri="{BB962C8B-B14F-4D97-AF65-F5344CB8AC3E}">
        <p14:creationId xmlns:p14="http://schemas.microsoft.com/office/powerpoint/2010/main" val="266116218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E8699-2A1E-42C6-1C9D-8107E202723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23A55B1-A019-03E1-892A-72C9801BA2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BFFA29C-8AA3-78CF-F776-97456C5FDF21}"/>
              </a:ext>
            </a:extLst>
          </p:cNvPr>
          <p:cNvSpPr>
            <a:spLocks noGrp="1"/>
          </p:cNvSpPr>
          <p:nvPr>
            <p:ph type="dt" sz="half" idx="10"/>
          </p:nvPr>
        </p:nvSpPr>
        <p:spPr/>
        <p:txBody>
          <a:bodyPr/>
          <a:lstStyle/>
          <a:p>
            <a:fld id="{5A9AAE6E-F197-4419-9583-D7BFFA94AFB3}" type="datetimeFigureOut">
              <a:rPr lang="en-GB" smtClean="0"/>
              <a:t>03/09/2026</a:t>
            </a:fld>
            <a:endParaRPr lang="en-GB"/>
          </a:p>
        </p:txBody>
      </p:sp>
      <p:sp>
        <p:nvSpPr>
          <p:cNvPr id="5" name="Footer Placeholder 4">
            <a:extLst>
              <a:ext uri="{FF2B5EF4-FFF2-40B4-BE49-F238E27FC236}">
                <a16:creationId xmlns:a16="http://schemas.microsoft.com/office/drawing/2014/main" id="{69E4B5A9-83CC-15E3-6D87-3D96C82FA4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0BA616-F73C-CD90-09E2-8960C16598FC}"/>
              </a:ext>
            </a:extLst>
          </p:cNvPr>
          <p:cNvSpPr>
            <a:spLocks noGrp="1"/>
          </p:cNvSpPr>
          <p:nvPr>
            <p:ph type="sldNum" sz="quarter" idx="12"/>
          </p:nvPr>
        </p:nvSpPr>
        <p:spPr/>
        <p:txBody>
          <a:bodyPr/>
          <a:lstStyle/>
          <a:p>
            <a:fld id="{355C47CA-2A52-465F-9AA3-AD48BDAEC2AF}" type="slidenum">
              <a:rPr lang="en-GB" smtClean="0"/>
              <a:t>‹#›</a:t>
            </a:fld>
            <a:endParaRPr lang="en-GB"/>
          </a:p>
        </p:txBody>
      </p:sp>
    </p:spTree>
    <p:extLst>
      <p:ext uri="{BB962C8B-B14F-4D97-AF65-F5344CB8AC3E}">
        <p14:creationId xmlns:p14="http://schemas.microsoft.com/office/powerpoint/2010/main" val="294623103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FCA5C-E7D2-B9DC-FA94-AECDE1E3210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EAD7F9E-4CFB-ABC3-EEC5-AE7CD42983A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9C7579C-AB5E-D0E5-627B-CF0F8F6E6639}"/>
              </a:ext>
            </a:extLst>
          </p:cNvPr>
          <p:cNvSpPr>
            <a:spLocks noGrp="1"/>
          </p:cNvSpPr>
          <p:nvPr>
            <p:ph type="dt" sz="half" idx="10"/>
          </p:nvPr>
        </p:nvSpPr>
        <p:spPr/>
        <p:txBody>
          <a:bodyPr/>
          <a:lstStyle/>
          <a:p>
            <a:fld id="{5A9AAE6E-F197-4419-9583-D7BFFA94AFB3}" type="datetimeFigureOut">
              <a:rPr lang="en-GB" smtClean="0"/>
              <a:t>03/09/2026</a:t>
            </a:fld>
            <a:endParaRPr lang="en-GB"/>
          </a:p>
        </p:txBody>
      </p:sp>
      <p:sp>
        <p:nvSpPr>
          <p:cNvPr id="5" name="Footer Placeholder 4">
            <a:extLst>
              <a:ext uri="{FF2B5EF4-FFF2-40B4-BE49-F238E27FC236}">
                <a16:creationId xmlns:a16="http://schemas.microsoft.com/office/drawing/2014/main" id="{32D4F07B-E1EF-FA12-29AE-98D7B57C56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A8B3FAE-527D-A4E9-6B4D-BB4FF46CC387}"/>
              </a:ext>
            </a:extLst>
          </p:cNvPr>
          <p:cNvSpPr>
            <a:spLocks noGrp="1"/>
          </p:cNvSpPr>
          <p:nvPr>
            <p:ph type="sldNum" sz="quarter" idx="12"/>
          </p:nvPr>
        </p:nvSpPr>
        <p:spPr/>
        <p:txBody>
          <a:bodyPr/>
          <a:lstStyle/>
          <a:p>
            <a:fld id="{355C47CA-2A52-465F-9AA3-AD48BDAEC2AF}" type="slidenum">
              <a:rPr lang="en-GB" smtClean="0"/>
              <a:t>‹#›</a:t>
            </a:fld>
            <a:endParaRPr lang="en-GB"/>
          </a:p>
        </p:txBody>
      </p:sp>
    </p:spTree>
    <p:extLst>
      <p:ext uri="{BB962C8B-B14F-4D97-AF65-F5344CB8AC3E}">
        <p14:creationId xmlns:p14="http://schemas.microsoft.com/office/powerpoint/2010/main" val="359673210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876D8-7C6D-23F3-E5C7-AD180D1E221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6845687-6319-BD75-18AC-36E8C3FF750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B1765FB-0FFB-278C-65F8-8478661E9F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357D25E-7F19-9646-8530-ADD74C341B52}"/>
              </a:ext>
            </a:extLst>
          </p:cNvPr>
          <p:cNvSpPr>
            <a:spLocks noGrp="1"/>
          </p:cNvSpPr>
          <p:nvPr>
            <p:ph type="dt" sz="half" idx="10"/>
          </p:nvPr>
        </p:nvSpPr>
        <p:spPr/>
        <p:txBody>
          <a:bodyPr/>
          <a:lstStyle/>
          <a:p>
            <a:fld id="{5A9AAE6E-F197-4419-9583-D7BFFA94AFB3}" type="datetimeFigureOut">
              <a:rPr lang="en-GB" smtClean="0"/>
              <a:t>03/09/2026</a:t>
            </a:fld>
            <a:endParaRPr lang="en-GB"/>
          </a:p>
        </p:txBody>
      </p:sp>
      <p:sp>
        <p:nvSpPr>
          <p:cNvPr id="6" name="Footer Placeholder 5">
            <a:extLst>
              <a:ext uri="{FF2B5EF4-FFF2-40B4-BE49-F238E27FC236}">
                <a16:creationId xmlns:a16="http://schemas.microsoft.com/office/drawing/2014/main" id="{BBB8F92F-2F12-B49D-1600-2FB2848D631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31E5D90-2213-AEA8-0BED-0CD62963D547}"/>
              </a:ext>
            </a:extLst>
          </p:cNvPr>
          <p:cNvSpPr>
            <a:spLocks noGrp="1"/>
          </p:cNvSpPr>
          <p:nvPr>
            <p:ph type="sldNum" sz="quarter" idx="12"/>
          </p:nvPr>
        </p:nvSpPr>
        <p:spPr/>
        <p:txBody>
          <a:bodyPr/>
          <a:lstStyle/>
          <a:p>
            <a:fld id="{355C47CA-2A52-465F-9AA3-AD48BDAEC2AF}" type="slidenum">
              <a:rPr lang="en-GB" smtClean="0"/>
              <a:t>‹#›</a:t>
            </a:fld>
            <a:endParaRPr lang="en-GB"/>
          </a:p>
        </p:txBody>
      </p:sp>
    </p:spTree>
    <p:extLst>
      <p:ext uri="{BB962C8B-B14F-4D97-AF65-F5344CB8AC3E}">
        <p14:creationId xmlns:p14="http://schemas.microsoft.com/office/powerpoint/2010/main" val="66234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3E4EF-0C01-B330-E343-467D59B54B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874673-02CB-B0D3-D0B0-2B8AC35E61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456EC-5977-3DF1-9622-B29D3AD5AB40}"/>
              </a:ext>
            </a:extLst>
          </p:cNvPr>
          <p:cNvSpPr>
            <a:spLocks noGrp="1"/>
          </p:cNvSpPr>
          <p:nvPr>
            <p:ph type="dt" sz="half" idx="10"/>
          </p:nvPr>
        </p:nvSpPr>
        <p:spPr/>
        <p:txBody>
          <a:bodyPr/>
          <a:lstStyle/>
          <a:p>
            <a:fld id="{E66EDFD1-5083-4C04-AB3F-183AE8261620}" type="datetimeFigureOut">
              <a:rPr lang="en-US" smtClean="0"/>
              <a:t>9/3/2026</a:t>
            </a:fld>
            <a:endParaRPr lang="en-US"/>
          </a:p>
        </p:txBody>
      </p:sp>
      <p:sp>
        <p:nvSpPr>
          <p:cNvPr id="5" name="Footer Placeholder 4">
            <a:extLst>
              <a:ext uri="{FF2B5EF4-FFF2-40B4-BE49-F238E27FC236}">
                <a16:creationId xmlns:a16="http://schemas.microsoft.com/office/drawing/2014/main" id="{800FD562-C95D-338D-1061-898006E675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20EC2F-4D54-C07B-2EFA-2DBF53A940F2}"/>
              </a:ext>
            </a:extLst>
          </p:cNvPr>
          <p:cNvSpPr>
            <a:spLocks noGrp="1"/>
          </p:cNvSpPr>
          <p:nvPr>
            <p:ph type="sldNum" sz="quarter" idx="12"/>
          </p:nvPr>
        </p:nvSpPr>
        <p:spPr/>
        <p:txBody>
          <a:bodyPr/>
          <a:lstStyle/>
          <a:p>
            <a:fld id="{94E32F4C-3FC8-45B3-A18A-2973CC8D5292}" type="slidenum">
              <a:rPr lang="en-US" smtClean="0"/>
              <a:t>‹#›</a:t>
            </a:fld>
            <a:endParaRPr lang="en-US"/>
          </a:p>
        </p:txBody>
      </p:sp>
    </p:spTree>
    <p:extLst>
      <p:ext uri="{BB962C8B-B14F-4D97-AF65-F5344CB8AC3E}">
        <p14:creationId xmlns:p14="http://schemas.microsoft.com/office/powerpoint/2010/main" val="306550139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374FD-3647-D8AB-B8D0-412874E061E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A39076A-22B7-D5E3-C488-6F0E4E5174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C557F4-D9AC-D09F-2122-3CB08337891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B1C3C83-85F7-F7AC-2372-013C3D5727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E5CB8AB-205D-2B31-2FA1-BA391D1F628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9A3BEEF-579D-44A4-D904-1C4AE0929519}"/>
              </a:ext>
            </a:extLst>
          </p:cNvPr>
          <p:cNvSpPr>
            <a:spLocks noGrp="1"/>
          </p:cNvSpPr>
          <p:nvPr>
            <p:ph type="dt" sz="half" idx="10"/>
          </p:nvPr>
        </p:nvSpPr>
        <p:spPr/>
        <p:txBody>
          <a:bodyPr/>
          <a:lstStyle/>
          <a:p>
            <a:fld id="{5A9AAE6E-F197-4419-9583-D7BFFA94AFB3}" type="datetimeFigureOut">
              <a:rPr lang="en-GB" smtClean="0"/>
              <a:t>03/09/2026</a:t>
            </a:fld>
            <a:endParaRPr lang="en-GB"/>
          </a:p>
        </p:txBody>
      </p:sp>
      <p:sp>
        <p:nvSpPr>
          <p:cNvPr id="8" name="Footer Placeholder 7">
            <a:extLst>
              <a:ext uri="{FF2B5EF4-FFF2-40B4-BE49-F238E27FC236}">
                <a16:creationId xmlns:a16="http://schemas.microsoft.com/office/drawing/2014/main" id="{330ADCAF-BF5D-B1CF-A5CC-8ECABFE63E6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64EC387-64ED-8E1D-6093-BCFD141B13E0}"/>
              </a:ext>
            </a:extLst>
          </p:cNvPr>
          <p:cNvSpPr>
            <a:spLocks noGrp="1"/>
          </p:cNvSpPr>
          <p:nvPr>
            <p:ph type="sldNum" sz="quarter" idx="12"/>
          </p:nvPr>
        </p:nvSpPr>
        <p:spPr/>
        <p:txBody>
          <a:bodyPr/>
          <a:lstStyle/>
          <a:p>
            <a:fld id="{355C47CA-2A52-465F-9AA3-AD48BDAEC2AF}" type="slidenum">
              <a:rPr lang="en-GB" smtClean="0"/>
              <a:t>‹#›</a:t>
            </a:fld>
            <a:endParaRPr lang="en-GB"/>
          </a:p>
        </p:txBody>
      </p:sp>
    </p:spTree>
    <p:extLst>
      <p:ext uri="{BB962C8B-B14F-4D97-AF65-F5344CB8AC3E}">
        <p14:creationId xmlns:p14="http://schemas.microsoft.com/office/powerpoint/2010/main" val="421535269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1535E-8E61-95A1-534F-DB3C38B03EF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9E5BCD6-D233-5BDB-A671-AF71A2057C87}"/>
              </a:ext>
            </a:extLst>
          </p:cNvPr>
          <p:cNvSpPr>
            <a:spLocks noGrp="1"/>
          </p:cNvSpPr>
          <p:nvPr>
            <p:ph type="dt" sz="half" idx="10"/>
          </p:nvPr>
        </p:nvSpPr>
        <p:spPr/>
        <p:txBody>
          <a:bodyPr/>
          <a:lstStyle/>
          <a:p>
            <a:fld id="{5A9AAE6E-F197-4419-9583-D7BFFA94AFB3}" type="datetimeFigureOut">
              <a:rPr lang="en-GB" smtClean="0"/>
              <a:t>03/09/2026</a:t>
            </a:fld>
            <a:endParaRPr lang="en-GB"/>
          </a:p>
        </p:txBody>
      </p:sp>
      <p:sp>
        <p:nvSpPr>
          <p:cNvPr id="4" name="Footer Placeholder 3">
            <a:extLst>
              <a:ext uri="{FF2B5EF4-FFF2-40B4-BE49-F238E27FC236}">
                <a16:creationId xmlns:a16="http://schemas.microsoft.com/office/drawing/2014/main" id="{43915232-9357-F9DB-D197-F22A574C8D8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2723FF3-D516-0D71-BD40-E109E074EAE6}"/>
              </a:ext>
            </a:extLst>
          </p:cNvPr>
          <p:cNvSpPr>
            <a:spLocks noGrp="1"/>
          </p:cNvSpPr>
          <p:nvPr>
            <p:ph type="sldNum" sz="quarter" idx="12"/>
          </p:nvPr>
        </p:nvSpPr>
        <p:spPr/>
        <p:txBody>
          <a:bodyPr/>
          <a:lstStyle/>
          <a:p>
            <a:fld id="{355C47CA-2A52-465F-9AA3-AD48BDAEC2AF}" type="slidenum">
              <a:rPr lang="en-GB" smtClean="0"/>
              <a:t>‹#›</a:t>
            </a:fld>
            <a:endParaRPr lang="en-GB"/>
          </a:p>
        </p:txBody>
      </p:sp>
    </p:spTree>
    <p:extLst>
      <p:ext uri="{BB962C8B-B14F-4D97-AF65-F5344CB8AC3E}">
        <p14:creationId xmlns:p14="http://schemas.microsoft.com/office/powerpoint/2010/main" val="31171536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C98228-E3D6-0720-047E-43B310AAC3A7}"/>
              </a:ext>
            </a:extLst>
          </p:cNvPr>
          <p:cNvSpPr>
            <a:spLocks noGrp="1"/>
          </p:cNvSpPr>
          <p:nvPr>
            <p:ph type="dt" sz="half" idx="10"/>
          </p:nvPr>
        </p:nvSpPr>
        <p:spPr/>
        <p:txBody>
          <a:bodyPr/>
          <a:lstStyle/>
          <a:p>
            <a:fld id="{5A9AAE6E-F197-4419-9583-D7BFFA94AFB3}" type="datetimeFigureOut">
              <a:rPr lang="en-GB" smtClean="0"/>
              <a:t>03/09/2026</a:t>
            </a:fld>
            <a:endParaRPr lang="en-GB"/>
          </a:p>
        </p:txBody>
      </p:sp>
      <p:sp>
        <p:nvSpPr>
          <p:cNvPr id="3" name="Footer Placeholder 2">
            <a:extLst>
              <a:ext uri="{FF2B5EF4-FFF2-40B4-BE49-F238E27FC236}">
                <a16:creationId xmlns:a16="http://schemas.microsoft.com/office/drawing/2014/main" id="{EAD90886-04F8-0B23-C876-C81279C9993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D1F7D64-C54B-B88D-E5E6-2439DFFC5501}"/>
              </a:ext>
            </a:extLst>
          </p:cNvPr>
          <p:cNvSpPr>
            <a:spLocks noGrp="1"/>
          </p:cNvSpPr>
          <p:nvPr>
            <p:ph type="sldNum" sz="quarter" idx="12"/>
          </p:nvPr>
        </p:nvSpPr>
        <p:spPr/>
        <p:txBody>
          <a:bodyPr/>
          <a:lstStyle/>
          <a:p>
            <a:fld id="{355C47CA-2A52-465F-9AA3-AD48BDAEC2AF}" type="slidenum">
              <a:rPr lang="en-GB" smtClean="0"/>
              <a:t>‹#›</a:t>
            </a:fld>
            <a:endParaRPr lang="en-GB"/>
          </a:p>
        </p:txBody>
      </p:sp>
    </p:spTree>
    <p:extLst>
      <p:ext uri="{BB962C8B-B14F-4D97-AF65-F5344CB8AC3E}">
        <p14:creationId xmlns:p14="http://schemas.microsoft.com/office/powerpoint/2010/main" val="35107649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C931F-8D38-77FF-E023-22B8410311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7B87EB5-499E-3CB2-9A85-CA40FDC9CE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7EA8F29-1F16-291A-82F2-56C04BE008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E48435-7EE4-3DC9-B24E-5E265DC8E663}"/>
              </a:ext>
            </a:extLst>
          </p:cNvPr>
          <p:cNvSpPr>
            <a:spLocks noGrp="1"/>
          </p:cNvSpPr>
          <p:nvPr>
            <p:ph type="dt" sz="half" idx="10"/>
          </p:nvPr>
        </p:nvSpPr>
        <p:spPr/>
        <p:txBody>
          <a:bodyPr/>
          <a:lstStyle/>
          <a:p>
            <a:fld id="{5A9AAE6E-F197-4419-9583-D7BFFA94AFB3}" type="datetimeFigureOut">
              <a:rPr lang="en-GB" smtClean="0"/>
              <a:t>03/09/2026</a:t>
            </a:fld>
            <a:endParaRPr lang="en-GB"/>
          </a:p>
        </p:txBody>
      </p:sp>
      <p:sp>
        <p:nvSpPr>
          <p:cNvPr id="6" name="Footer Placeholder 5">
            <a:extLst>
              <a:ext uri="{FF2B5EF4-FFF2-40B4-BE49-F238E27FC236}">
                <a16:creationId xmlns:a16="http://schemas.microsoft.com/office/drawing/2014/main" id="{27DB4381-AAE2-2733-7057-4EF8470EBA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CFEDC2D-8FC1-998D-B5E5-D57305EFF89E}"/>
              </a:ext>
            </a:extLst>
          </p:cNvPr>
          <p:cNvSpPr>
            <a:spLocks noGrp="1"/>
          </p:cNvSpPr>
          <p:nvPr>
            <p:ph type="sldNum" sz="quarter" idx="12"/>
          </p:nvPr>
        </p:nvSpPr>
        <p:spPr/>
        <p:txBody>
          <a:bodyPr/>
          <a:lstStyle/>
          <a:p>
            <a:fld id="{355C47CA-2A52-465F-9AA3-AD48BDAEC2AF}" type="slidenum">
              <a:rPr lang="en-GB" smtClean="0"/>
              <a:t>‹#›</a:t>
            </a:fld>
            <a:endParaRPr lang="en-GB"/>
          </a:p>
        </p:txBody>
      </p:sp>
    </p:spTree>
    <p:extLst>
      <p:ext uri="{BB962C8B-B14F-4D97-AF65-F5344CB8AC3E}">
        <p14:creationId xmlns:p14="http://schemas.microsoft.com/office/powerpoint/2010/main" val="11994398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9A014-5CA1-3DC7-366C-B1E7CAA5FD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AD6DB43-F3E8-4F38-07CF-2E7DB97D59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A00F79F-16BE-B6E3-7FE3-DC04C4485B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C1C387-2C0A-34E1-67E6-119F5CEA3EBA}"/>
              </a:ext>
            </a:extLst>
          </p:cNvPr>
          <p:cNvSpPr>
            <a:spLocks noGrp="1"/>
          </p:cNvSpPr>
          <p:nvPr>
            <p:ph type="dt" sz="half" idx="10"/>
          </p:nvPr>
        </p:nvSpPr>
        <p:spPr/>
        <p:txBody>
          <a:bodyPr/>
          <a:lstStyle/>
          <a:p>
            <a:fld id="{5A9AAE6E-F197-4419-9583-D7BFFA94AFB3}" type="datetimeFigureOut">
              <a:rPr lang="en-GB" smtClean="0"/>
              <a:t>03/09/2026</a:t>
            </a:fld>
            <a:endParaRPr lang="en-GB"/>
          </a:p>
        </p:txBody>
      </p:sp>
      <p:sp>
        <p:nvSpPr>
          <p:cNvPr id="6" name="Footer Placeholder 5">
            <a:extLst>
              <a:ext uri="{FF2B5EF4-FFF2-40B4-BE49-F238E27FC236}">
                <a16:creationId xmlns:a16="http://schemas.microsoft.com/office/drawing/2014/main" id="{36DAEB50-69DF-70A6-94F8-E3D42E31DB5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8BE120D-28F0-7409-3B36-0B2BAB1CA518}"/>
              </a:ext>
            </a:extLst>
          </p:cNvPr>
          <p:cNvSpPr>
            <a:spLocks noGrp="1"/>
          </p:cNvSpPr>
          <p:nvPr>
            <p:ph type="sldNum" sz="quarter" idx="12"/>
          </p:nvPr>
        </p:nvSpPr>
        <p:spPr/>
        <p:txBody>
          <a:bodyPr/>
          <a:lstStyle/>
          <a:p>
            <a:fld id="{355C47CA-2A52-465F-9AA3-AD48BDAEC2AF}" type="slidenum">
              <a:rPr lang="en-GB" smtClean="0"/>
              <a:t>‹#›</a:t>
            </a:fld>
            <a:endParaRPr lang="en-GB"/>
          </a:p>
        </p:txBody>
      </p:sp>
    </p:spTree>
    <p:extLst>
      <p:ext uri="{BB962C8B-B14F-4D97-AF65-F5344CB8AC3E}">
        <p14:creationId xmlns:p14="http://schemas.microsoft.com/office/powerpoint/2010/main" val="15383235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34777-556F-BA45-2492-792437754B4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25FA2D8-9B58-515E-8E0E-777DD976319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48C3735-95EE-76E1-0629-25761C53FDB2}"/>
              </a:ext>
            </a:extLst>
          </p:cNvPr>
          <p:cNvSpPr>
            <a:spLocks noGrp="1"/>
          </p:cNvSpPr>
          <p:nvPr>
            <p:ph type="dt" sz="half" idx="10"/>
          </p:nvPr>
        </p:nvSpPr>
        <p:spPr/>
        <p:txBody>
          <a:bodyPr/>
          <a:lstStyle/>
          <a:p>
            <a:fld id="{5A9AAE6E-F197-4419-9583-D7BFFA94AFB3}" type="datetimeFigureOut">
              <a:rPr lang="en-GB" smtClean="0"/>
              <a:t>03/09/2026</a:t>
            </a:fld>
            <a:endParaRPr lang="en-GB"/>
          </a:p>
        </p:txBody>
      </p:sp>
      <p:sp>
        <p:nvSpPr>
          <p:cNvPr id="5" name="Footer Placeholder 4">
            <a:extLst>
              <a:ext uri="{FF2B5EF4-FFF2-40B4-BE49-F238E27FC236}">
                <a16:creationId xmlns:a16="http://schemas.microsoft.com/office/drawing/2014/main" id="{96E2E8C5-C2A8-A1AF-E3AF-BFADF25A51E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FB2F70-206C-A542-6F13-542C92E588B1}"/>
              </a:ext>
            </a:extLst>
          </p:cNvPr>
          <p:cNvSpPr>
            <a:spLocks noGrp="1"/>
          </p:cNvSpPr>
          <p:nvPr>
            <p:ph type="sldNum" sz="quarter" idx="12"/>
          </p:nvPr>
        </p:nvSpPr>
        <p:spPr/>
        <p:txBody>
          <a:bodyPr/>
          <a:lstStyle/>
          <a:p>
            <a:fld id="{355C47CA-2A52-465F-9AA3-AD48BDAEC2AF}" type="slidenum">
              <a:rPr lang="en-GB" smtClean="0"/>
              <a:t>‹#›</a:t>
            </a:fld>
            <a:endParaRPr lang="en-GB"/>
          </a:p>
        </p:txBody>
      </p:sp>
    </p:spTree>
    <p:extLst>
      <p:ext uri="{BB962C8B-B14F-4D97-AF65-F5344CB8AC3E}">
        <p14:creationId xmlns:p14="http://schemas.microsoft.com/office/powerpoint/2010/main" val="427432647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445737-B63E-0CA9-19E1-29CAE96ED88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62E6415-B7FC-A7AD-3CAD-800702F2ED4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2D0B281-697A-6E2C-C162-EE8E4C0ED402}"/>
              </a:ext>
            </a:extLst>
          </p:cNvPr>
          <p:cNvSpPr>
            <a:spLocks noGrp="1"/>
          </p:cNvSpPr>
          <p:nvPr>
            <p:ph type="dt" sz="half" idx="10"/>
          </p:nvPr>
        </p:nvSpPr>
        <p:spPr/>
        <p:txBody>
          <a:bodyPr/>
          <a:lstStyle/>
          <a:p>
            <a:fld id="{5A9AAE6E-F197-4419-9583-D7BFFA94AFB3}" type="datetimeFigureOut">
              <a:rPr lang="en-GB" smtClean="0"/>
              <a:t>03/09/2026</a:t>
            </a:fld>
            <a:endParaRPr lang="en-GB"/>
          </a:p>
        </p:txBody>
      </p:sp>
      <p:sp>
        <p:nvSpPr>
          <p:cNvPr id="5" name="Footer Placeholder 4">
            <a:extLst>
              <a:ext uri="{FF2B5EF4-FFF2-40B4-BE49-F238E27FC236}">
                <a16:creationId xmlns:a16="http://schemas.microsoft.com/office/drawing/2014/main" id="{01B6AE10-0662-0BB8-0710-05386E189C4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14B0302-36A4-16FA-8124-485917565CE9}"/>
              </a:ext>
            </a:extLst>
          </p:cNvPr>
          <p:cNvSpPr>
            <a:spLocks noGrp="1"/>
          </p:cNvSpPr>
          <p:nvPr>
            <p:ph type="sldNum" sz="quarter" idx="12"/>
          </p:nvPr>
        </p:nvSpPr>
        <p:spPr/>
        <p:txBody>
          <a:bodyPr/>
          <a:lstStyle/>
          <a:p>
            <a:fld id="{355C47CA-2A52-465F-9AA3-AD48BDAEC2AF}" type="slidenum">
              <a:rPr lang="en-GB" smtClean="0"/>
              <a:t>‹#›</a:t>
            </a:fld>
            <a:endParaRPr lang="en-GB"/>
          </a:p>
        </p:txBody>
      </p:sp>
    </p:spTree>
    <p:extLst>
      <p:ext uri="{BB962C8B-B14F-4D97-AF65-F5344CB8AC3E}">
        <p14:creationId xmlns:p14="http://schemas.microsoft.com/office/powerpoint/2010/main" val="13375700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2486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21B06-19F1-FA71-E00A-4054C6D19B5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A5AA05-979A-839F-3602-639D41C1CD5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765FD16-1709-1702-4296-951B87129EF1}"/>
              </a:ext>
            </a:extLst>
          </p:cNvPr>
          <p:cNvSpPr>
            <a:spLocks noGrp="1"/>
          </p:cNvSpPr>
          <p:nvPr>
            <p:ph type="dt" sz="half" idx="10"/>
          </p:nvPr>
        </p:nvSpPr>
        <p:spPr/>
        <p:txBody>
          <a:bodyPr/>
          <a:lstStyle/>
          <a:p>
            <a:fld id="{E66EDFD1-5083-4C04-AB3F-183AE8261620}" type="datetimeFigureOut">
              <a:rPr lang="en-US" smtClean="0"/>
              <a:t>9/3/2026</a:t>
            </a:fld>
            <a:endParaRPr lang="en-US"/>
          </a:p>
        </p:txBody>
      </p:sp>
      <p:sp>
        <p:nvSpPr>
          <p:cNvPr id="5" name="Footer Placeholder 4">
            <a:extLst>
              <a:ext uri="{FF2B5EF4-FFF2-40B4-BE49-F238E27FC236}">
                <a16:creationId xmlns:a16="http://schemas.microsoft.com/office/drawing/2014/main" id="{AA4D5E5F-283D-865D-83F8-3EA4F4D332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A927A0-0EDA-2484-E03F-82257A81D228}"/>
              </a:ext>
            </a:extLst>
          </p:cNvPr>
          <p:cNvSpPr>
            <a:spLocks noGrp="1"/>
          </p:cNvSpPr>
          <p:nvPr>
            <p:ph type="sldNum" sz="quarter" idx="12"/>
          </p:nvPr>
        </p:nvSpPr>
        <p:spPr/>
        <p:txBody>
          <a:bodyPr/>
          <a:lstStyle/>
          <a:p>
            <a:fld id="{94E32F4C-3FC8-45B3-A18A-2973CC8D5292}" type="slidenum">
              <a:rPr lang="en-US" smtClean="0"/>
              <a:t>‹#›</a:t>
            </a:fld>
            <a:endParaRPr lang="en-US"/>
          </a:p>
        </p:txBody>
      </p:sp>
    </p:spTree>
    <p:extLst>
      <p:ext uri="{BB962C8B-B14F-4D97-AF65-F5344CB8AC3E}">
        <p14:creationId xmlns:p14="http://schemas.microsoft.com/office/powerpoint/2010/main" val="1832407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34DF7-6C37-89C4-EC0D-48D7D346DBC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F8CD1C-9F75-ADA7-AB60-51A62431488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66E590-70C5-DC6E-6287-AB890E6190B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AF05DAC-17A3-2694-B190-B65F45B066AE}"/>
              </a:ext>
            </a:extLst>
          </p:cNvPr>
          <p:cNvSpPr>
            <a:spLocks noGrp="1"/>
          </p:cNvSpPr>
          <p:nvPr>
            <p:ph type="dt" sz="half" idx="10"/>
          </p:nvPr>
        </p:nvSpPr>
        <p:spPr/>
        <p:txBody>
          <a:bodyPr/>
          <a:lstStyle/>
          <a:p>
            <a:fld id="{E66EDFD1-5083-4C04-AB3F-183AE8261620}" type="datetimeFigureOut">
              <a:rPr lang="en-US" smtClean="0"/>
              <a:t>9/3/2026</a:t>
            </a:fld>
            <a:endParaRPr lang="en-US"/>
          </a:p>
        </p:txBody>
      </p:sp>
      <p:sp>
        <p:nvSpPr>
          <p:cNvPr id="6" name="Footer Placeholder 5">
            <a:extLst>
              <a:ext uri="{FF2B5EF4-FFF2-40B4-BE49-F238E27FC236}">
                <a16:creationId xmlns:a16="http://schemas.microsoft.com/office/drawing/2014/main" id="{85F40211-ECD4-E445-20F8-6B2F0A1BA2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30881D-B3E0-E881-D3F4-665BE348EB24}"/>
              </a:ext>
            </a:extLst>
          </p:cNvPr>
          <p:cNvSpPr>
            <a:spLocks noGrp="1"/>
          </p:cNvSpPr>
          <p:nvPr>
            <p:ph type="sldNum" sz="quarter" idx="12"/>
          </p:nvPr>
        </p:nvSpPr>
        <p:spPr/>
        <p:txBody>
          <a:bodyPr/>
          <a:lstStyle/>
          <a:p>
            <a:fld id="{94E32F4C-3FC8-45B3-A18A-2973CC8D5292}" type="slidenum">
              <a:rPr lang="en-US" smtClean="0"/>
              <a:t>‹#›</a:t>
            </a:fld>
            <a:endParaRPr lang="en-US"/>
          </a:p>
        </p:txBody>
      </p:sp>
    </p:spTree>
    <p:extLst>
      <p:ext uri="{BB962C8B-B14F-4D97-AF65-F5344CB8AC3E}">
        <p14:creationId xmlns:p14="http://schemas.microsoft.com/office/powerpoint/2010/main" val="3779932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E95AD-78FC-5D9F-9F6E-F890AEDE845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6CE403E-1B8A-EB54-6DA1-48CE8C73DB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194B84-05E4-9007-9E0B-09684D5582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5FCB9FB-D283-D8EC-4998-109A03E491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8E45BDA-4542-35AC-1CE8-F2BDE200DCD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CB7ECE0-AD89-0ED4-3935-BC3911729C01}"/>
              </a:ext>
            </a:extLst>
          </p:cNvPr>
          <p:cNvSpPr>
            <a:spLocks noGrp="1"/>
          </p:cNvSpPr>
          <p:nvPr>
            <p:ph type="dt" sz="half" idx="10"/>
          </p:nvPr>
        </p:nvSpPr>
        <p:spPr/>
        <p:txBody>
          <a:bodyPr/>
          <a:lstStyle/>
          <a:p>
            <a:fld id="{E66EDFD1-5083-4C04-AB3F-183AE8261620}" type="datetimeFigureOut">
              <a:rPr lang="en-US" smtClean="0"/>
              <a:t>9/3/2026</a:t>
            </a:fld>
            <a:endParaRPr lang="en-US"/>
          </a:p>
        </p:txBody>
      </p:sp>
      <p:sp>
        <p:nvSpPr>
          <p:cNvPr id="8" name="Footer Placeholder 7">
            <a:extLst>
              <a:ext uri="{FF2B5EF4-FFF2-40B4-BE49-F238E27FC236}">
                <a16:creationId xmlns:a16="http://schemas.microsoft.com/office/drawing/2014/main" id="{F19E4566-00A9-D826-FE8E-7260F6AD22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8D68699-1573-0064-5668-A720E1959EE0}"/>
              </a:ext>
            </a:extLst>
          </p:cNvPr>
          <p:cNvSpPr>
            <a:spLocks noGrp="1"/>
          </p:cNvSpPr>
          <p:nvPr>
            <p:ph type="sldNum" sz="quarter" idx="12"/>
          </p:nvPr>
        </p:nvSpPr>
        <p:spPr/>
        <p:txBody>
          <a:bodyPr/>
          <a:lstStyle/>
          <a:p>
            <a:fld id="{94E32F4C-3FC8-45B3-A18A-2973CC8D5292}" type="slidenum">
              <a:rPr lang="en-US" smtClean="0"/>
              <a:t>‹#›</a:t>
            </a:fld>
            <a:endParaRPr lang="en-US"/>
          </a:p>
        </p:txBody>
      </p:sp>
    </p:spTree>
    <p:extLst>
      <p:ext uri="{BB962C8B-B14F-4D97-AF65-F5344CB8AC3E}">
        <p14:creationId xmlns:p14="http://schemas.microsoft.com/office/powerpoint/2010/main" val="26928023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0.xml"/><Relationship Id="rId18" Type="http://schemas.openxmlformats.org/officeDocument/2006/relationships/slideLayout" Target="../slideLayouts/slideLayout35.xml"/><Relationship Id="rId26" Type="http://schemas.openxmlformats.org/officeDocument/2006/relationships/slideLayout" Target="../slideLayouts/slideLayout43.xml"/><Relationship Id="rId39" Type="http://schemas.openxmlformats.org/officeDocument/2006/relationships/theme" Target="../theme/theme3.xml"/><Relationship Id="rId21" Type="http://schemas.openxmlformats.org/officeDocument/2006/relationships/slideLayout" Target="../slideLayouts/slideLayout38.xml"/><Relationship Id="rId34" Type="http://schemas.openxmlformats.org/officeDocument/2006/relationships/slideLayout" Target="../slideLayouts/slideLayout51.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slideLayout" Target="../slideLayouts/slideLayout42.xml"/><Relationship Id="rId33" Type="http://schemas.openxmlformats.org/officeDocument/2006/relationships/slideLayout" Target="../slideLayouts/slideLayout50.xml"/><Relationship Id="rId38" Type="http://schemas.openxmlformats.org/officeDocument/2006/relationships/slideLayout" Target="../slideLayouts/slideLayout55.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29" Type="http://schemas.openxmlformats.org/officeDocument/2006/relationships/slideLayout" Target="../slideLayouts/slideLayout46.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slideLayout" Target="../slideLayouts/slideLayout41.xml"/><Relationship Id="rId32" Type="http://schemas.openxmlformats.org/officeDocument/2006/relationships/slideLayout" Target="../slideLayouts/slideLayout49.xml"/><Relationship Id="rId37" Type="http://schemas.openxmlformats.org/officeDocument/2006/relationships/slideLayout" Target="../slideLayouts/slideLayout54.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28" Type="http://schemas.openxmlformats.org/officeDocument/2006/relationships/slideLayout" Target="../slideLayouts/slideLayout45.xml"/><Relationship Id="rId36" Type="http://schemas.openxmlformats.org/officeDocument/2006/relationships/slideLayout" Target="../slideLayouts/slideLayout53.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31" Type="http://schemas.openxmlformats.org/officeDocument/2006/relationships/slideLayout" Target="../slideLayouts/slideLayout48.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 Id="rId27" Type="http://schemas.openxmlformats.org/officeDocument/2006/relationships/slideLayout" Target="../slideLayouts/slideLayout44.xml"/><Relationship Id="rId30" Type="http://schemas.openxmlformats.org/officeDocument/2006/relationships/slideLayout" Target="../slideLayouts/slideLayout47.xml"/><Relationship Id="rId35" Type="http://schemas.openxmlformats.org/officeDocument/2006/relationships/slideLayout" Target="../slideLayouts/slideLayout52.xml"/><Relationship Id="rId8" Type="http://schemas.openxmlformats.org/officeDocument/2006/relationships/slideLayout" Target="../slideLayouts/slideLayout25.xml"/><Relationship Id="rId3"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theme" Target="../theme/theme4.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E190240-0BE0-88FB-3B18-A2435C4B2356}"/>
              </a:ext>
            </a:extLst>
          </p:cNvPr>
          <p:cNvSpPr>
            <a:spLocks noGrp="1"/>
          </p:cNvSpPr>
          <p:nvPr>
            <p:ph type="body" idx="1"/>
          </p:nvPr>
        </p:nvSpPr>
        <p:spPr>
          <a:xfrm>
            <a:off x="540025" y="1429672"/>
            <a:ext cx="11154261" cy="4591924"/>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itle Placeholder 1">
            <a:extLst>
              <a:ext uri="{FF2B5EF4-FFF2-40B4-BE49-F238E27FC236}">
                <a16:creationId xmlns:a16="http://schemas.microsoft.com/office/drawing/2014/main" id="{CFFA724B-CF15-121A-DF27-18F9196D791B}"/>
              </a:ext>
            </a:extLst>
          </p:cNvPr>
          <p:cNvSpPr>
            <a:spLocks noGrp="1"/>
          </p:cNvSpPr>
          <p:nvPr>
            <p:ph type="title"/>
          </p:nvPr>
        </p:nvSpPr>
        <p:spPr>
          <a:xfrm>
            <a:off x="540026" y="727075"/>
            <a:ext cx="11154262" cy="586980"/>
          </a:xfrm>
          <a:prstGeom prst="rect">
            <a:avLst/>
          </a:prstGeom>
        </p:spPr>
        <p:txBody>
          <a:bodyPr vert="horz" lIns="0" tIns="0" rIns="0" bIns="0" rtlCol="0" anchor="t" anchorCtr="0">
            <a:normAutofit/>
          </a:bodyPr>
          <a:lstStyle/>
          <a:p>
            <a:r>
              <a:rPr lang="en-GB"/>
              <a:t>Click to edit Master title style</a:t>
            </a:r>
            <a:endParaRPr lang="en-US"/>
          </a:p>
        </p:txBody>
      </p:sp>
      <p:sp>
        <p:nvSpPr>
          <p:cNvPr id="10" name="TextBox 9">
            <a:extLst>
              <a:ext uri="{FF2B5EF4-FFF2-40B4-BE49-F238E27FC236}">
                <a16:creationId xmlns:a16="http://schemas.microsoft.com/office/drawing/2014/main" id="{2BF350C2-4470-3981-FCC1-5709C631D0A5}"/>
              </a:ext>
            </a:extLst>
          </p:cNvPr>
          <p:cNvSpPr txBox="1"/>
          <p:nvPr userDrawn="1"/>
        </p:nvSpPr>
        <p:spPr>
          <a:xfrm>
            <a:off x="540025" y="270687"/>
            <a:ext cx="378313" cy="184666"/>
          </a:xfrm>
          <a:prstGeom prst="rect">
            <a:avLst/>
          </a:prstGeom>
          <a:noFill/>
        </p:spPr>
        <p:txBody>
          <a:bodyPr wrap="square" lIns="0" tIns="0" rIns="0" bIns="0" rtlCol="0">
            <a:spAutoFit/>
          </a:bodyPr>
          <a:lstStyle/>
          <a:p>
            <a:r>
              <a:rPr lang="en-US" sz="1200" b="1">
                <a:solidFill>
                  <a:srgbClr val="4E5053"/>
                </a:solidFill>
                <a:latin typeface="Open Sans" panose="020B0606030504020204" pitchFamily="34" charset="0"/>
                <a:ea typeface="Open Sans" panose="020B0606030504020204" pitchFamily="34" charset="0"/>
                <a:cs typeface="Open Sans" panose="020B0606030504020204" pitchFamily="34" charset="0"/>
              </a:rPr>
              <a:t>REA</a:t>
            </a:r>
          </a:p>
        </p:txBody>
      </p:sp>
      <p:cxnSp>
        <p:nvCxnSpPr>
          <p:cNvPr id="11" name="Straight Connector 10">
            <a:extLst>
              <a:ext uri="{FF2B5EF4-FFF2-40B4-BE49-F238E27FC236}">
                <a16:creationId xmlns:a16="http://schemas.microsoft.com/office/drawing/2014/main" id="{68EBB18D-FF6C-6DF3-6DA2-A13082080C40}"/>
              </a:ext>
            </a:extLst>
          </p:cNvPr>
          <p:cNvCxnSpPr>
            <a:cxnSpLocks/>
          </p:cNvCxnSpPr>
          <p:nvPr userDrawn="1"/>
        </p:nvCxnSpPr>
        <p:spPr>
          <a:xfrm>
            <a:off x="918339" y="270688"/>
            <a:ext cx="0" cy="160532"/>
          </a:xfrm>
          <a:prstGeom prst="line">
            <a:avLst/>
          </a:prstGeom>
          <a:ln cap="rnd">
            <a:solidFill>
              <a:srgbClr val="06926B"/>
            </a:solidFill>
          </a:ln>
        </p:spPr>
        <p:style>
          <a:lnRef idx="2">
            <a:schemeClr val="accent1"/>
          </a:lnRef>
          <a:fillRef idx="0">
            <a:schemeClr val="accent1"/>
          </a:fillRef>
          <a:effectRef idx="1">
            <a:schemeClr val="accent1"/>
          </a:effectRef>
          <a:fontRef idx="minor">
            <a:schemeClr val="tx1"/>
          </a:fontRef>
        </p:style>
      </p:cxnSp>
      <p:pic>
        <p:nvPicPr>
          <p:cNvPr id="12" name="Picture 11" descr="Logo, icon&#10;&#10;Description automatically generated">
            <a:extLst>
              <a:ext uri="{FF2B5EF4-FFF2-40B4-BE49-F238E27FC236}">
                <a16:creationId xmlns:a16="http://schemas.microsoft.com/office/drawing/2014/main" id="{A43C1D7B-E3F9-8254-AC16-44D3BEFFE73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099437" y="304872"/>
            <a:ext cx="594849" cy="241965"/>
          </a:xfrm>
          <a:prstGeom prst="rect">
            <a:avLst/>
          </a:prstGeom>
        </p:spPr>
      </p:pic>
      <p:sp>
        <p:nvSpPr>
          <p:cNvPr id="2" name="Slide Number Placeholder 14">
            <a:extLst>
              <a:ext uri="{FF2B5EF4-FFF2-40B4-BE49-F238E27FC236}">
                <a16:creationId xmlns:a16="http://schemas.microsoft.com/office/drawing/2014/main" id="{CF0C5CDB-2E29-C1CD-C5B6-584BF11E489A}"/>
              </a:ext>
            </a:extLst>
          </p:cNvPr>
          <p:cNvSpPr>
            <a:spLocks noGrp="1"/>
          </p:cNvSpPr>
          <p:nvPr>
            <p:ph type="sldNum" sz="quarter" idx="4"/>
          </p:nvPr>
        </p:nvSpPr>
        <p:spPr>
          <a:xfrm>
            <a:off x="1024950" y="270653"/>
            <a:ext cx="378304" cy="184666"/>
          </a:xfrm>
          <a:prstGeom prst="rect">
            <a:avLst/>
          </a:prstGeom>
        </p:spPr>
        <p:txBody>
          <a:bodyPr vert="horz" lIns="0" tIns="0" rIns="0" bIns="0" rtlCol="0" anchor="ctr"/>
          <a:lstStyle>
            <a:lvl1pPr algn="r">
              <a:defRPr sz="900" b="1">
                <a:solidFill>
                  <a:schemeClr val="tx2"/>
                </a:solidFill>
                <a:latin typeface="Aptos" panose="020B0004020202020204" pitchFamily="34" charset="0"/>
                <a:ea typeface="Open Sans" panose="020B0606030504020204" pitchFamily="34" charset="0"/>
                <a:cs typeface="Open Sans" panose="020B0606030504020204" pitchFamily="34" charset="0"/>
              </a:defRPr>
            </a:lvl1pPr>
          </a:lstStyle>
          <a:p>
            <a:pPr algn="l"/>
            <a:fld id="{4870BDB7-3430-554B-A217-F5A2E4320F61}" type="slidenum">
              <a:rPr lang="en-US" smtClean="0"/>
              <a:pPr algn="l"/>
              <a:t>‹#›</a:t>
            </a:fld>
            <a:endParaRPr lang="en-US"/>
          </a:p>
        </p:txBody>
      </p:sp>
    </p:spTree>
    <p:extLst>
      <p:ext uri="{BB962C8B-B14F-4D97-AF65-F5344CB8AC3E}">
        <p14:creationId xmlns:p14="http://schemas.microsoft.com/office/powerpoint/2010/main" val="8617975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ftr="0" dt="0"/>
  <p:txStyles>
    <p:titleStyle>
      <a:lvl1pPr algn="l" defTabSz="914400" rtl="0" eaLnBrk="1" latinLnBrk="0" hangingPunct="1">
        <a:lnSpc>
          <a:spcPct val="90000"/>
        </a:lnSpc>
        <a:spcBef>
          <a:spcPct val="0"/>
        </a:spcBef>
        <a:buNone/>
        <a:defRPr sz="3600" b="1" kern="1200">
          <a:solidFill>
            <a:srgbClr val="06926B"/>
          </a:solidFill>
          <a:latin typeface="Aptos" panose="020B0004020202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b="1" kern="1200">
          <a:solidFill>
            <a:schemeClr val="tx2"/>
          </a:solidFill>
          <a:latin typeface="Aptos" panose="020B0004020202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Aptos" panose="020B0004020202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2"/>
          </a:solidFill>
          <a:latin typeface="Aptos" panose="020B0004020202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2"/>
          </a:solidFill>
          <a:latin typeface="Aptos" panose="020B0004020202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2"/>
          </a:solidFill>
          <a:latin typeface="Aptos" panose="020B0004020202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BB16A0-0B91-32FF-18B7-CABCA3A583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6B1F9E9-4E8D-79E9-D85F-3B2F5DB9CA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D12D76-EDD7-D6F2-8831-5BFBECB916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66EDFD1-5083-4C04-AB3F-183AE8261620}" type="datetimeFigureOut">
              <a:rPr lang="en-US" smtClean="0"/>
              <a:t>9/3/2026</a:t>
            </a:fld>
            <a:endParaRPr lang="en-US"/>
          </a:p>
        </p:txBody>
      </p:sp>
      <p:sp>
        <p:nvSpPr>
          <p:cNvPr id="5" name="Footer Placeholder 4">
            <a:extLst>
              <a:ext uri="{FF2B5EF4-FFF2-40B4-BE49-F238E27FC236}">
                <a16:creationId xmlns:a16="http://schemas.microsoft.com/office/drawing/2014/main" id="{76954CBF-D922-A014-AC75-4509D54B40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FE91F2B-7E18-F41D-779F-11964341C8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4E32F4C-3FC8-45B3-A18A-2973CC8D5292}" type="slidenum">
              <a:rPr lang="en-US" smtClean="0"/>
              <a:t>‹#›</a:t>
            </a:fld>
            <a:endParaRPr lang="en-US"/>
          </a:p>
        </p:txBody>
      </p:sp>
      <p:sp>
        <p:nvSpPr>
          <p:cNvPr id="8" name="TextBox 7">
            <a:extLst>
              <a:ext uri="{FF2B5EF4-FFF2-40B4-BE49-F238E27FC236}">
                <a16:creationId xmlns:a16="http://schemas.microsoft.com/office/drawing/2014/main" id="{024C686C-B476-DD1B-ADA7-64081A46C04E}"/>
              </a:ext>
            </a:extLst>
          </p:cNvPr>
          <p:cNvSpPr txBox="1"/>
          <p:nvPr userDrawn="1">
            <p:extLst>
              <p:ext uri="{1162E1C5-73C7-4A58-AE30-91384D911F3F}">
                <p184:classification xmlns:p184="http://schemas.microsoft.com/office/powerpoint/2018/4/main" val="ftr"/>
              </p:ext>
            </p:extLst>
          </p:nvPr>
        </p:nvSpPr>
        <p:spPr>
          <a:xfrm>
            <a:off x="9531350" y="6642100"/>
            <a:ext cx="2622550" cy="152400"/>
          </a:xfrm>
          <a:prstGeom prst="rect">
            <a:avLst/>
          </a:prstGeom>
        </p:spPr>
        <p:txBody>
          <a:bodyPr horzOverflow="overflow" lIns="0" tIns="0" rIns="0" bIns="0">
            <a:spAutoFit/>
          </a:bodyPr>
          <a:lstStyle/>
          <a:p>
            <a:pPr algn="l"/>
            <a:r>
              <a:rPr lang="en-GB" sz="1000">
                <a:solidFill>
                  <a:srgbClr val="000000">
                    <a:alpha val="50000"/>
                  </a:srgbClr>
                </a:solidFill>
                <a:latin typeface="Aptos" panose="020B0004020202020204" pitchFamily="34" charset="0"/>
              </a:rPr>
              <a:t>Classification: Internal - Do not share externally</a:t>
            </a:r>
          </a:p>
        </p:txBody>
      </p:sp>
    </p:spTree>
    <p:extLst>
      <p:ext uri="{BB962C8B-B14F-4D97-AF65-F5344CB8AC3E}">
        <p14:creationId xmlns:p14="http://schemas.microsoft.com/office/powerpoint/2010/main" val="1293910433"/>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black">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36175" y="1047654"/>
            <a:ext cx="11413565" cy="53680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Placeholder 1">
            <a:extLst>
              <a:ext uri="{FF2B5EF4-FFF2-40B4-BE49-F238E27FC236}">
                <a16:creationId xmlns:a16="http://schemas.microsoft.com/office/drawing/2014/main" id="{2D8EEBD8-A02F-4309-A67D-08E5B28FA87E}"/>
              </a:ext>
            </a:extLst>
          </p:cNvPr>
          <p:cNvSpPr>
            <a:spLocks noGrp="1"/>
          </p:cNvSpPr>
          <p:nvPr>
            <p:ph type="title"/>
          </p:nvPr>
        </p:nvSpPr>
        <p:spPr>
          <a:xfrm>
            <a:off x="336175" y="350609"/>
            <a:ext cx="11413565" cy="442260"/>
          </a:xfrm>
          <a:prstGeom prst="rect">
            <a:avLst/>
          </a:prstGeom>
        </p:spPr>
        <p:txBody>
          <a:bodyPr vert="horz" lIns="91440" tIns="45720" rIns="91440" bIns="45720" rtlCol="0" anchor="t">
            <a:noAutofit/>
          </a:bodyPr>
          <a:lstStyle/>
          <a:p>
            <a:r>
              <a:rPr lang="en-US"/>
              <a:t>Click to edit Master title style</a:t>
            </a:r>
            <a:endParaRPr lang="en-GB"/>
          </a:p>
        </p:txBody>
      </p:sp>
    </p:spTree>
    <p:extLst>
      <p:ext uri="{BB962C8B-B14F-4D97-AF65-F5344CB8AC3E}">
        <p14:creationId xmlns:p14="http://schemas.microsoft.com/office/powerpoint/2010/main" val="1754568398"/>
      </p:ext>
    </p:extLst>
  </p:cSld>
  <p:clrMap bg1="dk1" tx1="lt1" bg2="dk2"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 id="2147483701" r:id="rId18"/>
    <p:sldLayoutId id="2147483702" r:id="rId19"/>
    <p:sldLayoutId id="2147483703" r:id="rId20"/>
    <p:sldLayoutId id="2147483704" r:id="rId21"/>
    <p:sldLayoutId id="2147483705" r:id="rId22"/>
    <p:sldLayoutId id="2147483706" r:id="rId23"/>
    <p:sldLayoutId id="2147483707" r:id="rId24"/>
    <p:sldLayoutId id="2147483708" r:id="rId25"/>
    <p:sldLayoutId id="2147483709" r:id="rId26"/>
    <p:sldLayoutId id="2147483710" r:id="rId27"/>
    <p:sldLayoutId id="2147483711" r:id="rId28"/>
    <p:sldLayoutId id="2147483712" r:id="rId29"/>
    <p:sldLayoutId id="2147483713" r:id="rId30"/>
    <p:sldLayoutId id="2147483714" r:id="rId31"/>
    <p:sldLayoutId id="2147483715" r:id="rId32"/>
    <p:sldLayoutId id="2147483716" r:id="rId33"/>
    <p:sldLayoutId id="2147483717" r:id="rId34"/>
    <p:sldLayoutId id="2147483718" r:id="rId35"/>
    <p:sldLayoutId id="2147483719" r:id="rId36"/>
    <p:sldLayoutId id="2147483720" r:id="rId37"/>
    <p:sldLayoutId id="2147483721" r:id="rId38"/>
  </p:sldLayoutIdLst>
  <p:hf sldNum="0" hdr="0" ftr="0" dt="0"/>
  <p:txStyles>
    <p:titleStyle>
      <a:lvl1pPr algn="l" defTabSz="914400" rtl="0" eaLnBrk="1" latinLnBrk="0" hangingPunct="1">
        <a:lnSpc>
          <a:spcPct val="90000"/>
        </a:lnSpc>
        <a:spcBef>
          <a:spcPct val="0"/>
        </a:spcBef>
        <a:buNone/>
        <a:defRPr sz="2600" b="1" kern="1200">
          <a:solidFill>
            <a:schemeClr val="bg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0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accent2"/>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1600" kern="1200">
          <a:solidFill>
            <a:schemeClr val="accent2"/>
          </a:solidFill>
          <a:latin typeface="+mn-lt"/>
          <a:ea typeface="+mn-ea"/>
          <a:cs typeface="+mn-cs"/>
        </a:defRPr>
      </a:lvl3pPr>
      <a:lvl4pPr marL="1714500" indent="-342900" algn="l" defTabSz="914400" rtl="0" eaLnBrk="1" latinLnBrk="0" hangingPunct="1">
        <a:lnSpc>
          <a:spcPct val="90000"/>
        </a:lnSpc>
        <a:spcBef>
          <a:spcPts val="500"/>
        </a:spcBef>
        <a:buClr>
          <a:schemeClr val="accent2"/>
        </a:buClr>
        <a:buFont typeface="Arial" panose="020B0604020202020204" pitchFamily="34" charset="0"/>
        <a:buChar char="•"/>
        <a:defRPr sz="1600" kern="1200">
          <a:solidFill>
            <a:schemeClr val="accent2"/>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F6F83E-4EAB-7908-EF9E-8DEB1DA217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83A472D-FCB6-DD4E-F2C0-4AAE5969B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A7ECF3D-EADF-F39C-2CC8-2BA61D2F6F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A9AAE6E-F197-4419-9583-D7BFFA94AFB3}" type="datetimeFigureOut">
              <a:rPr lang="en-GB" smtClean="0"/>
              <a:t>03/09/2026</a:t>
            </a:fld>
            <a:endParaRPr lang="en-GB"/>
          </a:p>
        </p:txBody>
      </p:sp>
      <p:sp>
        <p:nvSpPr>
          <p:cNvPr id="5" name="Footer Placeholder 4">
            <a:extLst>
              <a:ext uri="{FF2B5EF4-FFF2-40B4-BE49-F238E27FC236}">
                <a16:creationId xmlns:a16="http://schemas.microsoft.com/office/drawing/2014/main" id="{4D4C29FA-0B98-494B-6225-DC990211F6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02F39018-A53F-605E-C2D8-0FF359B78F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55C47CA-2A52-465F-9AA3-AD48BDAEC2AF}" type="slidenum">
              <a:rPr lang="en-GB" smtClean="0"/>
              <a:t>‹#›</a:t>
            </a:fld>
            <a:endParaRPr lang="en-GB"/>
          </a:p>
        </p:txBody>
      </p:sp>
    </p:spTree>
    <p:extLst>
      <p:ext uri="{BB962C8B-B14F-4D97-AF65-F5344CB8AC3E}">
        <p14:creationId xmlns:p14="http://schemas.microsoft.com/office/powerpoint/2010/main" val="2890223386"/>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67.xml"/><Relationship Id="rId4" Type="http://schemas.openxmlformats.org/officeDocument/2006/relationships/chart" Target="../charts/chart2.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67.xml"/><Relationship Id="rId4" Type="http://schemas.openxmlformats.org/officeDocument/2006/relationships/chart" Target="../charts/char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1.xm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7" Type="http://schemas.microsoft.com/office/2007/relationships/hdphoto" Target="../media/hdphoto2.wdp"/><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3.png"/><Relationship Id="rId7" Type="http://schemas.openxmlformats.org/officeDocument/2006/relationships/image" Target="../media/image51.jpeg"/><Relationship Id="rId12"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image" Target="../media/image50.jpeg"/><Relationship Id="rId11" Type="http://schemas.openxmlformats.org/officeDocument/2006/relationships/image" Target="../media/image55.emf"/><Relationship Id="rId5" Type="http://schemas.openxmlformats.org/officeDocument/2006/relationships/image" Target="../media/image49.jpeg"/><Relationship Id="rId10" Type="http://schemas.openxmlformats.org/officeDocument/2006/relationships/image" Target="../media/image54.emf"/><Relationship Id="rId4" Type="http://schemas.openxmlformats.org/officeDocument/2006/relationships/image" Target="../media/image44.png"/><Relationship Id="rId9" Type="http://schemas.openxmlformats.org/officeDocument/2006/relationships/image" Target="../media/image53.emf"/></Relationships>
</file>

<file path=ppt/slides/_rels/slide22.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43.png"/><Relationship Id="rId7" Type="http://schemas.openxmlformats.org/officeDocument/2006/relationships/image" Target="../media/image59.jpeg"/><Relationship Id="rId12" Type="http://schemas.openxmlformats.org/officeDocument/2006/relationships/image" Target="../media/image64.png"/><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openxmlformats.org/officeDocument/2006/relationships/image" Target="../media/image58.jpeg"/><Relationship Id="rId11" Type="http://schemas.openxmlformats.org/officeDocument/2006/relationships/image" Target="../media/image63.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44.png"/><Relationship Id="rId9" Type="http://schemas.openxmlformats.org/officeDocument/2006/relationships/image" Target="../media/image61.jpe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11.xml"/><Relationship Id="rId5" Type="http://schemas.openxmlformats.org/officeDocument/2006/relationships/image" Target="../media/image65.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image" Target="../media/image67.emf"/><Relationship Id="rId5" Type="http://schemas.openxmlformats.org/officeDocument/2006/relationships/image" Target="../media/image66.jpeg"/><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68.jpeg"/><Relationship Id="rId7" Type="http://schemas.openxmlformats.org/officeDocument/2006/relationships/image" Target="../media/image72.svg"/><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jpeg"/><Relationship Id="rId9" Type="http://schemas.openxmlformats.org/officeDocument/2006/relationships/image" Target="../media/image44.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hyperlink" Target="mailto:carl_gurney@ajg.com" TargetMode="External"/><Relationship Id="rId5" Type="http://schemas.openxmlformats.org/officeDocument/2006/relationships/hyperlink" Target="mailto:dan.skinner@detertech.com" TargetMode="External"/><Relationship Id="rId4" Type="http://schemas.openxmlformats.org/officeDocument/2006/relationships/image" Target="../media/image7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26.xml"/><Relationship Id="rId1" Type="http://schemas.openxmlformats.org/officeDocument/2006/relationships/slideLayout" Target="../slideLayouts/slideLayout5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3.xml"/></Relationships>
</file>

<file path=ppt/slides/_rels/slide34.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28.xml"/><Relationship Id="rId1" Type="http://schemas.openxmlformats.org/officeDocument/2006/relationships/slideLayout" Target="../slideLayouts/slideLayout5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6.xml.rels><?xml version="1.0" encoding="UTF-8" standalone="yes"?>
<Relationships xmlns="http://schemas.openxmlformats.org/package/2006/relationships"><Relationship Id="rId3" Type="http://schemas.openxmlformats.org/officeDocument/2006/relationships/image" Target="../media/image79.svg"/><Relationship Id="rId2" Type="http://schemas.openxmlformats.org/officeDocument/2006/relationships/notesSlide" Target="../notesSlides/notesSlide29.xml"/><Relationship Id="rId1" Type="http://schemas.openxmlformats.org/officeDocument/2006/relationships/slideLayout" Target="../slideLayouts/slideLayout55.xml"/></Relationships>
</file>

<file path=ppt/slides/_rels/slide3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32.jpeg"/><Relationship Id="rId1" Type="http://schemas.openxmlformats.org/officeDocument/2006/relationships/slideLayout" Target="../slideLayouts/slideLayout4.xml"/><Relationship Id="rId4" Type="http://schemas.microsoft.com/office/2007/relationships/hdphoto" Target="../media/hdphoto3.wdp"/></Relationships>
</file>

<file path=ppt/slides/_rels/slide39.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hyperlink" Target="mailto:sgreenslade@r-e-a.net"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www.r-e-a.net/wp-content/uploads/2026/06/DESNZ-plug-in-solar-consultation-REA-response-final-30.6.26.pdf" TargetMode="External"/><Relationship Id="rId7" Type="http://schemas.microsoft.com/office/2007/relationships/hdphoto" Target="../media/hdphoto1.wdp"/><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hyperlink" Target="https://www.r-e-a.net/resources/rea-responds-community-batteries-call-for-evidence-desnz/"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r-e-a.net/resources/briefing-clean-flexibility-roadmap-2026-update-2/"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hyperlink" Target="https://www.r-e-a.net/wp-content/uploads/2026/07/20260707-REA-briefing-on-AR8.pdf"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8.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hyperlink" Target="https://www.r-e-a.net/resources/reformed-national-pricing-rnp-reforms-to-siting-and-investment-levers-rea-response/"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791DD-74C6-9FE3-F4B9-8DEA2A91FA3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DCBA6E8-2348-9B40-6C33-96560844FC64}"/>
              </a:ext>
            </a:extLst>
          </p:cNvPr>
          <p:cNvSpPr>
            <a:spLocks noGrp="1"/>
          </p:cNvSpPr>
          <p:nvPr>
            <p:ph type="sldNum" sz="quarter" idx="4"/>
          </p:nvPr>
        </p:nvSpPr>
        <p:spPr>
          <a:xfrm>
            <a:off x="1088042" y="264746"/>
            <a:ext cx="378304" cy="184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70BDB7-3430-554B-A217-F5A2E4320F61}" type="slidenum">
              <a:rPr kumimoji="0" lang="en-US" sz="900" b="1" i="0" u="none" strike="noStrike" kern="1200" cap="none" spc="0" normalizeH="0" baseline="0" noProof="0" smtClean="0">
                <a:ln>
                  <a:noFill/>
                </a:ln>
                <a:solidFill>
                  <a:srgbClr val="1E1E1E"/>
                </a:solidFill>
                <a:effectLst/>
                <a:uLnTx/>
                <a:uFillTx/>
                <a:latin typeface="Aptos" panose="020B0004020202020204" pitchFamily="34" charset="0"/>
                <a:ea typeface="Open Sans" panose="020B0606030504020204" pitchFamily="34" charset="0"/>
                <a:cs typeface="Open Sans" panose="020B0606030504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900" b="1" i="0" u="none" strike="noStrike" kern="1200" cap="none" spc="0" normalizeH="0" baseline="0" noProof="0">
              <a:ln>
                <a:noFill/>
              </a:ln>
              <a:solidFill>
                <a:srgbClr val="1E1E1E"/>
              </a:solidFill>
              <a:effectLst/>
              <a:uLnTx/>
              <a:uFillTx/>
              <a:latin typeface="Aptos" panose="020B0004020202020204" pitchFamily="34" charset="0"/>
              <a:ea typeface="Open Sans" panose="020B0606030504020204" pitchFamily="34" charset="0"/>
              <a:cs typeface="Open Sans" panose="020B0606030504020204" pitchFamily="34" charset="0"/>
            </a:endParaRPr>
          </a:p>
        </p:txBody>
      </p:sp>
      <p:pic>
        <p:nvPicPr>
          <p:cNvPr id="8" name="Picture Placeholder 6">
            <a:extLst>
              <a:ext uri="{FF2B5EF4-FFF2-40B4-BE49-F238E27FC236}">
                <a16:creationId xmlns:a16="http://schemas.microsoft.com/office/drawing/2014/main" id="{DB154B80-C663-C341-58E1-69A8E2478CB7}"/>
              </a:ext>
            </a:extLst>
          </p:cNvPr>
          <p:cNvPicPr>
            <a:picLocks noChangeAspect="1"/>
          </p:cNvPicPr>
          <p:nvPr/>
        </p:nvPicPr>
        <p:blipFill>
          <a:blip r:embed="rId3">
            <a:extLst>
              <a:ext uri="{28A0092B-C50C-407E-A947-70E740481C1C}">
                <a14:useLocalDpi xmlns:a14="http://schemas.microsoft.com/office/drawing/2010/main" val="0"/>
              </a:ext>
            </a:extLst>
          </a:blip>
          <a:srcRect l="23957" t="-40" r="23853" b="-40"/>
          <a:stretch>
            <a:fillRect/>
          </a:stretch>
        </p:blipFill>
        <p:spPr>
          <a:xfrm>
            <a:off x="7488000" y="-23475"/>
            <a:ext cx="4716000" cy="6881475"/>
          </a:xfrm>
          <a:custGeom>
            <a:avLst/>
            <a:gdLst>
              <a:gd name="csX0" fmla="*/ 1014704 w 2531870"/>
              <a:gd name="csY0" fmla="*/ 0 h 3705889"/>
              <a:gd name="csX1" fmla="*/ 2531870 w 2531870"/>
              <a:gd name="csY1" fmla="*/ 0 h 3705889"/>
              <a:gd name="csX2" fmla="*/ 2531870 w 2531870"/>
              <a:gd name="csY2" fmla="*/ 3705889 h 3705889"/>
              <a:gd name="csX3" fmla="*/ 1014361 w 2531870"/>
              <a:gd name="csY3" fmla="*/ 3705889 h 3705889"/>
              <a:gd name="csX4" fmla="*/ 47649 w 2531870"/>
              <a:gd name="csY4" fmla="*/ 2031033 h 3705889"/>
              <a:gd name="csX5" fmla="*/ 47649 w 2531870"/>
              <a:gd name="csY5" fmla="*/ 1675405 h 3705889"/>
            </a:gdLst>
            <a:ahLst/>
            <a:cxnLst>
              <a:cxn ang="0">
                <a:pos x="csX0" y="csY0"/>
              </a:cxn>
              <a:cxn ang="0">
                <a:pos x="csX1" y="csY1"/>
              </a:cxn>
              <a:cxn ang="0">
                <a:pos x="csX2" y="csY2"/>
              </a:cxn>
              <a:cxn ang="0">
                <a:pos x="csX3" y="csY3"/>
              </a:cxn>
              <a:cxn ang="0">
                <a:pos x="csX4" y="csY4"/>
              </a:cxn>
              <a:cxn ang="0">
                <a:pos x="csX5" y="csY5"/>
              </a:cxn>
            </a:cxnLst>
            <a:rect l="l" t="t" r="r" b="b"/>
            <a:pathLst>
              <a:path w="2531870" h="3705889">
                <a:moveTo>
                  <a:pt x="1014704" y="0"/>
                </a:moveTo>
                <a:lnTo>
                  <a:pt x="2531870" y="0"/>
                </a:lnTo>
                <a:lnTo>
                  <a:pt x="2531870" y="3705889"/>
                </a:lnTo>
                <a:lnTo>
                  <a:pt x="1014361" y="3705889"/>
                </a:lnTo>
                <a:lnTo>
                  <a:pt x="47649" y="2031033"/>
                </a:lnTo>
                <a:cubicBezTo>
                  <a:pt x="-15883" y="1921023"/>
                  <a:pt x="-15883" y="1785415"/>
                  <a:pt x="47649" y="1675405"/>
                </a:cubicBezTo>
                <a:close/>
              </a:path>
            </a:pathLst>
          </a:custGeom>
        </p:spPr>
      </p:pic>
      <p:sp>
        <p:nvSpPr>
          <p:cNvPr id="13" name="Title 1">
            <a:extLst>
              <a:ext uri="{FF2B5EF4-FFF2-40B4-BE49-F238E27FC236}">
                <a16:creationId xmlns:a16="http://schemas.microsoft.com/office/drawing/2014/main" id="{A2A04883-9058-1C15-5C59-ED0796376D8A}"/>
              </a:ext>
            </a:extLst>
          </p:cNvPr>
          <p:cNvSpPr txBox="1">
            <a:spLocks/>
          </p:cNvSpPr>
          <p:nvPr/>
        </p:nvSpPr>
        <p:spPr>
          <a:xfrm>
            <a:off x="483949" y="2391895"/>
            <a:ext cx="6324237" cy="1951505"/>
          </a:xfrm>
          <a:prstGeom prst="rect">
            <a:avLst/>
          </a:prstGeom>
        </p:spPr>
        <p:txBody>
          <a:bodyPr vert="horz" lIns="0" tIns="0" rIns="0" bIns="0" rtlCol="0" anchor="t" anchorCtr="0">
            <a:noAutofit/>
          </a:bodyPr>
          <a:lstStyle>
            <a:lvl1pPr algn="l" defTabSz="914400" rtl="0" eaLnBrk="1" latinLnBrk="0" hangingPunct="1">
              <a:lnSpc>
                <a:spcPts val="8400"/>
              </a:lnSpc>
              <a:spcBef>
                <a:spcPct val="0"/>
              </a:spcBef>
              <a:buNone/>
              <a:defRPr sz="8500" b="1" kern="1200">
                <a:solidFill>
                  <a:srgbClr val="06926B"/>
                </a:solidFill>
                <a:latin typeface="Aptos" panose="020B0004020202020204" pitchFamily="34" charset="0"/>
                <a:ea typeface="Open Sans" panose="020B0606030504020204" pitchFamily="34" charset="0"/>
                <a:cs typeface="Open Sans" panose="020B0606030504020204" pitchFamily="34" charset="0"/>
              </a:defRPr>
            </a:lvl1pPr>
          </a:lstStyle>
          <a:p>
            <a:pPr>
              <a:defRPr/>
            </a:pPr>
            <a:r>
              <a:rPr lang="en-US" sz="5400" dirty="0">
                <a:latin typeface="Open Sans"/>
                <a:ea typeface="Open Sans"/>
                <a:cs typeface="Open Sans"/>
              </a:rPr>
              <a:t>Solar &amp; Storage Forum</a:t>
            </a:r>
          </a:p>
        </p:txBody>
      </p:sp>
      <p:sp>
        <p:nvSpPr>
          <p:cNvPr id="14" name="Text Placeholder 2">
            <a:extLst>
              <a:ext uri="{FF2B5EF4-FFF2-40B4-BE49-F238E27FC236}">
                <a16:creationId xmlns:a16="http://schemas.microsoft.com/office/drawing/2014/main" id="{F2D6F1EE-C999-E917-2D6B-265E08AE8488}"/>
              </a:ext>
            </a:extLst>
          </p:cNvPr>
          <p:cNvSpPr txBox="1">
            <a:spLocks/>
          </p:cNvSpPr>
          <p:nvPr/>
        </p:nvSpPr>
        <p:spPr>
          <a:xfrm>
            <a:off x="431352" y="5157843"/>
            <a:ext cx="6324236" cy="579921"/>
          </a:xfrm>
          <a:prstGeom prst="rect">
            <a:avLst/>
          </a:prstGeom>
        </p:spPr>
        <p:txBody>
          <a:bodyPr lIns="0"/>
          <a:lstStyle>
            <a:lvl1pPr marL="228600" indent="-228600" algn="l" defTabSz="914400" rtl="0" eaLnBrk="1" latinLnBrk="0" hangingPunct="1">
              <a:lnSpc>
                <a:spcPct val="90000"/>
              </a:lnSpc>
              <a:spcBef>
                <a:spcPts val="1000"/>
              </a:spcBef>
              <a:buFont typeface="Arial" panose="020B0604020202020204" pitchFamily="34" charset="0"/>
              <a:buNone/>
              <a:defRPr sz="2400" b="1" kern="1200">
                <a:solidFill>
                  <a:srgbClr val="06926B"/>
                </a:solidFill>
                <a:latin typeface="Aptos" panose="020B0004020202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100" b="1" i="0" u="none" strike="noStrike" kern="1200" cap="none" spc="0" normalizeH="0" baseline="0" noProof="0" dirty="0">
                <a:ln>
                  <a:noFill/>
                </a:ln>
                <a:solidFill>
                  <a:srgbClr val="06926B"/>
                </a:solidFill>
                <a:effectLst/>
                <a:uLnTx/>
                <a:uFillTx/>
                <a:latin typeface="Open Sans" panose="020B0606030504020204" pitchFamily="34" charset="0"/>
              </a:rPr>
              <a:t> Thursday 3</a:t>
            </a:r>
            <a:r>
              <a:rPr kumimoji="0" lang="en-US" sz="2100" b="1" i="0" u="none" strike="noStrike" kern="1200" cap="none" spc="0" normalizeH="0" baseline="30000" noProof="0" dirty="0">
                <a:ln>
                  <a:noFill/>
                </a:ln>
                <a:solidFill>
                  <a:srgbClr val="06926B"/>
                </a:solidFill>
                <a:effectLst/>
                <a:uLnTx/>
                <a:uFillTx/>
                <a:latin typeface="Open Sans" panose="020B0606030504020204" pitchFamily="34" charset="0"/>
              </a:rPr>
              <a:t>rd</a:t>
            </a:r>
            <a:r>
              <a:rPr kumimoji="0" lang="en-US" sz="2100" b="1" i="0" u="none" strike="noStrike" kern="1200" cap="none" spc="0" normalizeH="0" baseline="0" noProof="0" dirty="0">
                <a:ln>
                  <a:noFill/>
                </a:ln>
                <a:solidFill>
                  <a:srgbClr val="06926B"/>
                </a:solidFill>
                <a:effectLst/>
                <a:uLnTx/>
                <a:uFillTx/>
                <a:latin typeface="Open Sans" panose="020B0606030504020204" pitchFamily="34" charset="0"/>
              </a:rPr>
              <a:t> September 2026</a:t>
            </a:r>
          </a:p>
        </p:txBody>
      </p:sp>
      <p:sp>
        <p:nvSpPr>
          <p:cNvPr id="2" name="Text Placeholder 2">
            <a:extLst>
              <a:ext uri="{FF2B5EF4-FFF2-40B4-BE49-F238E27FC236}">
                <a16:creationId xmlns:a16="http://schemas.microsoft.com/office/drawing/2014/main" id="{AE8213B4-473A-00F9-004E-C4FA96CCD23D}"/>
              </a:ext>
            </a:extLst>
          </p:cNvPr>
          <p:cNvSpPr txBox="1">
            <a:spLocks/>
          </p:cNvSpPr>
          <p:nvPr/>
        </p:nvSpPr>
        <p:spPr>
          <a:xfrm>
            <a:off x="495032" y="5737764"/>
            <a:ext cx="6324236" cy="579921"/>
          </a:xfrm>
          <a:prstGeom prst="rect">
            <a:avLst/>
          </a:prstGeom>
        </p:spPr>
        <p:txBody>
          <a:bodyPr lIns="0"/>
          <a:lstStyle>
            <a:lvl1pPr marL="228600" indent="-228600" algn="l" defTabSz="914400" rtl="0" eaLnBrk="1" latinLnBrk="0" hangingPunct="1">
              <a:lnSpc>
                <a:spcPct val="90000"/>
              </a:lnSpc>
              <a:spcBef>
                <a:spcPts val="1000"/>
              </a:spcBef>
              <a:buFont typeface="Arial" panose="020B0604020202020204" pitchFamily="34" charset="0"/>
              <a:buNone/>
              <a:defRPr sz="2400" b="1" kern="1200">
                <a:solidFill>
                  <a:srgbClr val="06926B"/>
                </a:solidFill>
                <a:latin typeface="Aptos" panose="020B0004020202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rgbClr val="06926B"/>
                </a:solidFill>
                <a:effectLst/>
                <a:uLnTx/>
                <a:uFillTx/>
                <a:latin typeface="Open Sans" panose="020B0606030504020204" pitchFamily="34" charset="0"/>
              </a:rPr>
              <a:t>www.r-e-a.net</a:t>
            </a:r>
          </a:p>
        </p:txBody>
      </p:sp>
      <p:sp>
        <p:nvSpPr>
          <p:cNvPr id="3" name="Rectangle 2">
            <a:extLst>
              <a:ext uri="{FF2B5EF4-FFF2-40B4-BE49-F238E27FC236}">
                <a16:creationId xmlns:a16="http://schemas.microsoft.com/office/drawing/2014/main" id="{4FBD941D-CFAC-9B40-74F8-9B7B46BCA5CB}"/>
              </a:ext>
            </a:extLst>
          </p:cNvPr>
          <p:cNvSpPr/>
          <p:nvPr/>
        </p:nvSpPr>
        <p:spPr>
          <a:xfrm>
            <a:off x="431352" y="193964"/>
            <a:ext cx="1101884" cy="2632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E158655C-24A5-2351-359E-B5E4924214A8}"/>
              </a:ext>
            </a:extLst>
          </p:cNvPr>
          <p:cNvPicPr>
            <a:picLocks noChangeAspect="1"/>
          </p:cNvPicPr>
          <p:nvPr/>
        </p:nvPicPr>
        <p:blipFill>
          <a:blip r:embed="rId4">
            <a:extLst>
              <a:ext uri="{28A0092B-C50C-407E-A947-70E740481C1C}">
                <a14:useLocalDpi xmlns:a14="http://schemas.microsoft.com/office/drawing/2010/main" val="0"/>
              </a:ext>
            </a:extLst>
          </a:blip>
          <a:srcRect l="10586" t="17117" r="11269" b="15060"/>
          <a:stretch>
            <a:fillRect/>
          </a:stretch>
        </p:blipFill>
        <p:spPr>
          <a:xfrm>
            <a:off x="431351" y="357079"/>
            <a:ext cx="3894427" cy="1494501"/>
          </a:xfrm>
          <a:prstGeom prst="rect">
            <a:avLst/>
          </a:prstGeom>
        </p:spPr>
      </p:pic>
    </p:spTree>
    <p:extLst>
      <p:ext uri="{BB962C8B-B14F-4D97-AF65-F5344CB8AC3E}">
        <p14:creationId xmlns:p14="http://schemas.microsoft.com/office/powerpoint/2010/main" val="3495534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C9E03-F877-E9E0-6BE3-CA70CAAAFACA}"/>
            </a:ext>
          </a:extLst>
        </p:cNvPr>
        <p:cNvGrpSpPr/>
        <p:nvPr/>
      </p:nvGrpSpPr>
      <p:grpSpPr>
        <a:xfrm>
          <a:off x="0" y="0"/>
          <a:ext cx="0" cy="0"/>
          <a:chOff x="0" y="0"/>
          <a:chExt cx="0" cy="0"/>
        </a:xfrm>
      </p:grpSpPr>
      <p:sp>
        <p:nvSpPr>
          <p:cNvPr id="9" name="Freeform 7">
            <a:extLst>
              <a:ext uri="{FF2B5EF4-FFF2-40B4-BE49-F238E27FC236}">
                <a16:creationId xmlns:a16="http://schemas.microsoft.com/office/drawing/2014/main" id="{0AD680C1-22B3-5388-CD57-B66742427E6B}"/>
              </a:ext>
            </a:extLst>
          </p:cNvPr>
          <p:cNvSpPr/>
          <p:nvPr/>
        </p:nvSpPr>
        <p:spPr>
          <a:xfrm flipH="1">
            <a:off x="7877978" y="5623170"/>
            <a:ext cx="2769381" cy="2416857"/>
          </a:xfrm>
          <a:custGeom>
            <a:avLst/>
            <a:gdLst>
              <a:gd name="csX0" fmla="*/ 1168372 w 5190087"/>
              <a:gd name="csY0" fmla="*/ 4417885 h 4594478"/>
              <a:gd name="csX1" fmla="*/ 47310 w 5190087"/>
              <a:gd name="csY1" fmla="*/ 2473833 h 4594478"/>
              <a:gd name="csX2" fmla="*/ 47310 w 5190087"/>
              <a:gd name="csY2" fmla="*/ 2120646 h 4594478"/>
              <a:gd name="csX3" fmla="*/ 1168372 w 5190087"/>
              <a:gd name="csY3" fmla="*/ 176689 h 4594478"/>
              <a:gd name="csX4" fmla="*/ 1473874 w 5190087"/>
              <a:gd name="csY4" fmla="*/ 0 h 4594478"/>
              <a:gd name="csX5" fmla="*/ 3716190 w 5190087"/>
              <a:gd name="csY5" fmla="*/ 0 h 4594478"/>
              <a:gd name="csX6" fmla="*/ 4021692 w 5190087"/>
              <a:gd name="csY6" fmla="*/ 176689 h 4594478"/>
              <a:gd name="csX7" fmla="*/ 5142850 w 5190087"/>
              <a:gd name="csY7" fmla="*/ 2120646 h 4594478"/>
              <a:gd name="csX8" fmla="*/ 5142850 w 5190087"/>
              <a:gd name="csY8" fmla="*/ 2473833 h 4594478"/>
              <a:gd name="csX9" fmla="*/ 4021692 w 5190087"/>
              <a:gd name="csY9" fmla="*/ 4417885 h 4594478"/>
              <a:gd name="csX10" fmla="*/ 3716190 w 5190087"/>
              <a:gd name="csY10" fmla="*/ 4594479 h 4594478"/>
              <a:gd name="csX11" fmla="*/ 1473874 w 5190087"/>
              <a:gd name="csY11" fmla="*/ 4594479 h 4594478"/>
              <a:gd name="csX12" fmla="*/ 1168372 w 5190087"/>
              <a:gd name="csY12" fmla="*/ 4417885 h 45944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5190087" h="4594478">
                <a:moveTo>
                  <a:pt x="1168372" y="4417885"/>
                </a:moveTo>
                <a:lnTo>
                  <a:pt x="47310" y="2473833"/>
                </a:lnTo>
                <a:cubicBezTo>
                  <a:pt x="-15770" y="2364581"/>
                  <a:pt x="-15770" y="2229993"/>
                  <a:pt x="47310" y="2120646"/>
                </a:cubicBezTo>
                <a:lnTo>
                  <a:pt x="1168372" y="176689"/>
                </a:lnTo>
                <a:cubicBezTo>
                  <a:pt x="1231452" y="67437"/>
                  <a:pt x="1347906" y="0"/>
                  <a:pt x="1473874" y="0"/>
                </a:cubicBezTo>
                <a:lnTo>
                  <a:pt x="3716190" y="0"/>
                </a:lnTo>
                <a:cubicBezTo>
                  <a:pt x="3842253" y="0"/>
                  <a:pt x="3958708" y="67341"/>
                  <a:pt x="4021692" y="176689"/>
                </a:cubicBezTo>
                <a:lnTo>
                  <a:pt x="5142850" y="2120646"/>
                </a:lnTo>
                <a:cubicBezTo>
                  <a:pt x="5205834" y="2229898"/>
                  <a:pt x="5205834" y="2364581"/>
                  <a:pt x="5142850" y="2473833"/>
                </a:cubicBezTo>
                <a:lnTo>
                  <a:pt x="4021692" y="4417885"/>
                </a:lnTo>
                <a:cubicBezTo>
                  <a:pt x="3958708" y="4527137"/>
                  <a:pt x="3842253" y="4594479"/>
                  <a:pt x="3716190" y="4594479"/>
                </a:cubicBezTo>
                <a:lnTo>
                  <a:pt x="1473874" y="4594479"/>
                </a:lnTo>
                <a:cubicBezTo>
                  <a:pt x="1347906" y="4594479"/>
                  <a:pt x="1231452" y="4527137"/>
                  <a:pt x="1168372" y="4417885"/>
                </a:cubicBezTo>
              </a:path>
            </a:pathLst>
          </a:custGeom>
          <a:solidFill>
            <a:schemeClr val="accent5">
              <a:lumMod val="60000"/>
              <a:lumOff val="40000"/>
              <a:alpha val="55000"/>
            </a:schemeClr>
          </a:solidFill>
          <a:ln w="9509"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926B"/>
              </a:solidFill>
              <a:effectLst/>
              <a:uLnTx/>
              <a:uFillTx/>
              <a:latin typeface="Aptos" panose="02110004020202020204"/>
              <a:ea typeface="+mn-ea"/>
              <a:cs typeface="+mn-cs"/>
            </a:endParaRPr>
          </a:p>
        </p:txBody>
      </p:sp>
      <p:sp>
        <p:nvSpPr>
          <p:cNvPr id="10" name="Freeform 7">
            <a:extLst>
              <a:ext uri="{FF2B5EF4-FFF2-40B4-BE49-F238E27FC236}">
                <a16:creationId xmlns:a16="http://schemas.microsoft.com/office/drawing/2014/main" id="{92BC8BA7-5CE4-122C-359A-1238AD1A584B}"/>
              </a:ext>
            </a:extLst>
          </p:cNvPr>
          <p:cNvSpPr/>
          <p:nvPr/>
        </p:nvSpPr>
        <p:spPr>
          <a:xfrm flipH="1">
            <a:off x="10119912" y="4298257"/>
            <a:ext cx="2769381" cy="2416857"/>
          </a:xfrm>
          <a:custGeom>
            <a:avLst/>
            <a:gdLst>
              <a:gd name="csX0" fmla="*/ 1168372 w 5190087"/>
              <a:gd name="csY0" fmla="*/ 4417885 h 4594478"/>
              <a:gd name="csX1" fmla="*/ 47310 w 5190087"/>
              <a:gd name="csY1" fmla="*/ 2473833 h 4594478"/>
              <a:gd name="csX2" fmla="*/ 47310 w 5190087"/>
              <a:gd name="csY2" fmla="*/ 2120646 h 4594478"/>
              <a:gd name="csX3" fmla="*/ 1168372 w 5190087"/>
              <a:gd name="csY3" fmla="*/ 176689 h 4594478"/>
              <a:gd name="csX4" fmla="*/ 1473874 w 5190087"/>
              <a:gd name="csY4" fmla="*/ 0 h 4594478"/>
              <a:gd name="csX5" fmla="*/ 3716190 w 5190087"/>
              <a:gd name="csY5" fmla="*/ 0 h 4594478"/>
              <a:gd name="csX6" fmla="*/ 4021692 w 5190087"/>
              <a:gd name="csY6" fmla="*/ 176689 h 4594478"/>
              <a:gd name="csX7" fmla="*/ 5142850 w 5190087"/>
              <a:gd name="csY7" fmla="*/ 2120646 h 4594478"/>
              <a:gd name="csX8" fmla="*/ 5142850 w 5190087"/>
              <a:gd name="csY8" fmla="*/ 2473833 h 4594478"/>
              <a:gd name="csX9" fmla="*/ 4021692 w 5190087"/>
              <a:gd name="csY9" fmla="*/ 4417885 h 4594478"/>
              <a:gd name="csX10" fmla="*/ 3716190 w 5190087"/>
              <a:gd name="csY10" fmla="*/ 4594479 h 4594478"/>
              <a:gd name="csX11" fmla="*/ 1473874 w 5190087"/>
              <a:gd name="csY11" fmla="*/ 4594479 h 4594478"/>
              <a:gd name="csX12" fmla="*/ 1168372 w 5190087"/>
              <a:gd name="csY12" fmla="*/ 4417885 h 45944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5190087" h="4594478">
                <a:moveTo>
                  <a:pt x="1168372" y="4417885"/>
                </a:moveTo>
                <a:lnTo>
                  <a:pt x="47310" y="2473833"/>
                </a:lnTo>
                <a:cubicBezTo>
                  <a:pt x="-15770" y="2364581"/>
                  <a:pt x="-15770" y="2229993"/>
                  <a:pt x="47310" y="2120646"/>
                </a:cubicBezTo>
                <a:lnTo>
                  <a:pt x="1168372" y="176689"/>
                </a:lnTo>
                <a:cubicBezTo>
                  <a:pt x="1231452" y="67437"/>
                  <a:pt x="1347906" y="0"/>
                  <a:pt x="1473874" y="0"/>
                </a:cubicBezTo>
                <a:lnTo>
                  <a:pt x="3716190" y="0"/>
                </a:lnTo>
                <a:cubicBezTo>
                  <a:pt x="3842253" y="0"/>
                  <a:pt x="3958708" y="67341"/>
                  <a:pt x="4021692" y="176689"/>
                </a:cubicBezTo>
                <a:lnTo>
                  <a:pt x="5142850" y="2120646"/>
                </a:lnTo>
                <a:cubicBezTo>
                  <a:pt x="5205834" y="2229898"/>
                  <a:pt x="5205834" y="2364581"/>
                  <a:pt x="5142850" y="2473833"/>
                </a:cubicBezTo>
                <a:lnTo>
                  <a:pt x="4021692" y="4417885"/>
                </a:lnTo>
                <a:cubicBezTo>
                  <a:pt x="3958708" y="4527137"/>
                  <a:pt x="3842253" y="4594479"/>
                  <a:pt x="3716190" y="4594479"/>
                </a:cubicBezTo>
                <a:lnTo>
                  <a:pt x="1473874" y="4594479"/>
                </a:lnTo>
                <a:cubicBezTo>
                  <a:pt x="1347906" y="4594479"/>
                  <a:pt x="1231452" y="4527137"/>
                  <a:pt x="1168372" y="4417885"/>
                </a:cubicBezTo>
              </a:path>
            </a:pathLst>
          </a:custGeom>
          <a:solidFill>
            <a:schemeClr val="accent5">
              <a:lumMod val="60000"/>
              <a:lumOff val="40000"/>
              <a:alpha val="55000"/>
            </a:schemeClr>
          </a:solidFill>
          <a:ln w="9509"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926B"/>
              </a:solidFill>
              <a:effectLst/>
              <a:uLnTx/>
              <a:uFillTx/>
              <a:latin typeface="Aptos" panose="02110004020202020204"/>
              <a:ea typeface="+mn-ea"/>
              <a:cs typeface="+mn-cs"/>
            </a:endParaRPr>
          </a:p>
        </p:txBody>
      </p:sp>
      <p:sp>
        <p:nvSpPr>
          <p:cNvPr id="3" name="Title 2">
            <a:extLst>
              <a:ext uri="{FF2B5EF4-FFF2-40B4-BE49-F238E27FC236}">
                <a16:creationId xmlns:a16="http://schemas.microsoft.com/office/drawing/2014/main" id="{B97F3D1F-8F26-DB95-180F-1C91C063007C}"/>
              </a:ext>
            </a:extLst>
          </p:cNvPr>
          <p:cNvSpPr>
            <a:spLocks noGrp="1"/>
          </p:cNvSpPr>
          <p:nvPr>
            <p:ph type="title"/>
          </p:nvPr>
        </p:nvSpPr>
        <p:spPr>
          <a:xfrm>
            <a:off x="540026" y="727075"/>
            <a:ext cx="9189762" cy="499841"/>
          </a:xfrm>
        </p:spPr>
        <p:txBody>
          <a:bodyPr/>
          <a:lstStyle/>
          <a:p>
            <a:r>
              <a:rPr lang="en-GB" sz="3200">
                <a:latin typeface="Open Sans" pitchFamily="2" charset="0"/>
                <a:ea typeface="Open Sans" pitchFamily="2" charset="0"/>
                <a:cs typeface="Open Sans" pitchFamily="2" charset="0"/>
              </a:rPr>
              <a:t>Solar &amp; Storage Forum | Policy priorities</a:t>
            </a:r>
            <a:endParaRPr lang="en-US" sz="3200">
              <a:latin typeface="Open Sans" pitchFamily="2" charset="0"/>
              <a:ea typeface="Open Sans" pitchFamily="2" charset="0"/>
              <a:cs typeface="Open Sans" pitchFamily="2" charset="0"/>
            </a:endParaRPr>
          </a:p>
        </p:txBody>
      </p:sp>
      <p:sp>
        <p:nvSpPr>
          <p:cNvPr id="4" name="Slide Number Placeholder 3">
            <a:extLst>
              <a:ext uri="{FF2B5EF4-FFF2-40B4-BE49-F238E27FC236}">
                <a16:creationId xmlns:a16="http://schemas.microsoft.com/office/drawing/2014/main" id="{5BC76974-769D-E3E1-E2BB-F94178AB19A2}"/>
              </a:ext>
            </a:extLst>
          </p:cNvPr>
          <p:cNvSpPr>
            <a:spLocks noGrp="1"/>
          </p:cNvSpPr>
          <p:nvPr>
            <p:ph type="sldNum" sz="quarter" idx="4"/>
          </p:nvPr>
        </p:nvSpPr>
        <p:spPr>
          <a:xfrm>
            <a:off x="1010774" y="263565"/>
            <a:ext cx="378304" cy="184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70BDB7-3430-554B-A217-F5A2E4320F61}" type="slidenum">
              <a:rPr kumimoji="0" lang="en-US" sz="900" b="1" i="0" u="none" strike="noStrike" kern="1200" cap="none" spc="0" normalizeH="0" baseline="0" noProof="0" smtClean="0">
                <a:ln>
                  <a:noFill/>
                </a:ln>
                <a:solidFill>
                  <a:srgbClr val="1E1E1E"/>
                </a:solidFill>
                <a:effectLst/>
                <a:uLnTx/>
                <a:uFillTx/>
                <a:latin typeface="Aptos" panose="020B0004020202020204" pitchFamily="34" charset="0"/>
                <a:ea typeface="Open Sans" panose="020B0606030504020204" pitchFamily="34" charset="0"/>
                <a:cs typeface="Open Sans" panose="020B0606030504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900" b="1" i="0" u="none" strike="noStrike" kern="1200" cap="none" spc="0" normalizeH="0" baseline="0" noProof="0">
              <a:ln>
                <a:noFill/>
              </a:ln>
              <a:solidFill>
                <a:srgbClr val="1E1E1E"/>
              </a:solidFill>
              <a:effectLst/>
              <a:uLnTx/>
              <a:uFillTx/>
              <a:latin typeface="Aptos" panose="020B0004020202020204" pitchFamily="34" charset="0"/>
              <a:ea typeface="Open Sans" panose="020B0606030504020204" pitchFamily="34" charset="0"/>
              <a:cs typeface="Open Sans" panose="020B0606030504020204" pitchFamily="34" charset="0"/>
            </a:endParaRPr>
          </a:p>
        </p:txBody>
      </p:sp>
      <p:cxnSp>
        <p:nvCxnSpPr>
          <p:cNvPr id="7" name="Straight Connector 6">
            <a:extLst>
              <a:ext uri="{FF2B5EF4-FFF2-40B4-BE49-F238E27FC236}">
                <a16:creationId xmlns:a16="http://schemas.microsoft.com/office/drawing/2014/main" id="{6AF3B549-C83E-72E6-4813-0638700CABC8}"/>
              </a:ext>
            </a:extLst>
          </p:cNvPr>
          <p:cNvCxnSpPr>
            <a:cxnSpLocks/>
          </p:cNvCxnSpPr>
          <p:nvPr/>
        </p:nvCxnSpPr>
        <p:spPr>
          <a:xfrm flipH="1">
            <a:off x="540026" y="6739128"/>
            <a:ext cx="2879830" cy="0"/>
          </a:xfrm>
          <a:prstGeom prst="line">
            <a:avLst/>
          </a:prstGeom>
          <a:ln>
            <a:solidFill>
              <a:schemeClr val="accent5">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Content Placeholder 1">
            <a:extLst>
              <a:ext uri="{FF2B5EF4-FFF2-40B4-BE49-F238E27FC236}">
                <a16:creationId xmlns:a16="http://schemas.microsoft.com/office/drawing/2014/main" id="{50CFE5CD-90B6-F74D-45D9-D60CF02C1658}"/>
              </a:ext>
            </a:extLst>
          </p:cNvPr>
          <p:cNvSpPr>
            <a:spLocks noGrp="1"/>
          </p:cNvSpPr>
          <p:nvPr>
            <p:ph idx="1"/>
          </p:nvPr>
        </p:nvSpPr>
        <p:spPr>
          <a:xfrm>
            <a:off x="540025" y="1585810"/>
            <a:ext cx="11154261" cy="4435785"/>
          </a:xfrm>
        </p:spPr>
        <p:txBody>
          <a:bodyPr/>
          <a:lstStyle/>
          <a:p>
            <a:r>
              <a:rPr lang="en-GB" sz="2800" b="0" dirty="0">
                <a:latin typeface="Open Sans" pitchFamily="2" charset="0"/>
                <a:ea typeface="Open Sans" pitchFamily="2" charset="0"/>
                <a:cs typeface="Open Sans" pitchFamily="2" charset="0"/>
              </a:rPr>
              <a:t>Reformed National Pricing (RNP)</a:t>
            </a:r>
          </a:p>
          <a:p>
            <a:r>
              <a:rPr lang="en-GB" sz="2800" b="0" dirty="0">
                <a:latin typeface="Open Sans" pitchFamily="2" charset="0"/>
                <a:ea typeface="Open Sans" pitchFamily="2" charset="0"/>
                <a:cs typeface="Open Sans" pitchFamily="2" charset="0"/>
              </a:rPr>
              <a:t>Grid Connection &amp; Queue Governance</a:t>
            </a:r>
          </a:p>
          <a:p>
            <a:r>
              <a:rPr lang="en-GB" sz="2800" b="0" dirty="0">
                <a:latin typeface="Open Sans" pitchFamily="2" charset="0"/>
                <a:ea typeface="Open Sans" pitchFamily="2" charset="0"/>
                <a:cs typeface="Open Sans" pitchFamily="2" charset="0"/>
              </a:rPr>
              <a:t>Long duration energy storage (LDES) – cap and floor mechanism</a:t>
            </a:r>
          </a:p>
          <a:p>
            <a:r>
              <a:rPr lang="en-GB" sz="2800" b="0" dirty="0">
                <a:latin typeface="Open Sans" pitchFamily="2" charset="0"/>
                <a:ea typeface="Open Sans" pitchFamily="2" charset="0"/>
                <a:cs typeface="Open Sans" pitchFamily="2" charset="0"/>
              </a:rPr>
              <a:t>Planning &amp; Safety </a:t>
            </a:r>
          </a:p>
          <a:p>
            <a:r>
              <a:rPr lang="en-GB" sz="2800" b="0" dirty="0">
                <a:latin typeface="Open Sans" pitchFamily="2" charset="0"/>
                <a:ea typeface="Open Sans" pitchFamily="2" charset="0"/>
                <a:cs typeface="Open Sans" pitchFamily="2" charset="0"/>
              </a:rPr>
              <a:t>Reducing high electricity prices</a:t>
            </a:r>
          </a:p>
        </p:txBody>
      </p:sp>
    </p:spTree>
    <p:extLst>
      <p:ext uri="{BB962C8B-B14F-4D97-AF65-F5344CB8AC3E}">
        <p14:creationId xmlns:p14="http://schemas.microsoft.com/office/powerpoint/2010/main" val="2553960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6F2C70-C1B3-024D-2891-7B2831FD8B0D}"/>
              </a:ext>
            </a:extLst>
          </p:cNvPr>
          <p:cNvSpPr>
            <a:spLocks noGrp="1"/>
          </p:cNvSpPr>
          <p:nvPr>
            <p:ph type="sldNum" sz="quarter" idx="4"/>
          </p:nvPr>
        </p:nvSpPr>
        <p:spPr/>
        <p:txBody>
          <a:bodyPr/>
          <a:lstStyle/>
          <a:p>
            <a:pPr algn="l"/>
            <a:fld id="{4870BDB7-3430-554B-A217-F5A2E4320F61}" type="slidenum">
              <a:rPr lang="en-US" smtClean="0"/>
              <a:pPr algn="l"/>
              <a:t>11</a:t>
            </a:fld>
            <a:endParaRPr lang="en-US" dirty="0"/>
          </a:p>
        </p:txBody>
      </p:sp>
      <p:pic>
        <p:nvPicPr>
          <p:cNvPr id="4" name="Picture 3">
            <a:extLst>
              <a:ext uri="{FF2B5EF4-FFF2-40B4-BE49-F238E27FC236}">
                <a16:creationId xmlns:a16="http://schemas.microsoft.com/office/drawing/2014/main" id="{3D1853F5-155C-6DEF-3D58-E78BD069EEDC}"/>
              </a:ext>
            </a:extLst>
          </p:cNvPr>
          <p:cNvPicPr>
            <a:picLocks noChangeAspect="1"/>
          </p:cNvPicPr>
          <p:nvPr/>
        </p:nvPicPr>
        <p:blipFill>
          <a:blip r:embed="rId2"/>
          <a:srcRect b="85079"/>
          <a:stretch>
            <a:fillRect/>
          </a:stretch>
        </p:blipFill>
        <p:spPr>
          <a:xfrm>
            <a:off x="0" y="-52252"/>
            <a:ext cx="8075153" cy="1024051"/>
          </a:xfrm>
          <a:prstGeom prst="rect">
            <a:avLst/>
          </a:prstGeom>
        </p:spPr>
      </p:pic>
      <p:sp>
        <p:nvSpPr>
          <p:cNvPr id="6" name="TextBox 5">
            <a:extLst>
              <a:ext uri="{FF2B5EF4-FFF2-40B4-BE49-F238E27FC236}">
                <a16:creationId xmlns:a16="http://schemas.microsoft.com/office/drawing/2014/main" id="{133CA374-3677-039E-B63A-3F3537633103}"/>
              </a:ext>
            </a:extLst>
          </p:cNvPr>
          <p:cNvSpPr txBox="1"/>
          <p:nvPr/>
        </p:nvSpPr>
        <p:spPr>
          <a:xfrm>
            <a:off x="261257" y="1024051"/>
            <a:ext cx="11930743" cy="5816977"/>
          </a:xfrm>
          <a:prstGeom prst="rect">
            <a:avLst/>
          </a:prstGeom>
          <a:noFill/>
        </p:spPr>
        <p:txBody>
          <a:bodyPr wrap="square">
            <a:spAutoFit/>
          </a:bodyPr>
          <a:lstStyle/>
          <a:p>
            <a:pPr algn="ctr">
              <a:buNone/>
            </a:pPr>
            <a:r>
              <a:rPr lang="en-GB" sz="1600" b="1" kern="1400" spc="-50" dirty="0">
                <a:solidFill>
                  <a:srgbClr val="182F58"/>
                </a:solidFill>
                <a:effectLst/>
                <a:latin typeface="+mn-lt"/>
                <a:ea typeface="Yu Gothic Light" panose="020B0300000000000000" pitchFamily="34" charset="-128"/>
                <a:cs typeface="Times New Roman" panose="02020603050405020304" pitchFamily="18" charset="0"/>
              </a:rPr>
              <a:t>Battery Safety and Consumer Confidence</a:t>
            </a:r>
          </a:p>
          <a:p>
            <a:pPr algn="l">
              <a:spcAft>
                <a:spcPts val="1200"/>
              </a:spcAft>
              <a:buNone/>
            </a:pPr>
            <a:endParaRPr lang="en-GB" sz="1600" kern="100" dirty="0">
              <a:solidFill>
                <a:srgbClr val="182F58"/>
              </a:solidFill>
              <a:effectLst/>
              <a:latin typeface="+mn-lt"/>
              <a:ea typeface="Calibri" panose="020F0502020204030204" pitchFamily="34" charset="0"/>
              <a:cs typeface="Arial" panose="020B0604020202020204" pitchFamily="34" charset="0"/>
            </a:endParaRPr>
          </a:p>
          <a:p>
            <a:pPr algn="l">
              <a:spcAft>
                <a:spcPts val="1200"/>
              </a:spcAft>
              <a:buNone/>
            </a:pPr>
            <a:r>
              <a:rPr lang="en-GB" sz="1600" kern="100" dirty="0">
                <a:solidFill>
                  <a:srgbClr val="182F58"/>
                </a:solidFill>
                <a:effectLst/>
                <a:latin typeface="+mn-lt"/>
                <a:ea typeface="Calibri" panose="020F0502020204030204" pitchFamily="34" charset="0"/>
                <a:cs typeface="Arial" panose="020B0604020202020204" pitchFamily="34" charset="0"/>
              </a:rPr>
              <a:t>As battery energy storage systems become increasingly common across homes and businesses, maintaining confidence in the technology remains important to the continued growth of the sector.</a:t>
            </a:r>
          </a:p>
          <a:p>
            <a:pPr algn="l">
              <a:spcAft>
                <a:spcPts val="1200"/>
              </a:spcAft>
              <a:buNone/>
            </a:pPr>
            <a:r>
              <a:rPr lang="en-GB" sz="1600" kern="100" dirty="0">
                <a:solidFill>
                  <a:srgbClr val="182F58"/>
                </a:solidFill>
                <a:effectLst/>
                <a:latin typeface="+mn-lt"/>
                <a:ea typeface="Calibri" panose="020F0502020204030204" pitchFamily="34" charset="0"/>
                <a:cs typeface="Arial" panose="020B0604020202020204" pitchFamily="34" charset="0"/>
              </a:rPr>
              <a:t>Battery safety is often discussed in terms of product testing and compliance, but safe outcomes depend on a range of factors working together, including product design, installation quality, commissioning, maintenance and ongoing support.</a:t>
            </a:r>
          </a:p>
          <a:p>
            <a:pPr algn="l">
              <a:spcAft>
                <a:spcPts val="1200"/>
              </a:spcAft>
              <a:buNone/>
            </a:pPr>
            <a:r>
              <a:rPr lang="en-GB" sz="1600" kern="100" dirty="0">
                <a:solidFill>
                  <a:srgbClr val="182F58"/>
                </a:solidFill>
                <a:effectLst/>
                <a:latin typeface="+mn-lt"/>
                <a:ea typeface="Calibri" panose="020F0502020204030204" pitchFamily="34" charset="0"/>
                <a:cs typeface="Arial" panose="020B0604020202020204" pitchFamily="34" charset="0"/>
              </a:rPr>
              <a:t>As battery deployment increases, several themes may be worthy of ongoing industry discussion:</a:t>
            </a:r>
          </a:p>
          <a:p>
            <a:pPr marL="342900" lvl="0" indent="-342900" algn="l">
              <a:spcAft>
                <a:spcPts val="1200"/>
              </a:spcAft>
              <a:buFont typeface="Symbol" panose="05050102010706020507" pitchFamily="18" charset="2"/>
              <a:buChar char=""/>
            </a:pPr>
            <a:r>
              <a:rPr lang="en-GB" sz="1600" kern="100" dirty="0">
                <a:solidFill>
                  <a:srgbClr val="182F58"/>
                </a:solidFill>
                <a:effectLst/>
                <a:latin typeface="+mn-lt"/>
                <a:ea typeface="Calibri" panose="020F0502020204030204" pitchFamily="34" charset="0"/>
                <a:cs typeface="Arial" panose="020B0604020202020204" pitchFamily="34" charset="0"/>
              </a:rPr>
              <a:t>Ensuring high standards of product safety and installation quality</a:t>
            </a:r>
          </a:p>
          <a:p>
            <a:pPr marL="342900" lvl="0" indent="-342900" algn="l">
              <a:spcAft>
                <a:spcPts val="1200"/>
              </a:spcAft>
              <a:buFont typeface="Symbol" panose="05050102010706020507" pitchFamily="18" charset="2"/>
              <a:buChar char=""/>
            </a:pPr>
            <a:r>
              <a:rPr lang="en-GB" sz="1600" kern="100" dirty="0">
                <a:solidFill>
                  <a:srgbClr val="182F58"/>
                </a:solidFill>
                <a:effectLst/>
                <a:latin typeface="+mn-lt"/>
                <a:ea typeface="Calibri" panose="020F0502020204030204" pitchFamily="34" charset="0"/>
                <a:cs typeface="Arial" panose="020B0604020202020204" pitchFamily="34" charset="0"/>
              </a:rPr>
              <a:t>Supporting installer competence and good system design</a:t>
            </a:r>
          </a:p>
          <a:p>
            <a:pPr marL="342900" lvl="0" indent="-342900" algn="l">
              <a:spcAft>
                <a:spcPts val="1200"/>
              </a:spcAft>
              <a:buFont typeface="Symbol" panose="05050102010706020507" pitchFamily="18" charset="2"/>
              <a:buChar char=""/>
            </a:pPr>
            <a:r>
              <a:rPr lang="en-GB" sz="1600" kern="100" dirty="0">
                <a:solidFill>
                  <a:srgbClr val="182F58"/>
                </a:solidFill>
                <a:effectLst/>
                <a:latin typeface="+mn-lt"/>
                <a:ea typeface="Calibri" panose="020F0502020204030204" pitchFamily="34" charset="0"/>
                <a:cs typeface="Arial" panose="020B0604020202020204" pitchFamily="34" charset="0"/>
              </a:rPr>
              <a:t>Managing the growing role of software, connectivity and remote monitoring</a:t>
            </a:r>
          </a:p>
          <a:p>
            <a:pPr marL="342900" lvl="0" indent="-342900" algn="l">
              <a:spcAft>
                <a:spcPts val="1200"/>
              </a:spcAft>
              <a:buFont typeface="Symbol" panose="05050102010706020507" pitchFamily="18" charset="2"/>
              <a:buChar char=""/>
            </a:pPr>
            <a:r>
              <a:rPr lang="en-GB" sz="1600" kern="100" dirty="0">
                <a:solidFill>
                  <a:srgbClr val="182F58"/>
                </a:solidFill>
                <a:effectLst/>
                <a:latin typeface="+mn-lt"/>
                <a:ea typeface="Calibri" panose="020F0502020204030204" pitchFamily="34" charset="0"/>
                <a:cs typeface="Arial" panose="020B0604020202020204" pitchFamily="34" charset="0"/>
              </a:rPr>
              <a:t>Maintaining long-term support arrangements throughout a product's operational life</a:t>
            </a:r>
          </a:p>
          <a:p>
            <a:pPr marL="342900" lvl="0" indent="-342900" algn="l">
              <a:spcAft>
                <a:spcPts val="1200"/>
              </a:spcAft>
              <a:buFont typeface="Symbol" panose="05050102010706020507" pitchFamily="18" charset="2"/>
              <a:buChar char=""/>
            </a:pPr>
            <a:r>
              <a:rPr lang="en-GB" sz="1600" kern="100" dirty="0">
                <a:solidFill>
                  <a:srgbClr val="182F58"/>
                </a:solidFill>
                <a:effectLst/>
                <a:latin typeface="+mn-lt"/>
                <a:ea typeface="Calibri" panose="020F0502020204030204" pitchFamily="34" charset="0"/>
                <a:cs typeface="Arial" panose="020B0604020202020204" pitchFamily="34" charset="0"/>
              </a:rPr>
              <a:t>Continuing to build consumer confidence in battery technologies and the wider sector</a:t>
            </a:r>
          </a:p>
          <a:p>
            <a:pPr algn="l">
              <a:spcAft>
                <a:spcPts val="1200"/>
              </a:spcAft>
              <a:buNone/>
            </a:pPr>
            <a:r>
              <a:rPr lang="en-GB" sz="1600" kern="100" dirty="0">
                <a:solidFill>
                  <a:srgbClr val="182F58"/>
                </a:solidFill>
                <a:effectLst/>
                <a:latin typeface="+mn-lt"/>
                <a:ea typeface="Calibri" panose="020F0502020204030204" pitchFamily="34" charset="0"/>
                <a:cs typeface="Arial" panose="020B0604020202020204" pitchFamily="34" charset="0"/>
              </a:rPr>
              <a:t>The renewable energy industry has a strong track record of collaboration and continuous improvement. Battery technologies continue to develop rapidly, creating opportunities for manufacturers, installers, industry bodies, certification organisations, insurers and policymakers to work together in support of safe and successful deployment.</a:t>
            </a:r>
          </a:p>
          <a:p>
            <a:pPr algn="l">
              <a:spcAft>
                <a:spcPts val="1200"/>
              </a:spcAft>
              <a:buNone/>
            </a:pPr>
            <a:r>
              <a:rPr lang="en-GB" sz="1600" kern="100" dirty="0">
                <a:solidFill>
                  <a:srgbClr val="182F58"/>
                </a:solidFill>
                <a:effectLst/>
                <a:latin typeface="+mn-lt"/>
                <a:ea typeface="Calibri" panose="020F0502020204030204" pitchFamily="34" charset="0"/>
                <a:cs typeface="Arial" panose="020B0604020202020204" pitchFamily="34" charset="0"/>
              </a:rPr>
              <a:t>Battery storage will play an important role in the UK's energy future. Continued focus on safety, quality and consumer confidence will help ensure that market growth is matched by long-term public trust.</a:t>
            </a:r>
            <a:endParaRPr lang="en-GB" sz="1600" kern="100" dirty="0">
              <a:solidFill>
                <a:srgbClr val="182F58"/>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4A1E7272-CF93-4213-C20D-56C273A444A5}"/>
              </a:ext>
            </a:extLst>
          </p:cNvPr>
          <p:cNvPicPr>
            <a:picLocks noChangeAspect="1"/>
          </p:cNvPicPr>
          <p:nvPr/>
        </p:nvPicPr>
        <p:blipFill>
          <a:blip r:embed="rId2"/>
          <a:srcRect l="15490" b="85079"/>
          <a:stretch>
            <a:fillRect/>
          </a:stretch>
        </p:blipFill>
        <p:spPr>
          <a:xfrm>
            <a:off x="5367701" y="-56707"/>
            <a:ext cx="6824299" cy="1024051"/>
          </a:xfrm>
          <a:prstGeom prst="rect">
            <a:avLst/>
          </a:prstGeom>
        </p:spPr>
      </p:pic>
    </p:spTree>
    <p:extLst>
      <p:ext uri="{BB962C8B-B14F-4D97-AF65-F5344CB8AC3E}">
        <p14:creationId xmlns:p14="http://schemas.microsoft.com/office/powerpoint/2010/main" val="1591818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3A130-F3FB-5401-E55D-9802F6E6D0E8}"/>
              </a:ext>
            </a:extLst>
          </p:cNvPr>
          <p:cNvSpPr>
            <a:spLocks noGrp="1"/>
          </p:cNvSpPr>
          <p:nvPr>
            <p:ph type="title"/>
          </p:nvPr>
        </p:nvSpPr>
        <p:spPr/>
        <p:txBody>
          <a:bodyPr/>
          <a:lstStyle/>
          <a:p>
            <a:r>
              <a:rPr lang="en-GB" sz="4400" dirty="0">
                <a:latin typeface="Open Sans" pitchFamily="2" charset="0"/>
                <a:ea typeface="Open Sans" pitchFamily="2" charset="0"/>
                <a:cs typeface="Open Sans" pitchFamily="2" charset="0"/>
              </a:rPr>
              <a:t>Guest speakers</a:t>
            </a:r>
          </a:p>
        </p:txBody>
      </p:sp>
      <p:sp>
        <p:nvSpPr>
          <p:cNvPr id="3" name="Text Placeholder 2">
            <a:extLst>
              <a:ext uri="{FF2B5EF4-FFF2-40B4-BE49-F238E27FC236}">
                <a16:creationId xmlns:a16="http://schemas.microsoft.com/office/drawing/2014/main" id="{C9570BA9-72E6-722C-041F-88A80BBB40CD}"/>
              </a:ext>
            </a:extLst>
          </p:cNvPr>
          <p:cNvSpPr>
            <a:spLocks noGrp="1"/>
          </p:cNvSpPr>
          <p:nvPr>
            <p:ph type="body" sz="quarter" idx="10"/>
          </p:nvPr>
        </p:nvSpPr>
        <p:spPr/>
        <p:txBody>
          <a:bodyPr/>
          <a:lstStyle/>
          <a:p>
            <a:endParaRPr lang="en-GB" dirty="0"/>
          </a:p>
        </p:txBody>
      </p:sp>
      <p:sp>
        <p:nvSpPr>
          <p:cNvPr id="5" name="Text Placeholder 4">
            <a:extLst>
              <a:ext uri="{FF2B5EF4-FFF2-40B4-BE49-F238E27FC236}">
                <a16:creationId xmlns:a16="http://schemas.microsoft.com/office/drawing/2014/main" id="{C09A5205-9B4B-62FC-BC05-60DE7D8B5E94}"/>
              </a:ext>
            </a:extLst>
          </p:cNvPr>
          <p:cNvSpPr>
            <a:spLocks noGrp="1"/>
          </p:cNvSpPr>
          <p:nvPr>
            <p:ph type="body" sz="quarter" idx="12"/>
          </p:nvPr>
        </p:nvSpPr>
        <p:spPr/>
        <p:txBody>
          <a:bodyPr/>
          <a:lstStyle/>
          <a:p>
            <a:endParaRPr lang="en-GB" dirty="0"/>
          </a:p>
        </p:txBody>
      </p:sp>
      <p:pic>
        <p:nvPicPr>
          <p:cNvPr id="6" name="Picture Placeholder 6">
            <a:extLst>
              <a:ext uri="{FF2B5EF4-FFF2-40B4-BE49-F238E27FC236}">
                <a16:creationId xmlns:a16="http://schemas.microsoft.com/office/drawing/2014/main" id="{9C01C54F-6133-D0B8-5566-6E56B25DC429}"/>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7203" r="27203"/>
          <a:stretch>
            <a:fillRect/>
          </a:stretch>
        </p:blipFill>
        <p:spPr>
          <a:xfrm>
            <a:off x="7489825" y="-23813"/>
            <a:ext cx="4702175" cy="6881813"/>
          </a:xfrm>
          <a:custGeom>
            <a:avLst/>
            <a:gdLst>
              <a:gd name="csX0" fmla="*/ 1014704 w 2531870"/>
              <a:gd name="csY0" fmla="*/ 0 h 3705889"/>
              <a:gd name="csX1" fmla="*/ 2531870 w 2531870"/>
              <a:gd name="csY1" fmla="*/ 0 h 3705889"/>
              <a:gd name="csX2" fmla="*/ 2531870 w 2531870"/>
              <a:gd name="csY2" fmla="*/ 3705889 h 3705889"/>
              <a:gd name="csX3" fmla="*/ 1014361 w 2531870"/>
              <a:gd name="csY3" fmla="*/ 3705889 h 3705889"/>
              <a:gd name="csX4" fmla="*/ 47649 w 2531870"/>
              <a:gd name="csY4" fmla="*/ 2031033 h 3705889"/>
              <a:gd name="csX5" fmla="*/ 47649 w 2531870"/>
              <a:gd name="csY5" fmla="*/ 1675405 h 3705889"/>
            </a:gdLst>
            <a:ahLst/>
            <a:cxnLst>
              <a:cxn ang="0">
                <a:pos x="csX0" y="csY0"/>
              </a:cxn>
              <a:cxn ang="0">
                <a:pos x="csX1" y="csY1"/>
              </a:cxn>
              <a:cxn ang="0">
                <a:pos x="csX2" y="csY2"/>
              </a:cxn>
              <a:cxn ang="0">
                <a:pos x="csX3" y="csY3"/>
              </a:cxn>
              <a:cxn ang="0">
                <a:pos x="csX4" y="csY4"/>
              </a:cxn>
              <a:cxn ang="0">
                <a:pos x="csX5" y="csY5"/>
              </a:cxn>
            </a:cxnLst>
            <a:rect l="l" t="t" r="r" b="b"/>
            <a:pathLst>
              <a:path w="2531870" h="3705889">
                <a:moveTo>
                  <a:pt x="1014704" y="0"/>
                </a:moveTo>
                <a:lnTo>
                  <a:pt x="2531870" y="0"/>
                </a:lnTo>
                <a:lnTo>
                  <a:pt x="2531870" y="3705889"/>
                </a:lnTo>
                <a:lnTo>
                  <a:pt x="1014361" y="3705889"/>
                </a:lnTo>
                <a:lnTo>
                  <a:pt x="47649" y="2031033"/>
                </a:lnTo>
                <a:cubicBezTo>
                  <a:pt x="-15883" y="1921023"/>
                  <a:pt x="-15883" y="1785415"/>
                  <a:pt x="47649" y="1675405"/>
                </a:cubicBezTo>
                <a:close/>
              </a:path>
            </a:pathLst>
          </a:custGeom>
        </p:spPr>
      </p:pic>
      <p:sp>
        <p:nvSpPr>
          <p:cNvPr id="4" name="Slide Number Placeholder 3">
            <a:extLst>
              <a:ext uri="{FF2B5EF4-FFF2-40B4-BE49-F238E27FC236}">
                <a16:creationId xmlns:a16="http://schemas.microsoft.com/office/drawing/2014/main" id="{07B32A80-08C7-C514-B610-78AFE7EE1809}"/>
              </a:ext>
            </a:extLst>
          </p:cNvPr>
          <p:cNvSpPr>
            <a:spLocks noGrp="1"/>
          </p:cNvSpPr>
          <p:nvPr>
            <p:ph type="sldNum" sz="quarter" idx="4"/>
          </p:nvPr>
        </p:nvSpPr>
        <p:spPr/>
        <p:txBody>
          <a:bodyPr/>
          <a:lstStyle/>
          <a:p>
            <a:pPr algn="l"/>
            <a:fld id="{4870BDB7-3430-554B-A217-F5A2E4320F61}" type="slidenum">
              <a:rPr lang="en-US" smtClean="0"/>
              <a:pPr algn="l"/>
              <a:t>12</a:t>
            </a:fld>
            <a:endParaRPr lang="en-US" dirty="0"/>
          </a:p>
        </p:txBody>
      </p:sp>
    </p:spTree>
    <p:extLst>
      <p:ext uri="{BB962C8B-B14F-4D97-AF65-F5344CB8AC3E}">
        <p14:creationId xmlns:p14="http://schemas.microsoft.com/office/powerpoint/2010/main" val="3943639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4A40C-4CE4-699C-AB3E-87AD88EEED4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7AC11A-6C7C-BC37-EDB8-EC9337F6A76B}"/>
              </a:ext>
            </a:extLst>
          </p:cNvPr>
          <p:cNvSpPr>
            <a:spLocks noGrp="1"/>
          </p:cNvSpPr>
          <p:nvPr>
            <p:ph type="sldNum" sz="quarter" idx="12"/>
          </p:nvPr>
        </p:nvSpPr>
        <p:spPr/>
        <p:txBody>
          <a:bodyPr/>
          <a:lstStyle/>
          <a:p>
            <a:fld id="{F26CDEF4-707D-4653-87F9-ED46BBAFF232}" type="slidenum">
              <a:rPr lang="en-GB" smtClean="0"/>
              <a:t>13</a:t>
            </a:fld>
            <a:endParaRPr lang="en-GB"/>
          </a:p>
        </p:txBody>
      </p:sp>
      <p:pic>
        <p:nvPicPr>
          <p:cNvPr id="4" name="Picture 3" descr="Profile image">
            <a:extLst>
              <a:ext uri="{FF2B5EF4-FFF2-40B4-BE49-F238E27FC236}">
                <a16:creationId xmlns:a16="http://schemas.microsoft.com/office/drawing/2014/main" id="{59284281-ECBA-110A-D421-61A318E9794F}"/>
              </a:ext>
            </a:extLst>
          </p:cNvPr>
          <p:cNvPicPr>
            <a:picLocks noChangeAspect="1"/>
          </p:cNvPicPr>
          <p:nvPr/>
        </p:nvPicPr>
        <p:blipFill>
          <a:blip r:embed="rId3"/>
          <a:stretch>
            <a:fillRect/>
          </a:stretch>
        </p:blipFill>
        <p:spPr>
          <a:xfrm>
            <a:off x="8278995" y="2051959"/>
            <a:ext cx="2754082" cy="2754082"/>
          </a:xfrm>
          <a:prstGeom prst="rect">
            <a:avLst/>
          </a:prstGeom>
        </p:spPr>
      </p:pic>
      <p:sp>
        <p:nvSpPr>
          <p:cNvPr id="5" name="Title 1">
            <a:extLst>
              <a:ext uri="{FF2B5EF4-FFF2-40B4-BE49-F238E27FC236}">
                <a16:creationId xmlns:a16="http://schemas.microsoft.com/office/drawing/2014/main" id="{5CE564AC-A1FA-2D99-50FF-965FDC9FC42A}"/>
              </a:ext>
            </a:extLst>
          </p:cNvPr>
          <p:cNvSpPr txBox="1">
            <a:spLocks/>
          </p:cNvSpPr>
          <p:nvPr/>
        </p:nvSpPr>
        <p:spPr>
          <a:xfrm>
            <a:off x="1158923" y="2838375"/>
            <a:ext cx="6918277" cy="1181250"/>
          </a:xfrm>
          <a:prstGeom prst="rect">
            <a:avLst/>
          </a:prstGeom>
        </p:spPr>
        <p:txBody>
          <a:bodyPr/>
          <a:lstStyle>
            <a:lvl1pPr algn="l" defTabSz="914400" rtl="0" eaLnBrk="1" latinLnBrk="0" hangingPunct="1">
              <a:lnSpc>
                <a:spcPct val="90000"/>
              </a:lnSpc>
              <a:spcBef>
                <a:spcPct val="0"/>
              </a:spcBef>
              <a:buNone/>
              <a:defRPr sz="3600" b="1" kern="1200">
                <a:solidFill>
                  <a:srgbClr val="06926B"/>
                </a:solidFill>
                <a:latin typeface="Aptos" panose="020B0004020202020204" pitchFamily="34" charset="0"/>
                <a:ea typeface="Open Sans" panose="020B0606030504020204" pitchFamily="34" charset="0"/>
                <a:cs typeface="Open Sans" panose="020B0606030504020204" pitchFamily="34" charset="0"/>
              </a:defRPr>
            </a:lvl1pPr>
          </a:lstStyle>
          <a:p>
            <a:r>
              <a:rPr lang="en-GB" sz="4400" i="1" dirty="0">
                <a:latin typeface="Open Sans" pitchFamily="2" charset="0"/>
                <a:ea typeface="Open Sans" pitchFamily="2" charset="0"/>
                <a:cs typeface="Open Sans" pitchFamily="2" charset="0"/>
              </a:rPr>
              <a:t>Strategic Energy Plans</a:t>
            </a:r>
            <a:br>
              <a:rPr lang="en-GB" i="1" dirty="0">
                <a:latin typeface="Open Sans" pitchFamily="2" charset="0"/>
                <a:ea typeface="Open Sans" pitchFamily="2" charset="0"/>
                <a:cs typeface="Open Sans" pitchFamily="2" charset="0"/>
              </a:rPr>
            </a:br>
            <a:r>
              <a:rPr lang="en-GB" b="0" i="1" dirty="0">
                <a:latin typeface="Open Sans" pitchFamily="2" charset="0"/>
                <a:ea typeface="Open Sans" pitchFamily="2" charset="0"/>
                <a:cs typeface="Open Sans" pitchFamily="2" charset="0"/>
              </a:rPr>
              <a:t>Alice Etheridge, NESO</a:t>
            </a:r>
            <a:br>
              <a:rPr lang="en-GB" i="1" dirty="0"/>
            </a:br>
            <a:endParaRPr lang="en-GB" dirty="0"/>
          </a:p>
        </p:txBody>
      </p:sp>
    </p:spTree>
    <p:extLst>
      <p:ext uri="{BB962C8B-B14F-4D97-AF65-F5344CB8AC3E}">
        <p14:creationId xmlns:p14="http://schemas.microsoft.com/office/powerpoint/2010/main" val="32502815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88BFA-D783-6C8A-6C06-1E6AE9AE1E7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4F2D62-42BB-5191-2747-A20818616D51}"/>
              </a:ext>
            </a:extLst>
          </p:cNvPr>
          <p:cNvSpPr>
            <a:spLocks noGrp="1"/>
          </p:cNvSpPr>
          <p:nvPr>
            <p:ph type="sldNum" sz="quarter" idx="12"/>
          </p:nvPr>
        </p:nvSpPr>
        <p:spPr/>
        <p:txBody>
          <a:bodyPr/>
          <a:lstStyle/>
          <a:p>
            <a:fld id="{F26CDEF4-707D-4653-87F9-ED46BBAFF232}" type="slidenum">
              <a:rPr lang="en-GB" smtClean="0"/>
              <a:t>14</a:t>
            </a:fld>
            <a:endParaRPr lang="en-GB"/>
          </a:p>
        </p:txBody>
      </p:sp>
      <p:sp>
        <p:nvSpPr>
          <p:cNvPr id="5" name="Title 1">
            <a:extLst>
              <a:ext uri="{FF2B5EF4-FFF2-40B4-BE49-F238E27FC236}">
                <a16:creationId xmlns:a16="http://schemas.microsoft.com/office/drawing/2014/main" id="{9FB3E5B7-7FEB-D3FF-100A-699AA5855DF2}"/>
              </a:ext>
            </a:extLst>
          </p:cNvPr>
          <p:cNvSpPr txBox="1">
            <a:spLocks/>
          </p:cNvSpPr>
          <p:nvPr/>
        </p:nvSpPr>
        <p:spPr>
          <a:xfrm>
            <a:off x="1158923" y="2838375"/>
            <a:ext cx="6918277" cy="2047950"/>
          </a:xfrm>
          <a:prstGeom prst="rect">
            <a:avLst/>
          </a:prstGeom>
        </p:spPr>
        <p:txBody>
          <a:bodyPr/>
          <a:lstStyle>
            <a:lvl1pPr algn="l" defTabSz="914400" rtl="0" eaLnBrk="1" latinLnBrk="0" hangingPunct="1">
              <a:lnSpc>
                <a:spcPct val="90000"/>
              </a:lnSpc>
              <a:spcBef>
                <a:spcPct val="0"/>
              </a:spcBef>
              <a:buNone/>
              <a:defRPr sz="3600" b="1" kern="1200">
                <a:solidFill>
                  <a:srgbClr val="06926B"/>
                </a:solidFill>
                <a:latin typeface="Aptos" panose="020B0004020202020204" pitchFamily="34" charset="0"/>
                <a:ea typeface="Open Sans" panose="020B0606030504020204" pitchFamily="34" charset="0"/>
                <a:cs typeface="Open Sans" panose="020B0606030504020204" pitchFamily="34" charset="0"/>
              </a:defRPr>
            </a:lvl1pPr>
          </a:lstStyle>
          <a:p>
            <a:r>
              <a:rPr lang="en-GB" sz="4400" i="1">
                <a:latin typeface="Open Sans" pitchFamily="2" charset="0"/>
                <a:ea typeface="Open Sans" pitchFamily="2" charset="0"/>
                <a:cs typeface="Open Sans" pitchFamily="2" charset="0"/>
              </a:rPr>
              <a:t>Power Purchase Agreements</a:t>
            </a:r>
            <a:br>
              <a:rPr lang="en-GB" i="1">
                <a:latin typeface="Open Sans" pitchFamily="2" charset="0"/>
                <a:ea typeface="Open Sans" pitchFamily="2" charset="0"/>
                <a:cs typeface="Open Sans" pitchFamily="2" charset="0"/>
              </a:rPr>
            </a:br>
            <a:r>
              <a:rPr lang="en-GB" b="0" i="1">
                <a:latin typeface="Open Sans" pitchFamily="2" charset="0"/>
                <a:ea typeface="Open Sans" pitchFamily="2" charset="0"/>
                <a:cs typeface="Open Sans" pitchFamily="2" charset="0"/>
              </a:rPr>
              <a:t>Arbaaz Nayeem, EY</a:t>
            </a:r>
            <a:endParaRPr lang="en-GB"/>
          </a:p>
        </p:txBody>
      </p:sp>
      <p:pic>
        <p:nvPicPr>
          <p:cNvPr id="3" name="Picture 2" descr="Profile image">
            <a:extLst>
              <a:ext uri="{FF2B5EF4-FFF2-40B4-BE49-F238E27FC236}">
                <a16:creationId xmlns:a16="http://schemas.microsoft.com/office/drawing/2014/main" id="{A71CE2C6-653A-CA5B-8ED9-FCE244876353}"/>
              </a:ext>
            </a:extLst>
          </p:cNvPr>
          <p:cNvPicPr>
            <a:picLocks noChangeAspect="1"/>
          </p:cNvPicPr>
          <p:nvPr/>
        </p:nvPicPr>
        <p:blipFill>
          <a:blip r:embed="rId3"/>
          <a:stretch>
            <a:fillRect/>
          </a:stretch>
        </p:blipFill>
        <p:spPr>
          <a:xfrm>
            <a:off x="7429499" y="1790700"/>
            <a:ext cx="3095625" cy="3095625"/>
          </a:xfrm>
          <a:prstGeom prst="rect">
            <a:avLst/>
          </a:prstGeom>
        </p:spPr>
      </p:pic>
    </p:spTree>
    <p:extLst>
      <p:ext uri="{BB962C8B-B14F-4D97-AF65-F5344CB8AC3E}">
        <p14:creationId xmlns:p14="http://schemas.microsoft.com/office/powerpoint/2010/main" val="2200973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219456"/>
            <a:ext cx="11094720" cy="51206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Prices keep climbing, volatility has not eased – the PPA case is stronger</a:t>
            </a: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Text 1"/>
          <p:cNvSpPr/>
          <p:nvPr/>
        </p:nvSpPr>
        <p:spPr>
          <a:xfrm>
            <a:off x="548640" y="755904"/>
            <a:ext cx="1109472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A9AFA"/>
                </a:solidFill>
                <a:effectLst/>
                <a:uLnTx/>
                <a:uFillTx/>
                <a:latin typeface="Arial" pitchFamily="34" charset="0"/>
                <a:ea typeface="Arial" pitchFamily="34" charset="-122"/>
                <a:cs typeface="Arial" pitchFamily="34" charset="-120"/>
              </a:rPr>
              <a:t>Rising N2EX day-ahead prices, as well as across all season products for the forward 12 months</a:t>
            </a:r>
            <a:endParaRPr kumimoji="0" lang="en-US" sz="1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 name="Shape 2"/>
          <p:cNvSpPr/>
          <p:nvPr/>
        </p:nvSpPr>
        <p:spPr>
          <a:xfrm>
            <a:off x="548640" y="1097280"/>
            <a:ext cx="11094720" cy="24384"/>
          </a:xfrm>
          <a:prstGeom prst="rect">
            <a:avLst/>
          </a:prstGeom>
          <a:solidFill>
            <a:srgbClr val="1A9A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Text 3"/>
          <p:cNvSpPr/>
          <p:nvPr/>
        </p:nvSpPr>
        <p:spPr>
          <a:xfrm>
            <a:off x="548640" y="6437376"/>
            <a:ext cx="4267200" cy="2438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747480"/>
                </a:solidFill>
                <a:effectLst/>
                <a:uLnTx/>
                <a:uFillTx/>
                <a:latin typeface="Arial" pitchFamily="34" charset="0"/>
                <a:ea typeface="Arial" pitchFamily="34" charset="-122"/>
                <a:cs typeface="Arial" pitchFamily="34" charset="-120"/>
              </a:rPr>
              <a:t>2026  |  EYP | Global Renewables</a:t>
            </a: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Text 4"/>
          <p:cNvSpPr/>
          <p:nvPr/>
        </p:nvSpPr>
        <p:spPr>
          <a:xfrm>
            <a:off x="9936480" y="6388608"/>
            <a:ext cx="1402080" cy="29260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EY</a:t>
            </a:r>
            <a:r>
              <a:rPr kumimoji="0" lang="en-US" sz="1200" b="0" i="0" u="none" strike="noStrike" kern="1200" cap="none" spc="0" normalizeH="0" baseline="0" noProof="0">
                <a:ln>
                  <a:noFill/>
                </a:ln>
                <a:solidFill>
                  <a:srgbClr val="747480"/>
                </a:solidFill>
                <a:effectLst/>
                <a:uLnTx/>
                <a:uFillTx/>
                <a:latin typeface="Arial" pitchFamily="34" charset="0"/>
                <a:ea typeface="Arial" pitchFamily="34" charset="-122"/>
                <a:cs typeface="Arial" pitchFamily="34" charset="-120"/>
              </a:rPr>
              <a:t> Parthenon</a:t>
            </a:r>
            <a:endParaRPr kumimoji="0" lang="en-US" sz="1467"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Text 5"/>
          <p:cNvSpPr/>
          <p:nvPr/>
        </p:nvSpPr>
        <p:spPr>
          <a:xfrm>
            <a:off x="11399520" y="6388608"/>
            <a:ext cx="243840" cy="29260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747480"/>
                </a:solidFill>
                <a:effectLst/>
                <a:uLnTx/>
                <a:uFillTx/>
                <a:latin typeface="Arial" pitchFamily="34" charset="0"/>
                <a:ea typeface="Arial" pitchFamily="34" charset="-122"/>
                <a:cs typeface="Arial" pitchFamily="34" charset="-120"/>
              </a:rPr>
              <a:t>1</a:t>
            </a:r>
            <a:endParaRPr kumimoji="0" lang="en-US" sz="1067"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hape 6"/>
          <p:cNvSpPr/>
          <p:nvPr/>
        </p:nvSpPr>
        <p:spPr>
          <a:xfrm>
            <a:off x="548640" y="1219200"/>
            <a:ext cx="5388864" cy="316992"/>
          </a:xfrm>
          <a:prstGeom prst="rect">
            <a:avLst/>
          </a:prstGeom>
          <a:solidFill>
            <a:srgbClr val="1A9A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 7"/>
          <p:cNvSpPr/>
          <p:nvPr/>
        </p:nvSpPr>
        <p:spPr>
          <a:xfrm>
            <a:off x="694944" y="1219200"/>
            <a:ext cx="5096256" cy="3169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N2EX UK monthly average, Jan – Aug 2026 (£/MWh)</a:t>
            </a:r>
            <a:endParaRPr kumimoji="0" lang="en-US" sz="1267" b="0" i="0" u="none" strike="noStrike" kern="1200" cap="none" spc="0" normalizeH="0" baseline="0" noProof="0">
              <a:ln>
                <a:noFill/>
              </a:ln>
              <a:solidFill>
                <a:prstClr val="black"/>
              </a:solidFill>
              <a:effectLst/>
              <a:uLnTx/>
              <a:uFillTx/>
              <a:latin typeface="Aptos" panose="02110004020202020204"/>
              <a:ea typeface="+mn-ea"/>
              <a:cs typeface="+mn-cs"/>
            </a:endParaRPr>
          </a:p>
        </p:txBody>
      </p:sp>
      <p:graphicFrame>
        <p:nvGraphicFramePr>
          <p:cNvPr id="10" name="Chart 0" descr="Chart"/>
          <p:cNvGraphicFramePr/>
          <p:nvPr/>
        </p:nvGraphicFramePr>
        <p:xfrm>
          <a:off x="548640" y="1609344"/>
          <a:ext cx="5388864" cy="280416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8"/>
          <p:cNvSpPr/>
          <p:nvPr/>
        </p:nvSpPr>
        <p:spPr>
          <a:xfrm>
            <a:off x="548640" y="4437888"/>
            <a:ext cx="5388864"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August 2026 (£128/MWh) was the highest month of the year to date and 59% above the February low.</a:t>
            </a: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 name="Shape 9"/>
          <p:cNvSpPr/>
          <p:nvPr/>
        </p:nvSpPr>
        <p:spPr>
          <a:xfrm>
            <a:off x="6254496" y="1219200"/>
            <a:ext cx="5388864" cy="316992"/>
          </a:xfrm>
          <a:prstGeom prst="rect">
            <a:avLst/>
          </a:prstGeom>
          <a:solidFill>
            <a:srgbClr val="1A9A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 name="Text 10"/>
          <p:cNvSpPr/>
          <p:nvPr/>
        </p:nvSpPr>
        <p:spPr>
          <a:xfrm>
            <a:off x="6400800" y="1219200"/>
            <a:ext cx="5096256" cy="3169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Annual price uncertainty, 2024 – 2026 YTD (£/MWh)</a:t>
            </a:r>
            <a:endParaRPr kumimoji="0" lang="en-US" sz="1267" b="0" i="0" u="none" strike="noStrike" kern="1200" cap="none" spc="0" normalizeH="0" baseline="0" noProof="0">
              <a:ln>
                <a:noFill/>
              </a:ln>
              <a:solidFill>
                <a:prstClr val="black"/>
              </a:solidFill>
              <a:effectLst/>
              <a:uLnTx/>
              <a:uFillTx/>
              <a:latin typeface="Aptos" panose="02110004020202020204"/>
              <a:ea typeface="+mn-ea"/>
              <a:cs typeface="+mn-cs"/>
            </a:endParaRPr>
          </a:p>
        </p:txBody>
      </p:sp>
      <p:graphicFrame>
        <p:nvGraphicFramePr>
          <p:cNvPr id="14" name="Chart 1" descr="Chart"/>
          <p:cNvGraphicFramePr/>
          <p:nvPr/>
        </p:nvGraphicFramePr>
        <p:xfrm>
          <a:off x="6254496" y="1609344"/>
          <a:ext cx="5388864" cy="2804160"/>
        </p:xfrm>
        <a:graphic>
          <a:graphicData uri="http://schemas.openxmlformats.org/drawingml/2006/chart">
            <c:chart xmlns:c="http://schemas.openxmlformats.org/drawingml/2006/chart" xmlns:r="http://schemas.openxmlformats.org/officeDocument/2006/relationships" r:id="rId4"/>
          </a:graphicData>
        </a:graphic>
      </p:graphicFrame>
      <p:sp>
        <p:nvSpPr>
          <p:cNvPr id="15" name="Shape 11"/>
          <p:cNvSpPr/>
          <p:nvPr/>
        </p:nvSpPr>
        <p:spPr>
          <a:xfrm>
            <a:off x="6827520" y="4462272"/>
            <a:ext cx="195072" cy="121920"/>
          </a:xfrm>
          <a:prstGeom prst="rect">
            <a:avLst/>
          </a:prstGeom>
          <a:solidFill>
            <a:srgbClr val="BFE0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6" name="Text 12"/>
          <p:cNvSpPr/>
          <p:nvPr/>
        </p:nvSpPr>
        <p:spPr>
          <a:xfrm>
            <a:off x="7095744" y="4389120"/>
            <a:ext cx="1975104" cy="26822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Range of monthly averages</a:t>
            </a:r>
            <a:endParaRPr kumimoji="0" lang="en-US" sz="933"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7" name="Shape 13"/>
          <p:cNvSpPr/>
          <p:nvPr/>
        </p:nvSpPr>
        <p:spPr>
          <a:xfrm>
            <a:off x="9204960" y="4498848"/>
            <a:ext cx="243840" cy="54864"/>
          </a:xfrm>
          <a:prstGeom prst="rect">
            <a:avLst/>
          </a:prstGeom>
          <a:solidFill>
            <a:srgbClr val="1A9A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8" name="Text 14"/>
          <p:cNvSpPr/>
          <p:nvPr/>
        </p:nvSpPr>
        <p:spPr>
          <a:xfrm>
            <a:off x="9521952" y="4389120"/>
            <a:ext cx="1463040" cy="26822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Annual average</a:t>
            </a:r>
            <a:endParaRPr kumimoji="0" lang="en-US" sz="933"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9" name="Shape 15"/>
          <p:cNvSpPr/>
          <p:nvPr/>
        </p:nvSpPr>
        <p:spPr>
          <a:xfrm>
            <a:off x="548640" y="4852416"/>
            <a:ext cx="2621280" cy="36576"/>
          </a:xfrm>
          <a:prstGeom prst="rect">
            <a:avLst/>
          </a:prstGeom>
          <a:solidFill>
            <a:srgbClr val="1A9A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0" name="Text 16"/>
          <p:cNvSpPr/>
          <p:nvPr/>
        </p:nvSpPr>
        <p:spPr>
          <a:xfrm>
            <a:off x="548640" y="4925568"/>
            <a:ext cx="2621280" cy="5364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£99/MWh</a:t>
            </a:r>
            <a:endParaRPr kumimoji="0" lang="en-US" sz="2933"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1" name="Text 17"/>
          <p:cNvSpPr/>
          <p:nvPr/>
        </p:nvSpPr>
        <p:spPr>
          <a:xfrm>
            <a:off x="548640" y="5462016"/>
            <a:ext cx="2621280" cy="51206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747480"/>
                </a:solidFill>
                <a:effectLst/>
                <a:uLnTx/>
                <a:uFillTx/>
                <a:latin typeface="Arial" pitchFamily="34" charset="0"/>
                <a:ea typeface="Arial" pitchFamily="34" charset="-122"/>
                <a:cs typeface="Arial" pitchFamily="34" charset="-120"/>
              </a:rPr>
              <a:t>N2EX UK average, Jan – Aug 2026 – up 23% on the 2025 full year</a:t>
            </a: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2" name="Shape 18"/>
          <p:cNvSpPr/>
          <p:nvPr/>
        </p:nvSpPr>
        <p:spPr>
          <a:xfrm>
            <a:off x="3450336" y="4852416"/>
            <a:ext cx="2621280" cy="36576"/>
          </a:xfrm>
          <a:prstGeom prst="rect">
            <a:avLst/>
          </a:prstGeom>
          <a:solidFill>
            <a:srgbClr val="1A9A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3" name="Text 19"/>
          <p:cNvSpPr/>
          <p:nvPr/>
        </p:nvSpPr>
        <p:spPr>
          <a:xfrm>
            <a:off x="3450336" y="4925568"/>
            <a:ext cx="2621280" cy="5364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+37%</a:t>
            </a:r>
            <a:endParaRPr kumimoji="0" lang="en-US" sz="2933"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4" name="Text 20"/>
          <p:cNvSpPr/>
          <p:nvPr/>
        </p:nvSpPr>
        <p:spPr>
          <a:xfrm>
            <a:off x="3450336" y="5462016"/>
            <a:ext cx="2621280" cy="51206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747480"/>
                </a:solidFill>
                <a:effectLst/>
                <a:uLnTx/>
                <a:uFillTx/>
                <a:latin typeface="Arial" pitchFamily="34" charset="0"/>
                <a:ea typeface="Arial" pitchFamily="34" charset="-122"/>
                <a:cs typeface="Arial" pitchFamily="34" charset="-120"/>
              </a:rPr>
              <a:t>2026 YTD average against 2024 (£73/MWh) – two years of sustained increases</a:t>
            </a: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5" name="Shape 21"/>
          <p:cNvSpPr/>
          <p:nvPr/>
        </p:nvSpPr>
        <p:spPr>
          <a:xfrm>
            <a:off x="6352032" y="4852416"/>
            <a:ext cx="2621280" cy="36576"/>
          </a:xfrm>
          <a:prstGeom prst="rect">
            <a:avLst/>
          </a:prstGeom>
          <a:solidFill>
            <a:srgbClr val="1A9A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6" name="Text 22"/>
          <p:cNvSpPr/>
          <p:nvPr/>
        </p:nvSpPr>
        <p:spPr>
          <a:xfrm>
            <a:off x="6352032" y="4925568"/>
            <a:ext cx="2621280" cy="5364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£44–51</a:t>
            </a:r>
            <a:endParaRPr kumimoji="0" lang="en-US" sz="2933"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7" name="Text 23"/>
          <p:cNvSpPr/>
          <p:nvPr/>
        </p:nvSpPr>
        <p:spPr>
          <a:xfrm>
            <a:off x="6352032" y="5462016"/>
            <a:ext cx="2621280" cy="51206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747480"/>
                </a:solidFill>
                <a:effectLst/>
                <a:uLnTx/>
                <a:uFillTx/>
                <a:latin typeface="Arial" pitchFamily="34" charset="0"/>
                <a:ea typeface="Arial" pitchFamily="34" charset="-122"/>
                <a:cs typeface="Arial" pitchFamily="34" charset="-120"/>
              </a:rPr>
              <a:t>Spread between the cheapest and most expensive month, every year since 2024</a:t>
            </a: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8" name="Shape 24"/>
          <p:cNvSpPr/>
          <p:nvPr/>
        </p:nvSpPr>
        <p:spPr>
          <a:xfrm>
            <a:off x="9253728" y="4852416"/>
            <a:ext cx="2389632" cy="36576"/>
          </a:xfrm>
          <a:prstGeom prst="rect">
            <a:avLst/>
          </a:prstGeom>
          <a:solidFill>
            <a:srgbClr val="1A9A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9" name="Text 25"/>
          <p:cNvSpPr/>
          <p:nvPr/>
        </p:nvSpPr>
        <p:spPr>
          <a:xfrm>
            <a:off x="9253728" y="4925568"/>
            <a:ext cx="2389632" cy="5364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14 -19%</a:t>
            </a:r>
            <a:endParaRPr kumimoji="0" lang="en-US" sz="2933"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0" name="Text 26"/>
          <p:cNvSpPr/>
          <p:nvPr/>
        </p:nvSpPr>
        <p:spPr>
          <a:xfrm>
            <a:off x="9253728" y="5462016"/>
            <a:ext cx="2389632" cy="51206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747480"/>
                </a:solidFill>
                <a:effectLst/>
                <a:uLnTx/>
                <a:uFillTx/>
                <a:latin typeface="Arial" pitchFamily="34" charset="0"/>
                <a:ea typeface="+mn-ea"/>
                <a:cs typeface="Arial" pitchFamily="34" charset="-120"/>
              </a:rPr>
              <a:t>Spread of monthly prices not eased</a:t>
            </a:r>
          </a:p>
        </p:txBody>
      </p:sp>
      <p:sp>
        <p:nvSpPr>
          <p:cNvPr id="31" name="Shape 27"/>
          <p:cNvSpPr/>
          <p:nvPr/>
        </p:nvSpPr>
        <p:spPr>
          <a:xfrm>
            <a:off x="548640" y="5876544"/>
            <a:ext cx="11094720" cy="463296"/>
          </a:xfrm>
          <a:prstGeom prst="rect">
            <a:avLst/>
          </a:prstGeom>
          <a:solidFill>
            <a:srgbClr val="FFE60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2" name="Text 28"/>
          <p:cNvSpPr/>
          <p:nvPr/>
        </p:nvSpPr>
        <p:spPr>
          <a:xfrm>
            <a:off x="694944" y="5876544"/>
            <a:ext cx="10802112" cy="46329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20"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Why the PPA case holds:  </a:t>
            </a:r>
            <a:r>
              <a:rPr kumimoji="0" lang="en-US" sz="1120" b="0"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prices have risen for three consecutive years to £99/MWh, yet the annual spread holds at £44–51/MWh and dispersion at 14–19% – buyers are paying more for no more certainty. A PPA converts that volatility into a fixed, long-dated price and is the most direct tool to take the uncertainty off the table.</a:t>
            </a:r>
            <a:endParaRPr kumimoji="0" lang="en-US" sz="112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219456"/>
            <a:ext cx="11094720" cy="51206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Illustrative TB2 spread index – how the swap settles month by month</a:t>
            </a: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Text 1"/>
          <p:cNvSpPr/>
          <p:nvPr/>
        </p:nvSpPr>
        <p:spPr>
          <a:xfrm>
            <a:off x="548640" y="755904"/>
            <a:ext cx="1109472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A9AFA"/>
                </a:solidFill>
                <a:effectLst/>
                <a:uLnTx/>
                <a:uFillTx/>
                <a:latin typeface="Arial" pitchFamily="34" charset="0"/>
                <a:ea typeface="Arial" pitchFamily="34" charset="-122"/>
                <a:cs typeface="Arial" pitchFamily="34" charset="-120"/>
              </a:rPr>
              <a:t>Left: how the 2-hour top-bottom spread is formed intraday. Right: the resulting swap settlement against a fixed price</a:t>
            </a:r>
            <a:endParaRPr kumimoji="0" lang="en-US" sz="1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 name="Shape 2"/>
          <p:cNvSpPr/>
          <p:nvPr/>
        </p:nvSpPr>
        <p:spPr>
          <a:xfrm>
            <a:off x="548640" y="1097280"/>
            <a:ext cx="11094720" cy="24384"/>
          </a:xfrm>
          <a:prstGeom prst="rect">
            <a:avLst/>
          </a:prstGeom>
          <a:solidFill>
            <a:srgbClr val="1A9A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Text 3"/>
          <p:cNvSpPr/>
          <p:nvPr/>
        </p:nvSpPr>
        <p:spPr>
          <a:xfrm>
            <a:off x="548640" y="6437376"/>
            <a:ext cx="4267200" cy="2438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747480"/>
                </a:solidFill>
                <a:effectLst/>
                <a:uLnTx/>
                <a:uFillTx/>
                <a:latin typeface="Arial" pitchFamily="34" charset="0"/>
                <a:ea typeface="Arial" pitchFamily="34" charset="-122"/>
                <a:cs typeface="Arial" pitchFamily="34" charset="-120"/>
              </a:rPr>
              <a:t>2026  |  EYP | Global Renewables</a:t>
            </a: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Text 4"/>
          <p:cNvSpPr/>
          <p:nvPr/>
        </p:nvSpPr>
        <p:spPr>
          <a:xfrm>
            <a:off x="9936480" y="6388608"/>
            <a:ext cx="1402080" cy="29260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EY</a:t>
            </a:r>
            <a:r>
              <a:rPr kumimoji="0" lang="en-US" sz="1200" b="0" i="0" u="none" strike="noStrike" kern="1200" cap="none" spc="0" normalizeH="0" baseline="0" noProof="0">
                <a:ln>
                  <a:noFill/>
                </a:ln>
                <a:solidFill>
                  <a:srgbClr val="747480"/>
                </a:solidFill>
                <a:effectLst/>
                <a:uLnTx/>
                <a:uFillTx/>
                <a:latin typeface="Arial" pitchFamily="34" charset="0"/>
                <a:ea typeface="Arial" pitchFamily="34" charset="-122"/>
                <a:cs typeface="Arial" pitchFamily="34" charset="-120"/>
              </a:rPr>
              <a:t> Parthenon</a:t>
            </a:r>
            <a:endParaRPr kumimoji="0" lang="en-US" sz="1467"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Text 5"/>
          <p:cNvSpPr/>
          <p:nvPr/>
        </p:nvSpPr>
        <p:spPr>
          <a:xfrm>
            <a:off x="11399520" y="6388608"/>
            <a:ext cx="243840" cy="29260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747480"/>
                </a:solidFill>
                <a:effectLst/>
                <a:uLnTx/>
                <a:uFillTx/>
                <a:latin typeface="Arial" pitchFamily="34" charset="0"/>
                <a:ea typeface="Arial" pitchFamily="34" charset="-122"/>
                <a:cs typeface="Arial" pitchFamily="34" charset="-120"/>
              </a:rPr>
              <a:t>4</a:t>
            </a:r>
            <a:endParaRPr kumimoji="0" lang="en-US" sz="1067"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hape 6"/>
          <p:cNvSpPr/>
          <p:nvPr/>
        </p:nvSpPr>
        <p:spPr>
          <a:xfrm>
            <a:off x="548640" y="1243584"/>
            <a:ext cx="5547360" cy="316992"/>
          </a:xfrm>
          <a:prstGeom prst="rect">
            <a:avLst/>
          </a:prstGeom>
          <a:solidFill>
            <a:srgbClr val="1A9A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 7"/>
          <p:cNvSpPr/>
          <p:nvPr/>
        </p:nvSpPr>
        <p:spPr>
          <a:xfrm>
            <a:off x="694944" y="1243584"/>
            <a:ext cx="5254752" cy="3169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SPOT TB2 index – intraday spread formation (illustrative)</a:t>
            </a:r>
            <a:endParaRPr kumimoji="0" lang="en-US" sz="1267" b="0" i="0" u="none" strike="noStrike" kern="1200" cap="none" spc="0" normalizeH="0" baseline="0" noProof="0">
              <a:ln>
                <a:noFill/>
              </a:ln>
              <a:solidFill>
                <a:prstClr val="black"/>
              </a:solidFill>
              <a:effectLst/>
              <a:uLnTx/>
              <a:uFillTx/>
              <a:latin typeface="Aptos" panose="02110004020202020204"/>
              <a:ea typeface="+mn-ea"/>
              <a:cs typeface="+mn-cs"/>
            </a:endParaRPr>
          </a:p>
        </p:txBody>
      </p:sp>
      <p:graphicFrame>
        <p:nvGraphicFramePr>
          <p:cNvPr id="10" name="Chart 0"/>
          <p:cNvGraphicFramePr/>
          <p:nvPr/>
        </p:nvGraphicFramePr>
        <p:xfrm>
          <a:off x="548640" y="1633728"/>
          <a:ext cx="5547360" cy="3316224"/>
        </p:xfrm>
        <a:graphic>
          <a:graphicData uri="http://schemas.openxmlformats.org/drawingml/2006/chart">
            <c:chart xmlns:c="http://schemas.openxmlformats.org/drawingml/2006/chart" xmlns:r="http://schemas.openxmlformats.org/officeDocument/2006/relationships" r:id="rId3"/>
          </a:graphicData>
        </a:graphic>
      </p:graphicFrame>
      <p:sp>
        <p:nvSpPr>
          <p:cNvPr id="11" name="Shape 8"/>
          <p:cNvSpPr/>
          <p:nvPr/>
        </p:nvSpPr>
        <p:spPr>
          <a:xfrm>
            <a:off x="5937504" y="2172207"/>
            <a:ext cx="207264" cy="1502412"/>
          </a:xfrm>
          <a:prstGeom prst="rect">
            <a:avLst/>
          </a:prstGeom>
          <a:solidFill>
            <a:srgbClr val="1A9A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 name="Text 9"/>
          <p:cNvSpPr/>
          <p:nvPr/>
        </p:nvSpPr>
        <p:spPr>
          <a:xfrm rot="16200000">
            <a:off x="5621239" y="1943863"/>
            <a:ext cx="853440" cy="197510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SPREAD</a:t>
            </a: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 name="Text 10"/>
          <p:cNvSpPr/>
          <p:nvPr/>
        </p:nvSpPr>
        <p:spPr>
          <a:xfrm>
            <a:off x="548640" y="4949952"/>
            <a:ext cx="5852160" cy="51206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The 2-hour top-bottom spread (C) is the average discharge price less the average charge price – the value a battery captures, and the index the swap settles against.</a:t>
            </a:r>
            <a:endParaRPr kumimoji="0" lang="en-US" sz="1067"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4" name="Text 11"/>
          <p:cNvSpPr/>
          <p:nvPr/>
        </p:nvSpPr>
        <p:spPr>
          <a:xfrm>
            <a:off x="548640" y="5561583"/>
            <a:ext cx="11023600" cy="2661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33" b="1" i="1" u="none" strike="noStrike" kern="1200" cap="none" spc="0" normalizeH="0" baseline="0" noProof="0">
                <a:ln>
                  <a:noFill/>
                </a:ln>
                <a:solidFill>
                  <a:srgbClr val="747480"/>
                </a:solidFill>
                <a:effectLst/>
                <a:uLnTx/>
                <a:uFillTx/>
                <a:latin typeface="Arial" pitchFamily="34" charset="0"/>
                <a:ea typeface="Arial" pitchFamily="34" charset="-122"/>
                <a:cs typeface="Arial" pitchFamily="34" charset="-120"/>
              </a:rPr>
              <a:t>Shape is illustrative. Charge in the midday solar trough, discharge into the evening peak.</a:t>
            </a:r>
            <a:endParaRPr kumimoji="0" lang="en-US" sz="933" b="1"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5" name="Shape 12"/>
          <p:cNvSpPr/>
          <p:nvPr/>
        </p:nvSpPr>
        <p:spPr>
          <a:xfrm>
            <a:off x="6644640" y="1243584"/>
            <a:ext cx="4998720" cy="316992"/>
          </a:xfrm>
          <a:prstGeom prst="rect">
            <a:avLst/>
          </a:prstGeom>
          <a:solidFill>
            <a:srgbClr val="1A9A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6" name="Text 13"/>
          <p:cNvSpPr/>
          <p:nvPr/>
        </p:nvSpPr>
        <p:spPr>
          <a:xfrm>
            <a:off x="6790944" y="1243584"/>
            <a:ext cx="4706112" cy="3169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Monthly swap settlement vs a fixed price (X = £88/MWh)</a:t>
            </a:r>
            <a:endParaRPr kumimoji="0" lang="en-US" sz="1267" b="0" i="0" u="none" strike="noStrike" kern="1200" cap="none" spc="0" normalizeH="0" baseline="0" noProof="0">
              <a:ln>
                <a:noFill/>
              </a:ln>
              <a:solidFill>
                <a:prstClr val="black"/>
              </a:solidFill>
              <a:effectLst/>
              <a:uLnTx/>
              <a:uFillTx/>
              <a:latin typeface="Aptos" panose="02110004020202020204"/>
              <a:ea typeface="+mn-ea"/>
              <a:cs typeface="+mn-cs"/>
            </a:endParaRPr>
          </a:p>
        </p:txBody>
      </p:sp>
      <p:graphicFrame>
        <p:nvGraphicFramePr>
          <p:cNvPr id="17" name="Chart 1"/>
          <p:cNvGraphicFramePr/>
          <p:nvPr/>
        </p:nvGraphicFramePr>
        <p:xfrm>
          <a:off x="6644640" y="1633728"/>
          <a:ext cx="4998720" cy="3316224"/>
        </p:xfrm>
        <a:graphic>
          <a:graphicData uri="http://schemas.openxmlformats.org/drawingml/2006/chart">
            <c:chart xmlns:c="http://schemas.openxmlformats.org/drawingml/2006/chart" xmlns:r="http://schemas.openxmlformats.org/officeDocument/2006/relationships" r:id="rId4"/>
          </a:graphicData>
        </a:graphic>
      </p:graphicFrame>
      <p:sp>
        <p:nvSpPr>
          <p:cNvPr id="18" name="Text 14"/>
          <p:cNvSpPr/>
          <p:nvPr/>
        </p:nvSpPr>
        <p:spPr>
          <a:xfrm>
            <a:off x="7097776" y="5170424"/>
            <a:ext cx="4547616" cy="841248"/>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 </a:t>
            </a:r>
            <a:r>
              <a:rPr kumimoji="0" lang="en-US" sz="1067" b="0" i="0" u="none" strike="noStrike" kern="1200" cap="none" spc="0" normalizeH="0" baseline="0" noProof="0" err="1">
                <a:ln>
                  <a:noFill/>
                </a:ln>
                <a:solidFill>
                  <a:srgbClr val="2E2E38"/>
                </a:solidFill>
                <a:effectLst/>
                <a:uLnTx/>
                <a:uFillTx/>
                <a:latin typeface="Arial" pitchFamily="34" charset="0"/>
                <a:ea typeface="Arial" pitchFamily="34" charset="-122"/>
                <a:cs typeface="Arial" pitchFamily="34" charset="-120"/>
              </a:rPr>
              <a:t>Realised</a:t>
            </a:r>
            <a:r>
              <a:rPr kumimoji="0" lang="en-US" sz="1067" b="0"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 spread is higher than the fixed price, so the Seller pays the Buyer.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67" b="0"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 </a:t>
            </a:r>
            <a:r>
              <a:rPr kumimoji="0" lang="en-US" sz="1067" b="0" i="0" u="none" strike="noStrike" kern="1200" cap="none" spc="0" normalizeH="0" baseline="0" noProof="0" err="1">
                <a:ln>
                  <a:noFill/>
                </a:ln>
                <a:solidFill>
                  <a:srgbClr val="2E2E38"/>
                </a:solidFill>
                <a:effectLst/>
                <a:uLnTx/>
                <a:uFillTx/>
                <a:latin typeface="Arial" pitchFamily="34" charset="0"/>
                <a:ea typeface="Arial" pitchFamily="34" charset="-122"/>
                <a:cs typeface="Arial" pitchFamily="34" charset="-120"/>
              </a:rPr>
              <a:t>Realised</a:t>
            </a:r>
            <a:r>
              <a:rPr kumimoji="0" lang="en-US" sz="1067" b="0"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 spread is lower than the fixed price, so the Buyer pays the Seller.</a:t>
            </a:r>
            <a:endParaRPr kumimoji="0" lang="en-US" sz="1067"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0" name="Shape 16"/>
          <p:cNvSpPr/>
          <p:nvPr/>
        </p:nvSpPr>
        <p:spPr>
          <a:xfrm>
            <a:off x="548640" y="5900928"/>
            <a:ext cx="11094720" cy="463296"/>
          </a:xfrm>
          <a:prstGeom prst="rect">
            <a:avLst/>
          </a:prstGeom>
          <a:solidFill>
            <a:srgbClr val="FFE60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1" name="Text 17"/>
          <p:cNvSpPr/>
          <p:nvPr/>
        </p:nvSpPr>
        <p:spPr>
          <a:xfrm>
            <a:off x="694944" y="5900928"/>
            <a:ext cx="10802112" cy="46329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20"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Key message:- </a:t>
            </a:r>
            <a:r>
              <a:rPr kumimoji="0" lang="en-US" sz="1120" b="0"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 wider the intraday trough-to-peak gap on the left, the taller the bar on the right – e.g. 5 of the 10 months settled in the buyer’s favour, and the swap converts that volatility into a single monthly cash flow.</a:t>
            </a:r>
            <a:endParaRPr kumimoji="0" lang="en-US" sz="112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29" name="Group 28">
            <a:extLst>
              <a:ext uri="{FF2B5EF4-FFF2-40B4-BE49-F238E27FC236}">
                <a16:creationId xmlns:a16="http://schemas.microsoft.com/office/drawing/2014/main" id="{0826B788-9EDF-1427-424F-0941AFF32D4C}"/>
              </a:ext>
            </a:extLst>
          </p:cNvPr>
          <p:cNvGrpSpPr/>
          <p:nvPr/>
        </p:nvGrpSpPr>
        <p:grpSpPr>
          <a:xfrm>
            <a:off x="6626352" y="5205984"/>
            <a:ext cx="451104" cy="415544"/>
            <a:chOff x="4983480" y="3727703"/>
            <a:chExt cx="338328" cy="311658"/>
          </a:xfrm>
        </p:grpSpPr>
        <p:sp>
          <p:nvSpPr>
            <p:cNvPr id="26" name="Rectangle 25">
              <a:extLst>
                <a:ext uri="{FF2B5EF4-FFF2-40B4-BE49-F238E27FC236}">
                  <a16:creationId xmlns:a16="http://schemas.microsoft.com/office/drawing/2014/main" id="{3C13FE2C-4041-2A94-B82F-1CEC2636C386}"/>
                </a:ext>
              </a:extLst>
            </p:cNvPr>
            <p:cNvSpPr/>
            <p:nvPr/>
          </p:nvSpPr>
          <p:spPr>
            <a:xfrm>
              <a:off x="4983480" y="3727703"/>
              <a:ext cx="338328" cy="45719"/>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8" name="Rectangle 27">
              <a:extLst>
                <a:ext uri="{FF2B5EF4-FFF2-40B4-BE49-F238E27FC236}">
                  <a16:creationId xmlns:a16="http://schemas.microsoft.com/office/drawing/2014/main" id="{3E9BDB0D-46CC-8AF8-F69E-68D080234A38}"/>
                </a:ext>
              </a:extLst>
            </p:cNvPr>
            <p:cNvSpPr/>
            <p:nvPr/>
          </p:nvSpPr>
          <p:spPr>
            <a:xfrm>
              <a:off x="4983480" y="3993642"/>
              <a:ext cx="338328" cy="45719"/>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219456"/>
            <a:ext cx="11094720" cy="51206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BESS swap mechanism – monetising the spread</a:t>
            </a: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Text 1"/>
          <p:cNvSpPr/>
          <p:nvPr/>
        </p:nvSpPr>
        <p:spPr>
          <a:xfrm>
            <a:off x="548640" y="755904"/>
            <a:ext cx="1109472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A9AFA"/>
                </a:solidFill>
                <a:effectLst/>
                <a:uLnTx/>
                <a:uFillTx/>
                <a:latin typeface="Arial" pitchFamily="34" charset="0"/>
                <a:ea typeface="Arial" pitchFamily="34" charset="-122"/>
                <a:cs typeface="Arial" pitchFamily="34" charset="-120"/>
              </a:rPr>
              <a:t>No physical energy transfer; settled alongside the existing vPPA under an ISDA</a:t>
            </a:r>
            <a:endParaRPr kumimoji="0" lang="en-US" sz="1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 name="Shape 2"/>
          <p:cNvSpPr/>
          <p:nvPr/>
        </p:nvSpPr>
        <p:spPr>
          <a:xfrm>
            <a:off x="548640" y="1097280"/>
            <a:ext cx="11094720" cy="24384"/>
          </a:xfrm>
          <a:prstGeom prst="rect">
            <a:avLst/>
          </a:prstGeom>
          <a:solidFill>
            <a:srgbClr val="1A9A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Text 3"/>
          <p:cNvSpPr/>
          <p:nvPr/>
        </p:nvSpPr>
        <p:spPr>
          <a:xfrm>
            <a:off x="548640" y="6437376"/>
            <a:ext cx="4267200" cy="2438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747480"/>
                </a:solidFill>
                <a:effectLst/>
                <a:uLnTx/>
                <a:uFillTx/>
                <a:latin typeface="Arial" pitchFamily="34" charset="0"/>
                <a:ea typeface="Arial" pitchFamily="34" charset="-122"/>
                <a:cs typeface="Arial" pitchFamily="34" charset="-120"/>
              </a:rPr>
              <a:t>2026  |  EYP | Global Renewables</a:t>
            </a:r>
            <a:endParaRPr kumimoji="0" lang="en-US" sz="10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Text 4"/>
          <p:cNvSpPr/>
          <p:nvPr/>
        </p:nvSpPr>
        <p:spPr>
          <a:xfrm>
            <a:off x="9936480" y="6388608"/>
            <a:ext cx="1402080" cy="29260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EY</a:t>
            </a:r>
            <a:r>
              <a:rPr kumimoji="0" lang="en-US" sz="1200" b="0" i="0" u="none" strike="noStrike" kern="1200" cap="none" spc="0" normalizeH="0" baseline="0" noProof="0">
                <a:ln>
                  <a:noFill/>
                </a:ln>
                <a:solidFill>
                  <a:srgbClr val="747480"/>
                </a:solidFill>
                <a:effectLst/>
                <a:uLnTx/>
                <a:uFillTx/>
                <a:latin typeface="Arial" pitchFamily="34" charset="0"/>
                <a:ea typeface="Arial" pitchFamily="34" charset="-122"/>
                <a:cs typeface="Arial" pitchFamily="34" charset="-120"/>
              </a:rPr>
              <a:t> Parthenon</a:t>
            </a:r>
            <a:endParaRPr kumimoji="0" lang="en-US" sz="1467"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Text 5"/>
          <p:cNvSpPr/>
          <p:nvPr/>
        </p:nvSpPr>
        <p:spPr>
          <a:xfrm>
            <a:off x="11399520" y="6388608"/>
            <a:ext cx="243840" cy="29260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747480"/>
                </a:solidFill>
                <a:effectLst/>
                <a:uLnTx/>
                <a:uFillTx/>
                <a:latin typeface="Arial" pitchFamily="34" charset="0"/>
                <a:ea typeface="Arial" pitchFamily="34" charset="-122"/>
                <a:cs typeface="Arial" pitchFamily="34" charset="-120"/>
              </a:rPr>
              <a:t>2</a:t>
            </a:r>
            <a:endParaRPr kumimoji="0" lang="en-US" sz="1067"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hape 6"/>
          <p:cNvSpPr/>
          <p:nvPr/>
        </p:nvSpPr>
        <p:spPr>
          <a:xfrm>
            <a:off x="548640" y="1267968"/>
            <a:ext cx="11094720" cy="2377440"/>
          </a:xfrm>
          <a:prstGeom prst="rect">
            <a:avLst/>
          </a:prstGeom>
          <a:solidFill>
            <a:srgbClr val="F0F1F5"/>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Shape 7"/>
          <p:cNvSpPr/>
          <p:nvPr/>
        </p:nvSpPr>
        <p:spPr>
          <a:xfrm>
            <a:off x="914400" y="1975104"/>
            <a:ext cx="2377440" cy="755904"/>
          </a:xfrm>
          <a:prstGeom prst="rect">
            <a:avLst/>
          </a:prstGeom>
          <a:solidFill>
            <a:srgbClr val="D7D8D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0" name="Text 8"/>
          <p:cNvSpPr/>
          <p:nvPr/>
        </p:nvSpPr>
        <p:spPr>
          <a:xfrm>
            <a:off x="914400" y="1975104"/>
            <a:ext cx="2377440" cy="75590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Generator</a:t>
            </a:r>
            <a:endParaRPr kumimoji="0" lang="en-US" sz="1467"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(solar / wind)</a:t>
            </a:r>
            <a:endParaRPr kumimoji="0" lang="en-US" sz="1467"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Shape 9"/>
          <p:cNvSpPr/>
          <p:nvPr/>
        </p:nvSpPr>
        <p:spPr>
          <a:xfrm>
            <a:off x="4913376" y="1975104"/>
            <a:ext cx="2377440" cy="755904"/>
          </a:xfrm>
          <a:prstGeom prst="rect">
            <a:avLst/>
          </a:prstGeom>
          <a:solidFill>
            <a:srgbClr val="1A9A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 name="Text 10"/>
          <p:cNvSpPr/>
          <p:nvPr/>
        </p:nvSpPr>
        <p:spPr>
          <a:xfrm>
            <a:off x="4913376" y="1975104"/>
            <a:ext cx="2377440" cy="75590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Corporate</a:t>
            </a:r>
            <a:endParaRPr kumimoji="0" lang="en-US" sz="1467"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off-taker</a:t>
            </a:r>
            <a:endParaRPr kumimoji="0" lang="en-US" sz="1467"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 name="Shape 11"/>
          <p:cNvSpPr/>
          <p:nvPr/>
        </p:nvSpPr>
        <p:spPr>
          <a:xfrm>
            <a:off x="8900160" y="1975104"/>
            <a:ext cx="2377440" cy="755904"/>
          </a:xfrm>
          <a:prstGeom prst="rect">
            <a:avLst/>
          </a:prstGeom>
          <a:solidFill>
            <a:srgbClr val="D7D8D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4" name="Text 12"/>
          <p:cNvSpPr/>
          <p:nvPr/>
        </p:nvSpPr>
        <p:spPr>
          <a:xfrm>
            <a:off x="8900160" y="1975104"/>
            <a:ext cx="2377440" cy="75590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BESS provider</a:t>
            </a:r>
            <a:endParaRPr kumimoji="0" lang="en-US" sz="1467"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 trader</a:t>
            </a:r>
            <a:endParaRPr kumimoji="0" lang="en-US" sz="1467"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5" name="Shape 13"/>
          <p:cNvSpPr/>
          <p:nvPr/>
        </p:nvSpPr>
        <p:spPr>
          <a:xfrm>
            <a:off x="3291840" y="2218944"/>
            <a:ext cx="1621536" cy="0"/>
          </a:xfrm>
          <a:prstGeom prst="line">
            <a:avLst/>
          </a:prstGeom>
          <a:noFill/>
          <a:ln w="15875">
            <a:solidFill>
              <a:srgbClr val="2E2E38"/>
            </a:solidFill>
            <a:prstDash val="solid"/>
            <a:headEnd type="none"/>
            <a:tailEnd type="triangle"/>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6" name="Text 14"/>
          <p:cNvSpPr/>
          <p:nvPr/>
        </p:nvSpPr>
        <p:spPr>
          <a:xfrm>
            <a:off x="3291840" y="1828800"/>
            <a:ext cx="1621536" cy="341376"/>
          </a:xfrm>
          <a:prstGeom prst="rect">
            <a:avLst/>
          </a:prstGeom>
          <a:noFill/>
          <a:ln/>
        </p:spPr>
        <p:txBody>
          <a:bodyPr wrap="square" lIns="0" tIns="0" rIns="0" b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vPPA CfD settlement</a:t>
            </a:r>
            <a:endParaRPr kumimoji="0" lang="en-US" sz="1067"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7" name="Shape 15"/>
          <p:cNvSpPr/>
          <p:nvPr/>
        </p:nvSpPr>
        <p:spPr>
          <a:xfrm>
            <a:off x="3291840" y="2560320"/>
            <a:ext cx="1621536" cy="0"/>
          </a:xfrm>
          <a:prstGeom prst="line">
            <a:avLst/>
          </a:prstGeom>
          <a:noFill/>
          <a:ln w="15875">
            <a:solidFill>
              <a:srgbClr val="2E2E38"/>
            </a:solidFill>
            <a:prstDash val="solid"/>
            <a:headEnd type="triangle"/>
            <a:tailEnd type="none"/>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8" name="Text 16"/>
          <p:cNvSpPr/>
          <p:nvPr/>
        </p:nvSpPr>
        <p:spPr>
          <a:xfrm>
            <a:off x="3291840" y="2609088"/>
            <a:ext cx="1621536" cy="341376"/>
          </a:xfrm>
          <a:prstGeom prst="rect">
            <a:avLst/>
          </a:prstGeom>
          <a:noFill/>
          <a:ln/>
        </p:spPr>
        <p:txBody>
          <a:bodyPr wrap="square"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Strike vs. market price</a:t>
            </a:r>
            <a:endParaRPr kumimoji="0" lang="en-US" sz="1067"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9" name="Shape 17"/>
          <p:cNvSpPr/>
          <p:nvPr/>
        </p:nvSpPr>
        <p:spPr>
          <a:xfrm>
            <a:off x="7290816" y="2218944"/>
            <a:ext cx="1609344" cy="0"/>
          </a:xfrm>
          <a:prstGeom prst="line">
            <a:avLst/>
          </a:prstGeom>
          <a:noFill/>
          <a:ln w="15875">
            <a:solidFill>
              <a:srgbClr val="2E2E38"/>
            </a:solidFill>
            <a:prstDash val="solid"/>
            <a:headEnd type="none"/>
            <a:tailEnd type="triangle"/>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0" name="Text 18"/>
          <p:cNvSpPr/>
          <p:nvPr/>
        </p:nvSpPr>
        <p:spPr>
          <a:xfrm>
            <a:off x="7290816" y="1828800"/>
            <a:ext cx="1609344" cy="341376"/>
          </a:xfrm>
          <a:prstGeom prst="rect">
            <a:avLst/>
          </a:prstGeom>
          <a:noFill/>
          <a:ln/>
        </p:spPr>
        <p:txBody>
          <a:bodyPr wrap="square" lIns="0" tIns="0" rIns="0" b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Fixed swap price paid (X)</a:t>
            </a:r>
            <a:endParaRPr kumimoji="0" lang="en-US" sz="1067"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1" name="Shape 19"/>
          <p:cNvSpPr/>
          <p:nvPr/>
        </p:nvSpPr>
        <p:spPr>
          <a:xfrm>
            <a:off x="7290816" y="2560320"/>
            <a:ext cx="1609344" cy="0"/>
          </a:xfrm>
          <a:prstGeom prst="line">
            <a:avLst/>
          </a:prstGeom>
          <a:noFill/>
          <a:ln w="15875">
            <a:solidFill>
              <a:srgbClr val="2E2E38"/>
            </a:solidFill>
            <a:prstDash val="solid"/>
            <a:headEnd type="triangle"/>
            <a:tailEnd type="none"/>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2" name="Text 20"/>
          <p:cNvSpPr/>
          <p:nvPr/>
        </p:nvSpPr>
        <p:spPr>
          <a:xfrm>
            <a:off x="7290816" y="2609088"/>
            <a:ext cx="1609344" cy="341376"/>
          </a:xfrm>
          <a:prstGeom prst="rect">
            <a:avLst/>
          </a:prstGeom>
          <a:noFill/>
          <a:ln/>
        </p:spPr>
        <p:txBody>
          <a:bodyPr wrap="square"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TBx spread index (C)</a:t>
            </a:r>
            <a:endParaRPr kumimoji="0" lang="en-US" sz="1067"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3" name="Text 21"/>
          <p:cNvSpPr/>
          <p:nvPr/>
        </p:nvSpPr>
        <p:spPr>
          <a:xfrm>
            <a:off x="914400" y="3218688"/>
            <a:ext cx="10363200" cy="29260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33" b="0" i="1" u="none" strike="noStrike" kern="1200" cap="none" spc="0" normalizeH="0" baseline="0" noProof="0">
                <a:ln>
                  <a:noFill/>
                </a:ln>
                <a:solidFill>
                  <a:srgbClr val="747480"/>
                </a:solidFill>
                <a:effectLst/>
                <a:uLnTx/>
                <a:uFillTx/>
                <a:latin typeface="Arial" pitchFamily="34" charset="0"/>
                <a:ea typeface="Arial" pitchFamily="34" charset="-122"/>
                <a:cs typeface="Arial" pitchFamily="34" charset="-120"/>
              </a:rPr>
              <a:t>Financial flows only – the swap sits outside the PPA and does not disturb existing settlements with the generator.</a:t>
            </a:r>
          </a:p>
        </p:txBody>
      </p:sp>
      <p:sp>
        <p:nvSpPr>
          <p:cNvPr id="24" name="Text 22"/>
          <p:cNvSpPr/>
          <p:nvPr/>
        </p:nvSpPr>
        <p:spPr>
          <a:xfrm>
            <a:off x="914400" y="1463040"/>
            <a:ext cx="2377440" cy="2682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a:ln>
                  <a:noFill/>
                </a:ln>
                <a:solidFill>
                  <a:srgbClr val="747480"/>
                </a:solidFill>
                <a:effectLst/>
                <a:uLnTx/>
                <a:uFillTx/>
                <a:latin typeface="Arial" pitchFamily="34" charset="0"/>
                <a:ea typeface="Arial" pitchFamily="34" charset="-122"/>
                <a:cs typeface="Arial" pitchFamily="34" charset="-120"/>
              </a:rPr>
              <a:t>Unchanged</a:t>
            </a:r>
            <a:endParaRPr kumimoji="0" lang="en-US" sz="1067"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5" name="Text 23"/>
          <p:cNvSpPr/>
          <p:nvPr/>
        </p:nvSpPr>
        <p:spPr>
          <a:xfrm>
            <a:off x="7290816" y="1463040"/>
            <a:ext cx="3986784" cy="2682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a:ln>
                  <a:noFill/>
                </a:ln>
                <a:solidFill>
                  <a:srgbClr val="1A9AFA"/>
                </a:solidFill>
                <a:effectLst/>
                <a:uLnTx/>
                <a:uFillTx/>
                <a:latin typeface="Arial" pitchFamily="34" charset="0"/>
                <a:ea typeface="Arial" pitchFamily="34" charset="-122"/>
                <a:cs typeface="Arial" pitchFamily="34" charset="-120"/>
              </a:rPr>
              <a:t>New ISDA-based swap</a:t>
            </a:r>
            <a:endParaRPr kumimoji="0" lang="en-US" sz="1067"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6" name="Shape 24"/>
          <p:cNvSpPr/>
          <p:nvPr/>
        </p:nvSpPr>
        <p:spPr>
          <a:xfrm>
            <a:off x="548640" y="3852672"/>
            <a:ext cx="3572256" cy="316992"/>
          </a:xfrm>
          <a:prstGeom prst="rect">
            <a:avLst/>
          </a:prstGeom>
          <a:solidFill>
            <a:srgbClr val="1A9A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7" name="Text 25"/>
          <p:cNvSpPr/>
          <p:nvPr/>
        </p:nvSpPr>
        <p:spPr>
          <a:xfrm>
            <a:off x="694944" y="3852672"/>
            <a:ext cx="3279648" cy="3169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How the mechanism works</a:t>
            </a:r>
            <a:endParaRPr kumimoji="0" lang="en-US" sz="1267"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8" name="Shape 26"/>
          <p:cNvSpPr/>
          <p:nvPr/>
        </p:nvSpPr>
        <p:spPr>
          <a:xfrm>
            <a:off x="548640" y="4169664"/>
            <a:ext cx="3572256" cy="1999488"/>
          </a:xfrm>
          <a:prstGeom prst="rect">
            <a:avLst/>
          </a:prstGeom>
          <a:solidFill>
            <a:srgbClr val="F0F1F5"/>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13" name="Badge 1"/>
          <p:cNvSpPr/>
          <p:nvPr/>
        </p:nvSpPr>
        <p:spPr>
          <a:xfrm>
            <a:off x="694944" y="4242816"/>
            <a:ext cx="228600" cy="228600"/>
          </a:xfrm>
          <a:prstGeom prst="ellipse">
            <a:avLst/>
          </a:prstGeom>
          <a:solidFill>
            <a:srgbClr val="1A9AFA"/>
          </a:solidFill>
          <a:ln/>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1</a:t>
            </a:r>
          </a:p>
        </p:txBody>
      </p:sp>
      <p:sp>
        <p:nvSpPr>
          <p:cNvPr id="914" name="Row Text"/>
          <p:cNvSpPr/>
          <p:nvPr/>
        </p:nvSpPr>
        <p:spPr>
          <a:xfrm>
            <a:off x="1014984" y="4242816"/>
            <a:ext cx="2959608" cy="5600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Financial-only contract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55555F"/>
                </a:solidFill>
                <a:effectLst/>
                <a:uLnTx/>
                <a:uFillTx/>
                <a:latin typeface="Arial" pitchFamily="34" charset="0"/>
                <a:ea typeface="Arial" pitchFamily="34" charset="-122"/>
                <a:cs typeface="Arial" pitchFamily="34" charset="-120"/>
              </a:rPr>
              <a:t>Monetises the spread between low-price solar hours and peak demand – no physical delivery.</a:t>
            </a:r>
          </a:p>
        </p:txBody>
      </p:sp>
      <p:sp>
        <p:nvSpPr>
          <p:cNvPr id="915" name="Badge 2"/>
          <p:cNvSpPr/>
          <p:nvPr/>
        </p:nvSpPr>
        <p:spPr>
          <a:xfrm>
            <a:off x="694944" y="4869816"/>
            <a:ext cx="228600" cy="228600"/>
          </a:xfrm>
          <a:prstGeom prst="ellipse">
            <a:avLst/>
          </a:prstGeom>
          <a:solidFill>
            <a:srgbClr val="1A9AFA"/>
          </a:solidFill>
          <a:ln/>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2</a:t>
            </a:r>
          </a:p>
        </p:txBody>
      </p:sp>
      <p:sp>
        <p:nvSpPr>
          <p:cNvPr id="916" name="Row Text"/>
          <p:cNvSpPr/>
          <p:nvPr/>
        </p:nvSpPr>
        <p:spPr>
          <a:xfrm>
            <a:off x="1014984" y="4869816"/>
            <a:ext cx="2959608" cy="5600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Index-linked arbitrage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55555F"/>
                </a:solidFill>
                <a:effectLst/>
                <a:uLnTx/>
                <a:uFillTx/>
                <a:latin typeface="Arial" pitchFamily="34" charset="0"/>
                <a:ea typeface="Arial" pitchFamily="34" charset="-122"/>
                <a:cs typeface="Arial" pitchFamily="34" charset="-120"/>
              </a:rPr>
              <a:t>BESS provider trades charge / discharge against a published TBx spread index.</a:t>
            </a:r>
          </a:p>
        </p:txBody>
      </p:sp>
      <p:sp>
        <p:nvSpPr>
          <p:cNvPr id="917" name="Badge 3"/>
          <p:cNvSpPr/>
          <p:nvPr/>
        </p:nvSpPr>
        <p:spPr>
          <a:xfrm>
            <a:off x="694944" y="5496816"/>
            <a:ext cx="228600" cy="228600"/>
          </a:xfrm>
          <a:prstGeom prst="ellipse">
            <a:avLst/>
          </a:prstGeom>
          <a:solidFill>
            <a:srgbClr val="1A9AFA"/>
          </a:solidFill>
          <a:ln/>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3</a:t>
            </a:r>
          </a:p>
        </p:txBody>
      </p:sp>
      <p:sp>
        <p:nvSpPr>
          <p:cNvPr id="918" name="Row Text"/>
          <p:cNvSpPr/>
          <p:nvPr/>
        </p:nvSpPr>
        <p:spPr>
          <a:xfrm>
            <a:off x="1014984" y="5496816"/>
            <a:ext cx="2959608" cy="5600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Two-way settlement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55555F"/>
                </a:solidFill>
                <a:effectLst/>
                <a:uLnTx/>
                <a:uFillTx/>
                <a:latin typeface="Arial" pitchFamily="34" charset="0"/>
                <a:ea typeface="Arial" pitchFamily="34" charset="-122"/>
                <a:cs typeface="Arial" pitchFamily="34" charset="-120"/>
              </a:rPr>
              <a:t>Buyer pays the fixed swap price and receives the realised index, or vice versa.</a:t>
            </a:r>
          </a:p>
        </p:txBody>
      </p:sp>
      <p:sp>
        <p:nvSpPr>
          <p:cNvPr id="30" name="Shape 28"/>
          <p:cNvSpPr/>
          <p:nvPr/>
        </p:nvSpPr>
        <p:spPr>
          <a:xfrm>
            <a:off x="4315968" y="3852672"/>
            <a:ext cx="3572256" cy="316992"/>
          </a:xfrm>
          <a:prstGeom prst="rect">
            <a:avLst/>
          </a:prstGeom>
          <a:solidFill>
            <a:srgbClr val="1A9A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1" name="Text 29"/>
          <p:cNvSpPr/>
          <p:nvPr/>
        </p:nvSpPr>
        <p:spPr>
          <a:xfrm>
            <a:off x="4462272" y="3852672"/>
            <a:ext cx="3279648" cy="3169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Why it works for a PPA buyer</a:t>
            </a:r>
            <a:endParaRPr kumimoji="0" lang="en-US" sz="1267"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2" name="Shape 30"/>
          <p:cNvSpPr/>
          <p:nvPr/>
        </p:nvSpPr>
        <p:spPr>
          <a:xfrm>
            <a:off x="4315968" y="4169664"/>
            <a:ext cx="3572256" cy="1999488"/>
          </a:xfrm>
          <a:prstGeom prst="rect">
            <a:avLst/>
          </a:prstGeom>
          <a:solidFill>
            <a:srgbClr val="F0F1F5"/>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07" name="Badge 1"/>
          <p:cNvSpPr/>
          <p:nvPr/>
        </p:nvSpPr>
        <p:spPr>
          <a:xfrm>
            <a:off x="4462272" y="4242816"/>
            <a:ext cx="228600" cy="228600"/>
          </a:xfrm>
          <a:prstGeom prst="ellipse">
            <a:avLst/>
          </a:prstGeom>
          <a:solidFill>
            <a:srgbClr val="1A9AFA"/>
          </a:solidFill>
          <a:ln/>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1</a:t>
            </a:r>
          </a:p>
        </p:txBody>
      </p:sp>
      <p:sp>
        <p:nvSpPr>
          <p:cNvPr id="908" name="Row Text"/>
          <p:cNvSpPr/>
          <p:nvPr/>
        </p:nvSpPr>
        <p:spPr>
          <a:xfrm>
            <a:off x="4782312" y="4242816"/>
            <a:ext cx="2959608" cy="5600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Natural hedge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55555F"/>
                </a:solidFill>
                <a:effectLst/>
                <a:uLnTx/>
                <a:uFillTx/>
                <a:latin typeface="Arial" pitchFamily="34" charset="0"/>
                <a:ea typeface="Arial" pitchFamily="34" charset="-122"/>
                <a:cs typeface="Arial" pitchFamily="34" charset="-120"/>
              </a:rPr>
              <a:t>The spread widens exactly when the solar capture price collapses.</a:t>
            </a:r>
          </a:p>
        </p:txBody>
      </p:sp>
      <p:sp>
        <p:nvSpPr>
          <p:cNvPr id="909" name="Badge 2"/>
          <p:cNvSpPr/>
          <p:nvPr/>
        </p:nvSpPr>
        <p:spPr>
          <a:xfrm>
            <a:off x="4462272" y="4869816"/>
            <a:ext cx="228600" cy="228600"/>
          </a:xfrm>
          <a:prstGeom prst="ellipse">
            <a:avLst/>
          </a:prstGeom>
          <a:solidFill>
            <a:srgbClr val="1A9AFA"/>
          </a:solidFill>
          <a:ln/>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2</a:t>
            </a:r>
          </a:p>
        </p:txBody>
      </p:sp>
      <p:sp>
        <p:nvSpPr>
          <p:cNvPr id="910" name="Row Text"/>
          <p:cNvSpPr/>
          <p:nvPr/>
        </p:nvSpPr>
        <p:spPr>
          <a:xfrm>
            <a:off x="4782312" y="4869816"/>
            <a:ext cx="2959608" cy="5600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Bolt-on, not a rewrite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55555F"/>
                </a:solidFill>
                <a:effectLst/>
                <a:uLnTx/>
                <a:uFillTx/>
                <a:latin typeface="Arial" pitchFamily="34" charset="0"/>
                <a:ea typeface="Arial" pitchFamily="34" charset="-122"/>
                <a:cs typeface="Arial" pitchFamily="34" charset="-120"/>
              </a:rPr>
              <a:t>Existing vPPA and additionality / REGO claims are untouched.</a:t>
            </a:r>
          </a:p>
        </p:txBody>
      </p:sp>
      <p:sp>
        <p:nvSpPr>
          <p:cNvPr id="911" name="Badge 3"/>
          <p:cNvSpPr/>
          <p:nvPr/>
        </p:nvSpPr>
        <p:spPr>
          <a:xfrm>
            <a:off x="4462272" y="5496816"/>
            <a:ext cx="228600" cy="228600"/>
          </a:xfrm>
          <a:prstGeom prst="ellipse">
            <a:avLst/>
          </a:prstGeom>
          <a:solidFill>
            <a:srgbClr val="1A9AFA"/>
          </a:solidFill>
          <a:ln/>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3</a:t>
            </a:r>
          </a:p>
        </p:txBody>
      </p:sp>
      <p:sp>
        <p:nvSpPr>
          <p:cNvPr id="912" name="Row Text"/>
          <p:cNvSpPr/>
          <p:nvPr/>
        </p:nvSpPr>
        <p:spPr>
          <a:xfrm>
            <a:off x="4782312" y="5496816"/>
            <a:ext cx="2959608" cy="5600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Upside restored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55555F"/>
                </a:solidFill>
                <a:effectLst/>
                <a:uLnTx/>
                <a:uFillTx/>
                <a:latin typeface="Arial" pitchFamily="34" charset="0"/>
                <a:ea typeface="Arial" pitchFamily="34" charset="-122"/>
                <a:cs typeface="Arial" pitchFamily="34" charset="-120"/>
              </a:rPr>
              <a:t>Regains exposure to high-price hours where the vPPA is capped.</a:t>
            </a:r>
          </a:p>
        </p:txBody>
      </p:sp>
      <p:sp>
        <p:nvSpPr>
          <p:cNvPr id="34" name="Shape 32"/>
          <p:cNvSpPr/>
          <p:nvPr/>
        </p:nvSpPr>
        <p:spPr>
          <a:xfrm>
            <a:off x="8071104" y="3852672"/>
            <a:ext cx="3572256" cy="316992"/>
          </a:xfrm>
          <a:prstGeom prst="rect">
            <a:avLst/>
          </a:prstGeom>
          <a:solidFill>
            <a:srgbClr val="1A9A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5" name="Text 33"/>
          <p:cNvSpPr/>
          <p:nvPr/>
        </p:nvSpPr>
        <p:spPr>
          <a:xfrm>
            <a:off x="8217408" y="3852672"/>
            <a:ext cx="3279648" cy="3169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What to test before committing</a:t>
            </a:r>
            <a:endParaRPr kumimoji="0" lang="en-US" sz="1267"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6" name="Shape 34"/>
          <p:cNvSpPr/>
          <p:nvPr/>
        </p:nvSpPr>
        <p:spPr>
          <a:xfrm>
            <a:off x="8071104" y="4169664"/>
            <a:ext cx="3572256" cy="1999488"/>
          </a:xfrm>
          <a:prstGeom prst="rect">
            <a:avLst/>
          </a:prstGeom>
          <a:solidFill>
            <a:srgbClr val="F0F1F5"/>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01" name="Badge 1"/>
          <p:cNvSpPr/>
          <p:nvPr/>
        </p:nvSpPr>
        <p:spPr>
          <a:xfrm>
            <a:off x="8217408" y="4242816"/>
            <a:ext cx="228600" cy="228600"/>
          </a:xfrm>
          <a:prstGeom prst="ellipse">
            <a:avLst/>
          </a:prstGeom>
          <a:solidFill>
            <a:srgbClr val="1A9AFA"/>
          </a:solidFill>
          <a:ln/>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1</a:t>
            </a:r>
          </a:p>
        </p:txBody>
      </p:sp>
      <p:sp>
        <p:nvSpPr>
          <p:cNvPr id="902" name="Row Text"/>
          <p:cNvSpPr/>
          <p:nvPr/>
        </p:nvSpPr>
        <p:spPr>
          <a:xfrm>
            <a:off x="8537448" y="4242816"/>
            <a:ext cx="2959608" cy="5600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Liquidity &amp; tenor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55555F"/>
                </a:solidFill>
                <a:effectLst/>
                <a:uLnTx/>
                <a:uFillTx/>
                <a:latin typeface="Arial" pitchFamily="34" charset="0"/>
                <a:ea typeface="Arial" pitchFamily="34" charset="-122"/>
                <a:cs typeface="Arial" pitchFamily="34" charset="-120"/>
              </a:rPr>
              <a:t>BESS spread contract availability; liquidity reduces beyond CAL+3.</a:t>
            </a:r>
          </a:p>
        </p:txBody>
      </p:sp>
      <p:sp>
        <p:nvSpPr>
          <p:cNvPr id="903" name="Badge 2"/>
          <p:cNvSpPr/>
          <p:nvPr/>
        </p:nvSpPr>
        <p:spPr>
          <a:xfrm>
            <a:off x="8217408" y="4869816"/>
            <a:ext cx="228600" cy="228600"/>
          </a:xfrm>
          <a:prstGeom prst="ellipse">
            <a:avLst/>
          </a:prstGeom>
          <a:solidFill>
            <a:srgbClr val="1A9AFA"/>
          </a:solidFill>
          <a:ln/>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2</a:t>
            </a:r>
          </a:p>
        </p:txBody>
      </p:sp>
      <p:sp>
        <p:nvSpPr>
          <p:cNvPr id="904" name="Row Text"/>
          <p:cNvSpPr/>
          <p:nvPr/>
        </p:nvSpPr>
        <p:spPr>
          <a:xfrm>
            <a:off x="8537448" y="4869816"/>
            <a:ext cx="2959608" cy="5600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Index &amp; basis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55555F"/>
                </a:solidFill>
                <a:effectLst/>
                <a:uLnTx/>
                <a:uFillTx/>
                <a:latin typeface="Arial" pitchFamily="34" charset="0"/>
                <a:ea typeface="Arial" pitchFamily="34" charset="-122"/>
                <a:cs typeface="Arial" pitchFamily="34" charset="-120"/>
              </a:rPr>
              <a:t>TBx duration, area and settlement granularity.</a:t>
            </a:r>
          </a:p>
        </p:txBody>
      </p:sp>
      <p:sp>
        <p:nvSpPr>
          <p:cNvPr id="905" name="Badge 3"/>
          <p:cNvSpPr/>
          <p:nvPr/>
        </p:nvSpPr>
        <p:spPr>
          <a:xfrm>
            <a:off x="8217408" y="5496816"/>
            <a:ext cx="228600" cy="228600"/>
          </a:xfrm>
          <a:prstGeom prst="ellipse">
            <a:avLst/>
          </a:prstGeom>
          <a:solidFill>
            <a:srgbClr val="1A9AFA"/>
          </a:solidFill>
          <a:ln/>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Arial" pitchFamily="34" charset="0"/>
                <a:ea typeface="Arial" pitchFamily="34" charset="-122"/>
                <a:cs typeface="Arial" pitchFamily="34" charset="-120"/>
              </a:rPr>
              <a:t>3</a:t>
            </a:r>
          </a:p>
        </p:txBody>
      </p:sp>
      <p:sp>
        <p:nvSpPr>
          <p:cNvPr id="906" name="Row Text"/>
          <p:cNvSpPr/>
          <p:nvPr/>
        </p:nvSpPr>
        <p:spPr>
          <a:xfrm>
            <a:off x="8537448" y="5496816"/>
            <a:ext cx="2959608" cy="5600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2E2E38"/>
                </a:solidFill>
                <a:effectLst/>
                <a:uLnTx/>
                <a:uFillTx/>
                <a:latin typeface="Arial" pitchFamily="34" charset="0"/>
                <a:ea typeface="Arial" pitchFamily="34" charset="-122"/>
                <a:cs typeface="Arial" pitchFamily="34" charset="-120"/>
              </a:rPr>
              <a:t>Credit &amp; accounting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55555F"/>
                </a:solidFill>
                <a:effectLst/>
                <a:uLnTx/>
                <a:uFillTx/>
                <a:latin typeface="Arial" pitchFamily="34" charset="0"/>
                <a:ea typeface="Arial" pitchFamily="34" charset="-122"/>
                <a:cs typeface="Arial" pitchFamily="34" charset="-120"/>
              </a:rPr>
              <a:t>Counterparty credit, collateral and hedge designation.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E95C89-2215-149A-A17B-7CBC8E3377BC}"/>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0AE0EF24-ABFF-CE18-4F04-B437C21A3968}"/>
              </a:ext>
            </a:extLst>
          </p:cNvPr>
          <p:cNvPicPr>
            <a:picLocks noChangeAspect="1"/>
          </p:cNvPicPr>
          <p:nvPr/>
        </p:nvPicPr>
        <p:blipFill>
          <a:blip r:embed="rId2">
            <a:extLst>
              <a:ext uri="{28A0092B-C50C-407E-A947-70E740481C1C}">
                <a14:useLocalDpi xmlns:a14="http://schemas.microsoft.com/office/drawing/2010/main" val="0"/>
              </a:ext>
            </a:extLst>
          </a:blip>
          <a:srcRect l="-14016" r="14016"/>
          <a:stretch>
            <a:fillRect/>
          </a:stretch>
        </p:blipFill>
        <p:spPr>
          <a:xfrm>
            <a:off x="5693316" y="-17210"/>
            <a:ext cx="6524090" cy="6858000"/>
          </a:xfrm>
          <a:prstGeom prst="rect">
            <a:avLst/>
          </a:prstGeom>
        </p:spPr>
      </p:pic>
      <p:sp>
        <p:nvSpPr>
          <p:cNvPr id="22" name="Rectangle 21">
            <a:extLst>
              <a:ext uri="{FF2B5EF4-FFF2-40B4-BE49-F238E27FC236}">
                <a16:creationId xmlns:a16="http://schemas.microsoft.com/office/drawing/2014/main" id="{28116BE7-3C7F-B03D-6F2B-9DF296A66CBE}"/>
              </a:ext>
            </a:extLst>
          </p:cNvPr>
          <p:cNvSpPr/>
          <p:nvPr/>
        </p:nvSpPr>
        <p:spPr>
          <a:xfrm>
            <a:off x="-1" y="0"/>
            <a:ext cx="7238089" cy="6858000"/>
          </a:xfrm>
          <a:prstGeom prst="rect">
            <a:avLst/>
          </a:prstGeom>
          <a:gradFill flip="none" rotWithShape="1">
            <a:gsLst>
              <a:gs pos="22000">
                <a:srgbClr val="6389AD"/>
              </a:gs>
              <a:gs pos="61000">
                <a:srgbClr val="092854"/>
              </a:gs>
              <a:gs pos="0">
                <a:srgbClr val="9AC5E4"/>
              </a:gs>
            </a:gsLst>
            <a:lin ang="8100000" scaled="1"/>
            <a:tileRect/>
          </a:gradFill>
          <a:ln>
            <a:noFill/>
          </a:ln>
          <a:effectLst>
            <a:outerShdw blurRad="647700" dist="38100" algn="l" rotWithShape="0">
              <a:prstClr val="black">
                <a:alpha val="7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B7D950AE-D564-4D2F-DAE6-543EEC930B6E}"/>
              </a:ext>
            </a:extLst>
          </p:cNvPr>
          <p:cNvSpPr txBox="1"/>
          <p:nvPr/>
        </p:nvSpPr>
        <p:spPr>
          <a:xfrm>
            <a:off x="12298412" y="253274"/>
            <a:ext cx="258115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Proxima Nova Th" panose="02000506030000020004" pitchFamily="2" charset="0"/>
                <a:ea typeface="+mn-ea"/>
                <a:cs typeface="+mn-cs"/>
              </a:rPr>
              <a:t>Proxima Nova</a:t>
            </a:r>
          </a:p>
        </p:txBody>
      </p:sp>
      <p:sp>
        <p:nvSpPr>
          <p:cNvPr id="12" name="TextBox 11">
            <a:extLst>
              <a:ext uri="{FF2B5EF4-FFF2-40B4-BE49-F238E27FC236}">
                <a16:creationId xmlns:a16="http://schemas.microsoft.com/office/drawing/2014/main" id="{6FE869C2-5200-37DF-8119-2D438175CC0B}"/>
              </a:ext>
            </a:extLst>
          </p:cNvPr>
          <p:cNvSpPr txBox="1"/>
          <p:nvPr/>
        </p:nvSpPr>
        <p:spPr>
          <a:xfrm>
            <a:off x="12298412" y="622606"/>
            <a:ext cx="258115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Proxima Nova Lt" panose="02000506030000020004" pitchFamily="2" charset="0"/>
                <a:ea typeface="+mn-ea"/>
                <a:cs typeface="+mn-cs"/>
              </a:rPr>
              <a:t>Proxima Nova</a:t>
            </a:r>
          </a:p>
        </p:txBody>
      </p:sp>
      <p:sp>
        <p:nvSpPr>
          <p:cNvPr id="13" name="Rectangle 12">
            <a:extLst>
              <a:ext uri="{FF2B5EF4-FFF2-40B4-BE49-F238E27FC236}">
                <a16:creationId xmlns:a16="http://schemas.microsoft.com/office/drawing/2014/main" id="{27E0C68D-C2AD-D12D-6657-2BDA7A4435FD}"/>
              </a:ext>
            </a:extLst>
          </p:cNvPr>
          <p:cNvSpPr/>
          <p:nvPr/>
        </p:nvSpPr>
        <p:spPr>
          <a:xfrm>
            <a:off x="12385040" y="1071710"/>
            <a:ext cx="579120" cy="579120"/>
          </a:xfrm>
          <a:prstGeom prst="rect">
            <a:avLst/>
          </a:prstGeom>
          <a:solidFill>
            <a:srgbClr val="0928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968EDCA-7501-23A9-8D0F-EEBBD0D48443}"/>
              </a:ext>
            </a:extLst>
          </p:cNvPr>
          <p:cNvSpPr/>
          <p:nvPr/>
        </p:nvSpPr>
        <p:spPr>
          <a:xfrm>
            <a:off x="12385040" y="1730602"/>
            <a:ext cx="579120" cy="579120"/>
          </a:xfrm>
          <a:prstGeom prst="rect">
            <a:avLst/>
          </a:prstGeom>
          <a:solidFill>
            <a:srgbClr val="E2E8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8F7998B0-BA41-CD6E-2F25-77447824CCD7}"/>
              </a:ext>
            </a:extLst>
          </p:cNvPr>
          <p:cNvSpPr/>
          <p:nvPr/>
        </p:nvSpPr>
        <p:spPr>
          <a:xfrm>
            <a:off x="12385040" y="2389494"/>
            <a:ext cx="579120" cy="579120"/>
          </a:xfrm>
          <a:prstGeom prst="rect">
            <a:avLst/>
          </a:prstGeom>
          <a:solidFill>
            <a:srgbClr val="E6E7E8"/>
          </a:solidFill>
          <a:ln>
            <a:solidFill>
              <a:srgbClr val="0928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2048A95-46A3-7909-D058-233148C567FC}"/>
              </a:ext>
            </a:extLst>
          </p:cNvPr>
          <p:cNvSpPr/>
          <p:nvPr/>
        </p:nvSpPr>
        <p:spPr>
          <a:xfrm>
            <a:off x="12385040" y="3045200"/>
            <a:ext cx="579120" cy="579120"/>
          </a:xfrm>
          <a:prstGeom prst="rect">
            <a:avLst/>
          </a:prstGeom>
          <a:solidFill>
            <a:srgbClr val="FFFFFF"/>
          </a:solidFill>
          <a:ln>
            <a:solidFill>
              <a:srgbClr val="0928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16">
            <a:extLst>
              <a:ext uri="{FF2B5EF4-FFF2-40B4-BE49-F238E27FC236}">
                <a16:creationId xmlns:a16="http://schemas.microsoft.com/office/drawing/2014/main" id="{2EE1BF68-8841-4245-0BEF-FBB2C5BCBF07}"/>
              </a:ext>
            </a:extLst>
          </p:cNvPr>
          <p:cNvSpPr/>
          <p:nvPr/>
        </p:nvSpPr>
        <p:spPr>
          <a:xfrm>
            <a:off x="13299429" y="1071710"/>
            <a:ext cx="579120" cy="579120"/>
          </a:xfrm>
          <a:prstGeom prst="rect">
            <a:avLst/>
          </a:prstGeom>
          <a:solidFill>
            <a:srgbClr val="03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3D6CD2E3-858A-A1E2-6290-6DFDEFCB2FFD}"/>
              </a:ext>
            </a:extLst>
          </p:cNvPr>
          <p:cNvSpPr/>
          <p:nvPr/>
        </p:nvSpPr>
        <p:spPr>
          <a:xfrm>
            <a:off x="13299429" y="1728332"/>
            <a:ext cx="579120" cy="579120"/>
          </a:xfrm>
          <a:prstGeom prst="rect">
            <a:avLst/>
          </a:prstGeom>
          <a:solidFill>
            <a:srgbClr val="9AC5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TextBox 18">
            <a:extLst>
              <a:ext uri="{FF2B5EF4-FFF2-40B4-BE49-F238E27FC236}">
                <a16:creationId xmlns:a16="http://schemas.microsoft.com/office/drawing/2014/main" id="{B8C031A6-DF44-7097-E245-1C229FF48003}"/>
              </a:ext>
            </a:extLst>
          </p:cNvPr>
          <p:cNvSpPr txBox="1"/>
          <p:nvPr/>
        </p:nvSpPr>
        <p:spPr>
          <a:xfrm>
            <a:off x="647063" y="2088351"/>
            <a:ext cx="2732939"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0" i="0" u="none" strike="noStrike" kern="1200" cap="none" spc="0" normalizeH="0" baseline="0" noProof="0" dirty="0">
                <a:ln>
                  <a:noFill/>
                </a:ln>
                <a:solidFill>
                  <a:srgbClr val="E2E828"/>
                </a:solidFill>
                <a:effectLst/>
                <a:uLnTx/>
                <a:uFillTx/>
                <a:latin typeface="Proxima Nova Th" panose="02000506030000020004" pitchFamily="2" charset="0"/>
                <a:ea typeface="+mn-ea"/>
                <a:cs typeface="+mn-cs"/>
              </a:rPr>
              <a:t>Secured and Insured</a:t>
            </a:r>
            <a:r>
              <a:rPr kumimoji="0" lang="da-DK" sz="4000" b="0" i="0" u="none" strike="noStrike" kern="1200" cap="none" spc="0" normalizeH="0" baseline="0" noProof="0" dirty="0">
                <a:ln>
                  <a:noFill/>
                </a:ln>
                <a:solidFill>
                  <a:prstClr val="white"/>
                </a:solidFill>
                <a:effectLst/>
                <a:uLnTx/>
                <a:uFillTx/>
                <a:latin typeface="Proxima Nova Th" panose="02000506030000020004" pitchFamily="2" charset="0"/>
                <a:ea typeface="+mn-ea"/>
                <a:cs typeface="+mn-cs"/>
              </a:rPr>
              <a:t>.</a:t>
            </a:r>
            <a:endParaRPr kumimoji="0" lang="en-US" sz="5400" b="0" i="0" u="none" strike="noStrike" kern="1200" cap="none" spc="0" normalizeH="0" baseline="0" noProof="0" dirty="0">
              <a:ln>
                <a:noFill/>
              </a:ln>
              <a:solidFill>
                <a:prstClr val="white"/>
              </a:solidFill>
              <a:effectLst/>
              <a:uLnTx/>
              <a:uFillTx/>
              <a:latin typeface="Proxima Nova Th" panose="02000506030000020004" pitchFamily="2" charset="0"/>
              <a:ea typeface="+mn-ea"/>
              <a:cs typeface="+mn-cs"/>
            </a:endParaRPr>
          </a:p>
        </p:txBody>
      </p:sp>
      <p:sp>
        <p:nvSpPr>
          <p:cNvPr id="20" name="TextBox 19">
            <a:extLst>
              <a:ext uri="{FF2B5EF4-FFF2-40B4-BE49-F238E27FC236}">
                <a16:creationId xmlns:a16="http://schemas.microsoft.com/office/drawing/2014/main" id="{53D7B2E5-AE1D-CE57-8488-B3F494DD850F}"/>
              </a:ext>
            </a:extLst>
          </p:cNvPr>
          <p:cNvSpPr txBox="1"/>
          <p:nvPr/>
        </p:nvSpPr>
        <p:spPr>
          <a:xfrm>
            <a:off x="693333" y="4146424"/>
            <a:ext cx="3446145" cy="813941"/>
          </a:xfrm>
          <a:prstGeom prst="rect">
            <a:avLst/>
          </a:prstGeom>
          <a:noFill/>
        </p:spPr>
        <p:txBody>
          <a:bodyPr wrap="square">
            <a:spAutoFit/>
          </a:bodyPr>
          <a:lstStyle>
            <a:defPPr>
              <a:defRPr lang="en-US"/>
            </a:defPPr>
            <a:lvl1pPr>
              <a:defRPr sz="3600">
                <a:solidFill>
                  <a:schemeClr val="bg1"/>
                </a:solidFill>
                <a:latin typeface="Proxima Nova Th" panose="02000506030000020004" pitchFamily="2"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lumMod val="85000"/>
                  </a:prstClr>
                </a:solidFill>
                <a:effectLst/>
                <a:uLnTx/>
                <a:uFillTx/>
                <a:latin typeface="Proxima Nova Lt" panose="02000506030000020004" pitchFamily="2" charset="0"/>
                <a:ea typeface="+mn-ea"/>
                <a:cs typeface="+mn-cs"/>
              </a:rPr>
              <a:t>Dan Skinner, DeterTech </a:t>
            </a: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lumMod val="85000"/>
                  </a:prstClr>
                </a:solidFill>
                <a:effectLst/>
                <a:uLnTx/>
                <a:uFillTx/>
                <a:latin typeface="Proxima Nova Lt" panose="02000506030000020004" pitchFamily="2" charset="0"/>
                <a:ea typeface="+mn-ea"/>
                <a:cs typeface="+mn-cs"/>
              </a:rPr>
              <a:t>Carl Gurney, Gallagher </a:t>
            </a:r>
            <a:endParaRPr kumimoji="0" lang="en-US" sz="1800" b="0" i="0" u="none" strike="noStrike" kern="1200" cap="none" spc="0" normalizeH="0" baseline="0" noProof="0" dirty="0">
              <a:ln>
                <a:noFill/>
              </a:ln>
              <a:solidFill>
                <a:prstClr val="white">
                  <a:lumMod val="85000"/>
                </a:prstClr>
              </a:solidFill>
              <a:effectLst/>
              <a:uLnTx/>
              <a:uFillTx/>
              <a:latin typeface="Proxima Nova Lt" panose="02000506030000020004" pitchFamily="2" charset="0"/>
              <a:ea typeface="+mn-ea"/>
              <a:cs typeface="+mn-cs"/>
            </a:endParaRPr>
          </a:p>
        </p:txBody>
      </p:sp>
      <p:grpSp>
        <p:nvGrpSpPr>
          <p:cNvPr id="4" name="Group 3">
            <a:extLst>
              <a:ext uri="{FF2B5EF4-FFF2-40B4-BE49-F238E27FC236}">
                <a16:creationId xmlns:a16="http://schemas.microsoft.com/office/drawing/2014/main" id="{639FED33-A733-B04B-40D7-B0CA767E7E63}"/>
              </a:ext>
            </a:extLst>
          </p:cNvPr>
          <p:cNvGrpSpPr/>
          <p:nvPr/>
        </p:nvGrpSpPr>
        <p:grpSpPr>
          <a:xfrm>
            <a:off x="649017" y="6067504"/>
            <a:ext cx="4203608" cy="422501"/>
            <a:chOff x="7208633" y="304800"/>
            <a:chExt cx="4507038" cy="452998"/>
          </a:xfrm>
        </p:grpSpPr>
        <p:pic>
          <p:nvPicPr>
            <p:cNvPr id="6" name="Picture 5">
              <a:extLst>
                <a:ext uri="{FF2B5EF4-FFF2-40B4-BE49-F238E27FC236}">
                  <a16:creationId xmlns:a16="http://schemas.microsoft.com/office/drawing/2014/main" id="{37268DEE-00C4-1773-15B3-9C4BB8E35F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0639" y="304800"/>
              <a:ext cx="2145032" cy="452998"/>
            </a:xfrm>
            <a:prstGeom prst="rect">
              <a:avLst/>
            </a:prstGeom>
          </p:spPr>
        </p:pic>
        <p:pic>
          <p:nvPicPr>
            <p:cNvPr id="8" name="Picture 2" descr="DeterTech – Specialists in temporary security solutions for construction sites and critical infrastructure projects.">
              <a:extLst>
                <a:ext uri="{FF2B5EF4-FFF2-40B4-BE49-F238E27FC236}">
                  <a16:creationId xmlns:a16="http://schemas.microsoft.com/office/drawing/2014/main" id="{7D7E6572-8ABB-4ED8-FBFF-E75D9C5115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8633" y="304800"/>
              <a:ext cx="2076415" cy="444511"/>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478DAF66-6C8F-3117-6DA6-65E1DBE92E91}"/>
                </a:ext>
              </a:extLst>
            </p:cNvPr>
            <p:cNvCxnSpPr>
              <a:cxnSpLocks/>
            </p:cNvCxnSpPr>
            <p:nvPr/>
          </p:nvCxnSpPr>
          <p:spPr>
            <a:xfrm>
              <a:off x="9427843" y="327344"/>
              <a:ext cx="0" cy="399421"/>
            </a:xfrm>
            <a:prstGeom prst="line">
              <a:avLst/>
            </a:prstGeom>
            <a:ln w="12700" cap="rnd">
              <a:solidFill>
                <a:schemeClr val="bg1"/>
              </a:solidFill>
            </a:ln>
          </p:spPr>
          <p:style>
            <a:lnRef idx="2">
              <a:schemeClr val="accent1"/>
            </a:lnRef>
            <a:fillRef idx="0">
              <a:schemeClr val="accent1"/>
            </a:fillRef>
            <a:effectRef idx="1">
              <a:schemeClr val="accent1"/>
            </a:effectRef>
            <a:fontRef idx="minor">
              <a:schemeClr val="tx1"/>
            </a:fontRef>
          </p:style>
        </p:cxnSp>
      </p:grpSp>
      <p:cxnSp>
        <p:nvCxnSpPr>
          <p:cNvPr id="5" name="Straight Connector 4">
            <a:extLst>
              <a:ext uri="{FF2B5EF4-FFF2-40B4-BE49-F238E27FC236}">
                <a16:creationId xmlns:a16="http://schemas.microsoft.com/office/drawing/2014/main" id="{7FEC83CE-8538-DB4E-217D-433168ACE0B3}"/>
              </a:ext>
            </a:extLst>
          </p:cNvPr>
          <p:cNvCxnSpPr>
            <a:cxnSpLocks/>
          </p:cNvCxnSpPr>
          <p:nvPr/>
        </p:nvCxnSpPr>
        <p:spPr>
          <a:xfrm>
            <a:off x="7238088" y="561463"/>
            <a:ext cx="0" cy="5899598"/>
          </a:xfrm>
          <a:prstGeom prst="line">
            <a:avLst/>
          </a:prstGeom>
          <a:ln w="9525" cap="rnd">
            <a:solidFill>
              <a:schemeClr val="bg1">
                <a:alpha val="34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1780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904AA9-4595-3DD8-E7D2-C85FFC6B28BF}"/>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70B8BE04-1B51-8C97-2FAC-DA5D3108A781}"/>
              </a:ext>
            </a:extLst>
          </p:cNvPr>
          <p:cNvSpPr/>
          <p:nvPr/>
        </p:nvSpPr>
        <p:spPr>
          <a:xfrm>
            <a:off x="0" y="0"/>
            <a:ext cx="12192000" cy="6858000"/>
          </a:xfrm>
          <a:prstGeom prst="rect">
            <a:avLst/>
          </a:prstGeom>
          <a:gradFill flip="none" rotWithShape="1">
            <a:gsLst>
              <a:gs pos="22000">
                <a:srgbClr val="6389AD"/>
              </a:gs>
              <a:gs pos="61000">
                <a:srgbClr val="092854"/>
              </a:gs>
              <a:gs pos="0">
                <a:srgbClr val="9AC5E4"/>
              </a:gs>
            </a:gsLst>
            <a:lin ang="81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2" name="Group 1">
            <a:extLst>
              <a:ext uri="{FF2B5EF4-FFF2-40B4-BE49-F238E27FC236}">
                <a16:creationId xmlns:a16="http://schemas.microsoft.com/office/drawing/2014/main" id="{39216B0A-62B6-5552-30C7-670BC676C950}"/>
              </a:ext>
            </a:extLst>
          </p:cNvPr>
          <p:cNvGrpSpPr/>
          <p:nvPr/>
        </p:nvGrpSpPr>
        <p:grpSpPr>
          <a:xfrm>
            <a:off x="649017" y="6067504"/>
            <a:ext cx="4203608" cy="422501"/>
            <a:chOff x="7208633" y="304800"/>
            <a:chExt cx="4507038" cy="452998"/>
          </a:xfrm>
        </p:grpSpPr>
        <p:pic>
          <p:nvPicPr>
            <p:cNvPr id="3" name="Picture 2">
              <a:extLst>
                <a:ext uri="{FF2B5EF4-FFF2-40B4-BE49-F238E27FC236}">
                  <a16:creationId xmlns:a16="http://schemas.microsoft.com/office/drawing/2014/main" id="{06B6CD88-BD95-EA0F-E493-74E35C29C9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0639" y="304800"/>
              <a:ext cx="2145032" cy="452998"/>
            </a:xfrm>
            <a:prstGeom prst="rect">
              <a:avLst/>
            </a:prstGeom>
          </p:spPr>
        </p:pic>
        <p:pic>
          <p:nvPicPr>
            <p:cNvPr id="4" name="Picture 2" descr="DeterTech – Specialists in temporary security solutions for construction sites and critical infrastructure projects.">
              <a:extLst>
                <a:ext uri="{FF2B5EF4-FFF2-40B4-BE49-F238E27FC236}">
                  <a16:creationId xmlns:a16="http://schemas.microsoft.com/office/drawing/2014/main" id="{71810B01-D4D3-4A64-9239-E348974AB8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8633" y="304800"/>
              <a:ext cx="2076415" cy="444511"/>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A85008EB-C7FB-B365-EA0B-95E51C6F76F9}"/>
                </a:ext>
              </a:extLst>
            </p:cNvPr>
            <p:cNvCxnSpPr>
              <a:cxnSpLocks/>
            </p:cNvCxnSpPr>
            <p:nvPr/>
          </p:nvCxnSpPr>
          <p:spPr>
            <a:xfrm>
              <a:off x="9427843" y="327344"/>
              <a:ext cx="0" cy="399421"/>
            </a:xfrm>
            <a:prstGeom prst="line">
              <a:avLst/>
            </a:prstGeom>
            <a:ln w="12700" cap="rnd">
              <a:solidFill>
                <a:schemeClr val="bg1"/>
              </a:solidFill>
            </a:ln>
          </p:spPr>
          <p:style>
            <a:lnRef idx="2">
              <a:schemeClr val="accent1"/>
            </a:lnRef>
            <a:fillRef idx="0">
              <a:schemeClr val="accent1"/>
            </a:fillRef>
            <a:effectRef idx="1">
              <a:schemeClr val="accent1"/>
            </a:effectRef>
            <a:fontRef idx="minor">
              <a:schemeClr val="tx1"/>
            </a:fontRef>
          </p:style>
        </p:cxnSp>
      </p:grpSp>
      <p:pic>
        <p:nvPicPr>
          <p:cNvPr id="5" name="Picture 4" descr="A black circle with white lines&#10;&#10;AI-generated content may be incorrect.">
            <a:extLst>
              <a:ext uri="{FF2B5EF4-FFF2-40B4-BE49-F238E27FC236}">
                <a16:creationId xmlns:a16="http://schemas.microsoft.com/office/drawing/2014/main" id="{1A227BDB-B192-6EF0-AF2A-A588498B3814}"/>
              </a:ext>
            </a:extLst>
          </p:cNvPr>
          <p:cNvPicPr>
            <a:picLocks noChangeAspect="1"/>
          </p:cNvPicPr>
          <p:nvPr/>
        </p:nvPicPr>
        <p:blipFill>
          <a:blip r:embed="rId5">
            <a:alphaModFix amt="50000"/>
          </a:blip>
          <a:stretch>
            <a:fillRect/>
          </a:stretch>
        </p:blipFill>
        <p:spPr>
          <a:xfrm>
            <a:off x="0" y="-2892375"/>
            <a:ext cx="12598400" cy="12598400"/>
          </a:xfrm>
          <a:prstGeom prst="rect">
            <a:avLst/>
          </a:prstGeom>
        </p:spPr>
      </p:pic>
      <p:sp>
        <p:nvSpPr>
          <p:cNvPr id="7" name="Content Placeholder 2">
            <a:extLst>
              <a:ext uri="{FF2B5EF4-FFF2-40B4-BE49-F238E27FC236}">
                <a16:creationId xmlns:a16="http://schemas.microsoft.com/office/drawing/2014/main" id="{319B16FA-238C-C43F-798A-D68005EBF021}"/>
              </a:ext>
            </a:extLst>
          </p:cNvPr>
          <p:cNvSpPr txBox="1">
            <a:spLocks/>
          </p:cNvSpPr>
          <p:nvPr/>
        </p:nvSpPr>
        <p:spPr>
          <a:xfrm>
            <a:off x="2214617" y="3170947"/>
            <a:ext cx="8169166" cy="253616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5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Giving greater peace of mind to people and communities, every day.</a:t>
            </a:r>
            <a:endParaRPr kumimoji="0" lang="en-GB" sz="45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8" name="Picture 7" descr="A white text on a black background&#10;&#10;AI-generated content may be incorrect.">
            <a:extLst>
              <a:ext uri="{FF2B5EF4-FFF2-40B4-BE49-F238E27FC236}">
                <a16:creationId xmlns:a16="http://schemas.microsoft.com/office/drawing/2014/main" id="{78265363-53C1-1EE0-867F-8F1DE57B3D58}"/>
              </a:ext>
            </a:extLst>
          </p:cNvPr>
          <p:cNvPicPr>
            <a:picLocks noChangeAspect="1"/>
          </p:cNvPicPr>
          <p:nvPr/>
        </p:nvPicPr>
        <p:blipFill>
          <a:blip r:embed="rId6"/>
          <a:stretch>
            <a:fillRect/>
          </a:stretch>
        </p:blipFill>
        <p:spPr>
          <a:xfrm>
            <a:off x="4141465" y="1773756"/>
            <a:ext cx="4315470" cy="790767"/>
          </a:xfrm>
          <a:prstGeom prst="rect">
            <a:avLst/>
          </a:prstGeom>
        </p:spPr>
      </p:pic>
    </p:spTree>
    <p:extLst>
      <p:ext uri="{BB962C8B-B14F-4D97-AF65-F5344CB8AC3E}">
        <p14:creationId xmlns:p14="http://schemas.microsoft.com/office/powerpoint/2010/main" val="1695161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8468" y="0"/>
            <a:ext cx="2964015" cy="6885385"/>
          </a:xfrm>
          <a:prstGeom prst="rect">
            <a:avLst/>
          </a:prstGeom>
          <a:solidFill>
            <a:srgbClr val="4E50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0" name="Title 1">
            <a:extLst>
              <a:ext uri="{FF2B5EF4-FFF2-40B4-BE49-F238E27FC236}">
                <a16:creationId xmlns:a16="http://schemas.microsoft.com/office/drawing/2014/main" id="{5FD9AE7A-2CC3-8843-A762-1B603B91F7B5}"/>
              </a:ext>
            </a:extLst>
          </p:cNvPr>
          <p:cNvSpPr>
            <a:spLocks noGrp="1"/>
          </p:cNvSpPr>
          <p:nvPr>
            <p:ph type="ctrTitle"/>
          </p:nvPr>
        </p:nvSpPr>
        <p:spPr>
          <a:xfrm>
            <a:off x="301372" y="1204461"/>
            <a:ext cx="2309482" cy="2387600"/>
          </a:xfrm>
          <a:prstGeom prst="rect">
            <a:avLst/>
          </a:prstGeom>
          <a:noFill/>
          <a:ln>
            <a:noFill/>
          </a:ln>
        </p:spPr>
        <p:txBody>
          <a:bodyPr>
            <a:noAutofit/>
          </a:bodyPr>
          <a:lstStyle/>
          <a:p>
            <a:r>
              <a:rPr lang="en-GB" sz="2800" dirty="0">
                <a:solidFill>
                  <a:srgbClr val="43D398"/>
                </a:solidFill>
                <a:latin typeface="Open Sans" panose="020B0606030504020204" pitchFamily="34" charset="0"/>
                <a:ea typeface="Open Sans" panose="020B0606030504020204" pitchFamily="34" charset="0"/>
                <a:cs typeface="Open Sans" panose="020B0606030504020204" pitchFamily="34" charset="0"/>
              </a:rPr>
              <a:t>REA Competition Law </a:t>
            </a:r>
            <a:r>
              <a:rPr lang="en-GB" sz="2800" dirty="0">
                <a:solidFill>
                  <a:srgbClr val="43D398"/>
                </a:solidFill>
                <a:latin typeface="Open Sans" panose="020B0606030504020204" pitchFamily="34" charset="0"/>
              </a:rPr>
              <a:t>&amp; AI notetakers policy</a:t>
            </a:r>
            <a:endParaRPr lang="en-GB" sz="2800" dirty="0">
              <a:solidFill>
                <a:srgbClr val="43D398"/>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Subtitle 2"/>
          <p:cNvSpPr>
            <a:spLocks noGrp="1"/>
          </p:cNvSpPr>
          <p:nvPr>
            <p:ph type="subTitle" idx="1"/>
          </p:nvPr>
        </p:nvSpPr>
        <p:spPr>
          <a:xfrm>
            <a:off x="3048000" y="827772"/>
            <a:ext cx="8752573" cy="5528579"/>
          </a:xfrm>
          <a:prstGeom prst="rect">
            <a:avLst/>
          </a:prstGeom>
        </p:spPr>
        <p:txBody>
          <a:bodyPr>
            <a:noAutofit/>
          </a:bodyPr>
          <a:lstStyle/>
          <a:p>
            <a:pPr marL="0" indent="0" algn="l">
              <a:buNone/>
            </a:pPr>
            <a:r>
              <a:rPr lang="en-GB" sz="2200" dirty="0">
                <a:solidFill>
                  <a:srgbClr val="4E5053"/>
                </a:solidFill>
                <a:latin typeface="Open Sans" panose="020B0606030504020204" pitchFamily="34" charset="0"/>
                <a:ea typeface="Open Sans" panose="020B0606030504020204" pitchFamily="34" charset="0"/>
                <a:cs typeface="Open Sans" panose="020B0606030504020204" pitchFamily="34" charset="0"/>
              </a:rPr>
              <a:t>REA’s compliance with all aspects of UK Competition Law applies to all activities of REA including its subsidiaries, Member Forums, committees, working groups, technical groups, and sub-groups and any other such meeting:</a:t>
            </a:r>
          </a:p>
          <a:p>
            <a:pPr marL="800080" lvl="1" indent="-342891" algn="l">
              <a:buFont typeface="Wingdings" panose="05000000000000000000" pitchFamily="2" charset="2"/>
              <a:buChar char="Ø"/>
            </a:pPr>
            <a:endParaRPr lang="en-GB" sz="2200" dirty="0">
              <a:solidFill>
                <a:srgbClr val="4E5053"/>
              </a:solidFill>
              <a:latin typeface="Open Sans" panose="020B0606030504020204" pitchFamily="34" charset="0"/>
              <a:ea typeface="Open Sans" panose="020B0606030504020204" pitchFamily="34" charset="0"/>
              <a:cs typeface="Open Sans" panose="020B0606030504020204" pitchFamily="34" charset="0"/>
            </a:endParaRPr>
          </a:p>
          <a:p>
            <a:pPr marL="800080" lvl="1" indent="-342891" algn="l">
              <a:buFont typeface="Wingdings" panose="05000000000000000000" pitchFamily="2" charset="2"/>
              <a:buChar char="Ø"/>
            </a:pPr>
            <a:r>
              <a:rPr lang="en-GB" sz="2200" dirty="0">
                <a:solidFill>
                  <a:srgbClr val="4E5053"/>
                </a:solidFill>
                <a:latin typeface="Open Sans" panose="020B0606030504020204" pitchFamily="34" charset="0"/>
                <a:ea typeface="Open Sans" panose="020B0606030504020204" pitchFamily="34" charset="0"/>
                <a:cs typeface="Open Sans" panose="020B0606030504020204" pitchFamily="34" charset="0"/>
              </a:rPr>
              <a:t>Members are not permitted to discuss competitively sensitive information, or to use REA as a conduit for such discussions.</a:t>
            </a:r>
          </a:p>
          <a:p>
            <a:pPr marL="800080" lvl="1" indent="-342891" algn="l">
              <a:buFont typeface="Wingdings" panose="05000000000000000000" pitchFamily="2" charset="2"/>
              <a:buChar char="Ø"/>
            </a:pPr>
            <a:endParaRPr lang="en-GB" sz="2200" dirty="0">
              <a:solidFill>
                <a:srgbClr val="4E5053"/>
              </a:solidFill>
              <a:latin typeface="Open Sans" panose="020B0606030504020204" pitchFamily="34" charset="0"/>
              <a:ea typeface="Open Sans" panose="020B0606030504020204" pitchFamily="34" charset="0"/>
              <a:cs typeface="Open Sans" panose="020B0606030504020204" pitchFamily="34" charset="0"/>
            </a:endParaRPr>
          </a:p>
          <a:p>
            <a:pPr marL="800080" lvl="1" indent="-342891" algn="l">
              <a:buFont typeface="Wingdings" panose="05000000000000000000" pitchFamily="2" charset="2"/>
              <a:buChar char="Ø"/>
            </a:pPr>
            <a:r>
              <a:rPr lang="en-GB" sz="2200" dirty="0">
                <a:solidFill>
                  <a:srgbClr val="4E5053"/>
                </a:solidFill>
                <a:latin typeface="Open Sans" panose="020B0606030504020204" pitchFamily="34" charset="0"/>
                <a:ea typeface="Open Sans" panose="020B0606030504020204" pitchFamily="34" charset="0"/>
                <a:cs typeface="Open Sans" panose="020B0606030504020204" pitchFamily="34" charset="0"/>
              </a:rPr>
              <a:t>Competitively sensitive information covers any non-public strategic information about a business’s commercial policy. It includes, but is not limited to, future pricing and output plans.</a:t>
            </a:r>
          </a:p>
          <a:p>
            <a:pPr marL="800080" lvl="1" indent="-342891" algn="l">
              <a:buFont typeface="Wingdings" panose="05000000000000000000" pitchFamily="2" charset="2"/>
              <a:buChar char="Ø"/>
            </a:pPr>
            <a:endParaRPr lang="en-GB" sz="2200" dirty="0">
              <a:solidFill>
                <a:srgbClr val="4E5053"/>
              </a:solidFill>
              <a:latin typeface="Open Sans" panose="020B0606030504020204" pitchFamily="34" charset="0"/>
              <a:ea typeface="Open Sans" panose="020B0606030504020204" pitchFamily="34" charset="0"/>
              <a:cs typeface="Open Sans" panose="020B0606030504020204" pitchFamily="34" charset="0"/>
            </a:endParaRPr>
          </a:p>
          <a:p>
            <a:pPr marL="800080" lvl="1" indent="-342891" algn="l">
              <a:buFont typeface="Wingdings" panose="05000000000000000000" pitchFamily="2" charset="2"/>
              <a:buChar char="Ø"/>
            </a:pPr>
            <a:r>
              <a:rPr lang="en-GB" sz="2200" dirty="0">
                <a:solidFill>
                  <a:srgbClr val="4E5053"/>
                </a:solidFill>
                <a:latin typeface="Open Sans" panose="020B0606030504020204" pitchFamily="34" charset="0"/>
                <a:ea typeface="Open Sans" panose="020B0606030504020204" pitchFamily="34" charset="0"/>
                <a:cs typeface="Open Sans" panose="020B0606030504020204" pitchFamily="34" charset="0"/>
              </a:rPr>
              <a:t>Please note this session is being recorded for note taking purposes and AI note takers will not be permitted. Such bots will be ejected to maintain confidentiality</a:t>
            </a:r>
          </a:p>
          <a:p>
            <a:pPr marL="914377" lvl="1" indent="-457189" algn="l">
              <a:buFont typeface="Arial" panose="020B0604020202020204" pitchFamily="34" charset="0"/>
              <a:buChar char="•"/>
            </a:pPr>
            <a:endParaRPr lang="en-GB" dirty="0"/>
          </a:p>
        </p:txBody>
      </p:sp>
      <p:sp>
        <p:nvSpPr>
          <p:cNvPr id="12" name="Rectangle 11">
            <a:extLst>
              <a:ext uri="{FF2B5EF4-FFF2-40B4-BE49-F238E27FC236}">
                <a16:creationId xmlns:a16="http://schemas.microsoft.com/office/drawing/2014/main" id="{E3475AF9-26D7-9644-99B8-AA6EC9C7FE86}"/>
              </a:ext>
            </a:extLst>
          </p:cNvPr>
          <p:cNvSpPr/>
          <p:nvPr/>
        </p:nvSpPr>
        <p:spPr>
          <a:xfrm flipV="1">
            <a:off x="897215" y="6651026"/>
            <a:ext cx="1713639" cy="45719"/>
          </a:xfrm>
          <a:prstGeom prst="rect">
            <a:avLst/>
          </a:prstGeom>
          <a:solidFill>
            <a:srgbClr val="43D3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1" name="Picture 10">
            <a:extLst>
              <a:ext uri="{FF2B5EF4-FFF2-40B4-BE49-F238E27FC236}">
                <a16:creationId xmlns:a16="http://schemas.microsoft.com/office/drawing/2014/main" id="{E9090645-54DD-ED40-99D6-2A083B130A6E}"/>
              </a:ext>
            </a:extLst>
          </p:cNvPr>
          <p:cNvPicPr>
            <a:picLocks noChangeAspect="1"/>
          </p:cNvPicPr>
          <p:nvPr/>
        </p:nvPicPr>
        <p:blipFill>
          <a:blip r:embed="rId3"/>
          <a:stretch>
            <a:fillRect/>
          </a:stretch>
        </p:blipFill>
        <p:spPr>
          <a:xfrm>
            <a:off x="-49290" y="5930947"/>
            <a:ext cx="946505" cy="936104"/>
          </a:xfrm>
          <a:prstGeom prst="rect">
            <a:avLst/>
          </a:prstGeom>
        </p:spPr>
      </p:pic>
      <p:sp>
        <p:nvSpPr>
          <p:cNvPr id="5" name="Slide Number Placeholder 4">
            <a:extLst>
              <a:ext uri="{FF2B5EF4-FFF2-40B4-BE49-F238E27FC236}">
                <a16:creationId xmlns:a16="http://schemas.microsoft.com/office/drawing/2014/main" id="{E2485019-951E-3E80-A824-F38F092AED95}"/>
              </a:ext>
            </a:extLst>
          </p:cNvPr>
          <p:cNvSpPr>
            <a:spLocks noGrp="1"/>
          </p:cNvSpPr>
          <p:nvPr>
            <p:ph type="sldNum" sz="quarter" idx="12"/>
          </p:nvPr>
        </p:nvSpPr>
        <p:spPr>
          <a:xfrm>
            <a:off x="8610600" y="635635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032240-5980-4D5C-88B2-8784FB633877}" type="slidenum">
              <a:rPr lang="en-GB" smtClean="0"/>
              <a:pPr/>
              <a:t>2</a:t>
            </a:fld>
            <a:endParaRPr lang="en-GB"/>
          </a:p>
        </p:txBody>
      </p:sp>
    </p:spTree>
    <p:extLst>
      <p:ext uri="{BB962C8B-B14F-4D97-AF65-F5344CB8AC3E}">
        <p14:creationId xmlns:p14="http://schemas.microsoft.com/office/powerpoint/2010/main" val="22501783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D3AF4B-A38E-C8D8-9D06-311D99530E6D}"/>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ADFF042E-89E7-505A-0EBD-E02BA1A84101}"/>
              </a:ext>
            </a:extLst>
          </p:cNvPr>
          <p:cNvSpPr/>
          <p:nvPr/>
        </p:nvSpPr>
        <p:spPr>
          <a:xfrm>
            <a:off x="0" y="0"/>
            <a:ext cx="12192000" cy="6858000"/>
          </a:xfrm>
          <a:prstGeom prst="rect">
            <a:avLst/>
          </a:prstGeom>
          <a:gradFill flip="none" rotWithShape="1">
            <a:gsLst>
              <a:gs pos="22000">
                <a:srgbClr val="6389AD"/>
              </a:gs>
              <a:gs pos="61000">
                <a:srgbClr val="092854"/>
              </a:gs>
              <a:gs pos="0">
                <a:srgbClr val="9AC5E4"/>
              </a:gs>
            </a:gsLst>
            <a:lin ang="81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2" name="Group 1">
            <a:extLst>
              <a:ext uri="{FF2B5EF4-FFF2-40B4-BE49-F238E27FC236}">
                <a16:creationId xmlns:a16="http://schemas.microsoft.com/office/drawing/2014/main" id="{54CFBC52-D950-DE8F-0F0B-DE565D272136}"/>
              </a:ext>
            </a:extLst>
          </p:cNvPr>
          <p:cNvGrpSpPr/>
          <p:nvPr/>
        </p:nvGrpSpPr>
        <p:grpSpPr>
          <a:xfrm>
            <a:off x="649017" y="6067504"/>
            <a:ext cx="4203608" cy="422501"/>
            <a:chOff x="7208633" y="304800"/>
            <a:chExt cx="4507038" cy="452998"/>
          </a:xfrm>
        </p:grpSpPr>
        <p:pic>
          <p:nvPicPr>
            <p:cNvPr id="3" name="Picture 2">
              <a:extLst>
                <a:ext uri="{FF2B5EF4-FFF2-40B4-BE49-F238E27FC236}">
                  <a16:creationId xmlns:a16="http://schemas.microsoft.com/office/drawing/2014/main" id="{6CFA4CA9-06E3-33C5-9E4D-964B125852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0639" y="304800"/>
              <a:ext cx="2145032" cy="452998"/>
            </a:xfrm>
            <a:prstGeom prst="rect">
              <a:avLst/>
            </a:prstGeom>
          </p:spPr>
        </p:pic>
        <p:pic>
          <p:nvPicPr>
            <p:cNvPr id="4" name="Picture 2" descr="DeterTech – Specialists in temporary security solutions for construction sites and critical infrastructure projects.">
              <a:extLst>
                <a:ext uri="{FF2B5EF4-FFF2-40B4-BE49-F238E27FC236}">
                  <a16:creationId xmlns:a16="http://schemas.microsoft.com/office/drawing/2014/main" id="{559809E1-7E0F-CEF8-2A0F-25A92B430E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8633" y="304800"/>
              <a:ext cx="2076415" cy="444511"/>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9FB6E298-48D5-BDF1-2D8F-A6627D50A598}"/>
                </a:ext>
              </a:extLst>
            </p:cNvPr>
            <p:cNvCxnSpPr>
              <a:cxnSpLocks/>
            </p:cNvCxnSpPr>
            <p:nvPr/>
          </p:nvCxnSpPr>
          <p:spPr>
            <a:xfrm>
              <a:off x="9427843" y="327344"/>
              <a:ext cx="0" cy="399421"/>
            </a:xfrm>
            <a:prstGeom prst="line">
              <a:avLst/>
            </a:prstGeom>
            <a:ln w="12700" cap="rnd">
              <a:solidFill>
                <a:schemeClr val="bg1"/>
              </a:solidFill>
            </a:ln>
          </p:spPr>
          <p:style>
            <a:lnRef idx="2">
              <a:schemeClr val="accent1"/>
            </a:lnRef>
            <a:fillRef idx="0">
              <a:schemeClr val="accent1"/>
            </a:fillRef>
            <a:effectRef idx="1">
              <a:schemeClr val="accent1"/>
            </a:effectRef>
            <a:fontRef idx="minor">
              <a:schemeClr val="tx1"/>
            </a:fontRef>
          </p:style>
        </p:cxnSp>
      </p:grpSp>
      <p:pic>
        <p:nvPicPr>
          <p:cNvPr id="9" name="Picture 8">
            <a:extLst>
              <a:ext uri="{FF2B5EF4-FFF2-40B4-BE49-F238E27FC236}">
                <a16:creationId xmlns:a16="http://schemas.microsoft.com/office/drawing/2014/main" id="{8E9C29B9-3EC6-645B-2F60-C7F1A6ED42D6}"/>
              </a:ext>
            </a:extLst>
          </p:cNvPr>
          <p:cNvPicPr>
            <a:picLocks noChangeAspect="1"/>
          </p:cNvPicPr>
          <p:nvPr/>
        </p:nvPicPr>
        <p:blipFill>
          <a:blip r:embed="rId5"/>
          <a:stretch>
            <a:fillRect/>
          </a:stretch>
        </p:blipFill>
        <p:spPr>
          <a:xfrm>
            <a:off x="0" y="367995"/>
            <a:ext cx="7752022" cy="4965387"/>
          </a:xfrm>
          <a:prstGeom prst="rect">
            <a:avLst/>
          </a:prstGeom>
        </p:spPr>
      </p:pic>
      <p:pic>
        <p:nvPicPr>
          <p:cNvPr id="15" name="Picture 14">
            <a:extLst>
              <a:ext uri="{FF2B5EF4-FFF2-40B4-BE49-F238E27FC236}">
                <a16:creationId xmlns:a16="http://schemas.microsoft.com/office/drawing/2014/main" id="{A0A37CAB-3FDE-A647-02A1-EAD0AFB2E025}"/>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9000"/>
                    </a14:imgEffect>
                  </a14:imgLayer>
                </a14:imgProps>
              </a:ext>
            </a:extLst>
          </a:blip>
          <a:srcRect l="8468" t="3125" r="8468" b="3125"/>
          <a:stretch>
            <a:fillRect/>
          </a:stretch>
        </p:blipFill>
        <p:spPr>
          <a:xfrm>
            <a:off x="7704628" y="265694"/>
            <a:ext cx="4307194" cy="5383992"/>
          </a:xfrm>
          <a:prstGeom prst="rect">
            <a:avLst/>
          </a:prstGeom>
          <a:noFill/>
          <a:effectLst>
            <a:softEdge rad="0"/>
          </a:effectLst>
        </p:spPr>
      </p:pic>
    </p:spTree>
    <p:extLst>
      <p:ext uri="{BB962C8B-B14F-4D97-AF65-F5344CB8AC3E}">
        <p14:creationId xmlns:p14="http://schemas.microsoft.com/office/powerpoint/2010/main" val="12593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D9FAF5-F39F-7A82-6FCA-81FE9B78E0AC}"/>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15E4AAE1-0C07-22FB-A472-D9772A1254D8}"/>
              </a:ext>
            </a:extLst>
          </p:cNvPr>
          <p:cNvSpPr/>
          <p:nvPr/>
        </p:nvSpPr>
        <p:spPr>
          <a:xfrm>
            <a:off x="0" y="0"/>
            <a:ext cx="12192000" cy="6858000"/>
          </a:xfrm>
          <a:prstGeom prst="rect">
            <a:avLst/>
          </a:prstGeom>
          <a:gradFill flip="none" rotWithShape="1">
            <a:gsLst>
              <a:gs pos="22000">
                <a:srgbClr val="6389AD"/>
              </a:gs>
              <a:gs pos="61000">
                <a:srgbClr val="092854"/>
              </a:gs>
              <a:gs pos="0">
                <a:srgbClr val="9AC5E4"/>
              </a:gs>
            </a:gsLst>
            <a:lin ang="81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2" name="Group 1">
            <a:extLst>
              <a:ext uri="{FF2B5EF4-FFF2-40B4-BE49-F238E27FC236}">
                <a16:creationId xmlns:a16="http://schemas.microsoft.com/office/drawing/2014/main" id="{BBC498C8-17C1-5882-B875-3EE9CE6DC2A9}"/>
              </a:ext>
            </a:extLst>
          </p:cNvPr>
          <p:cNvGrpSpPr/>
          <p:nvPr/>
        </p:nvGrpSpPr>
        <p:grpSpPr>
          <a:xfrm>
            <a:off x="649017" y="6067504"/>
            <a:ext cx="4203608" cy="422501"/>
            <a:chOff x="7208633" y="304800"/>
            <a:chExt cx="4507038" cy="452998"/>
          </a:xfrm>
        </p:grpSpPr>
        <p:pic>
          <p:nvPicPr>
            <p:cNvPr id="3" name="Picture 2">
              <a:extLst>
                <a:ext uri="{FF2B5EF4-FFF2-40B4-BE49-F238E27FC236}">
                  <a16:creationId xmlns:a16="http://schemas.microsoft.com/office/drawing/2014/main" id="{8C07372F-64C5-FE19-E92F-3FCE84E492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0639" y="304800"/>
              <a:ext cx="2145032" cy="452998"/>
            </a:xfrm>
            <a:prstGeom prst="rect">
              <a:avLst/>
            </a:prstGeom>
          </p:spPr>
        </p:pic>
        <p:pic>
          <p:nvPicPr>
            <p:cNvPr id="4" name="Picture 2" descr="DeterTech – Specialists in temporary security solutions for construction sites and critical infrastructure projects.">
              <a:extLst>
                <a:ext uri="{FF2B5EF4-FFF2-40B4-BE49-F238E27FC236}">
                  <a16:creationId xmlns:a16="http://schemas.microsoft.com/office/drawing/2014/main" id="{426FE714-788E-8D58-184A-798BEEE42D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8633" y="304800"/>
              <a:ext cx="2076415" cy="444511"/>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3975701F-1E89-6AFC-3CB6-326D8EE2EE67}"/>
                </a:ext>
              </a:extLst>
            </p:cNvPr>
            <p:cNvCxnSpPr>
              <a:cxnSpLocks/>
            </p:cNvCxnSpPr>
            <p:nvPr/>
          </p:nvCxnSpPr>
          <p:spPr>
            <a:xfrm>
              <a:off x="9427843" y="327344"/>
              <a:ext cx="0" cy="399421"/>
            </a:xfrm>
            <a:prstGeom prst="line">
              <a:avLst/>
            </a:prstGeom>
            <a:ln w="12700" cap="rnd">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7" name="Title 1">
            <a:extLst>
              <a:ext uri="{FF2B5EF4-FFF2-40B4-BE49-F238E27FC236}">
                <a16:creationId xmlns:a16="http://schemas.microsoft.com/office/drawing/2014/main" id="{0594508B-5D53-4A2B-B380-CFA7D3F85FF3}"/>
              </a:ext>
            </a:extLst>
          </p:cNvPr>
          <p:cNvSpPr txBox="1">
            <a:spLocks/>
          </p:cNvSpPr>
          <p:nvPr/>
        </p:nvSpPr>
        <p:spPr>
          <a:xfrm>
            <a:off x="349653" y="0"/>
            <a:ext cx="11713029" cy="9725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b="0" i="0" kern="1200">
                <a:solidFill>
                  <a:srgbClr val="002855"/>
                </a:solidFill>
                <a:latin typeface="Proxima Nova" panose="02000506030000020004"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prstClr val="white"/>
                </a:solidFill>
                <a:effectLst/>
                <a:uLnTx/>
                <a:uFillTx/>
                <a:latin typeface="Proxima Nova" panose="02000506030000020004" pitchFamily="2" charset="0"/>
                <a:ea typeface="+mj-ea"/>
                <a:cs typeface="+mj-cs"/>
              </a:rPr>
              <a:t>What’s being targeted?</a:t>
            </a:r>
          </a:p>
        </p:txBody>
      </p:sp>
      <p:sp>
        <p:nvSpPr>
          <p:cNvPr id="24" name="Title 1">
            <a:extLst>
              <a:ext uri="{FF2B5EF4-FFF2-40B4-BE49-F238E27FC236}">
                <a16:creationId xmlns:a16="http://schemas.microsoft.com/office/drawing/2014/main" id="{751586D0-A656-4ACD-81F2-70D8D6BA6DA7}"/>
              </a:ext>
            </a:extLst>
          </p:cNvPr>
          <p:cNvSpPr txBox="1">
            <a:spLocks/>
          </p:cNvSpPr>
          <p:nvPr/>
        </p:nvSpPr>
        <p:spPr>
          <a:xfrm>
            <a:off x="349653" y="0"/>
            <a:ext cx="11713029" cy="9725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b="0" i="0" kern="1200">
                <a:solidFill>
                  <a:srgbClr val="002855"/>
                </a:solidFill>
                <a:latin typeface="Proxima Nova" panose="02000506030000020004"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prstClr val="white"/>
                </a:solidFill>
                <a:effectLst/>
                <a:uLnTx/>
                <a:uFillTx/>
                <a:latin typeface="Proxima Nova" panose="02000506030000020004" pitchFamily="2" charset="0"/>
                <a:ea typeface="+mj-ea"/>
                <a:cs typeface="+mj-cs"/>
              </a:rPr>
              <a:t>What’s being targeted?</a:t>
            </a:r>
          </a:p>
        </p:txBody>
      </p:sp>
      <p:pic>
        <p:nvPicPr>
          <p:cNvPr id="26" name="Picture 2">
            <a:extLst>
              <a:ext uri="{FF2B5EF4-FFF2-40B4-BE49-F238E27FC236}">
                <a16:creationId xmlns:a16="http://schemas.microsoft.com/office/drawing/2014/main" id="{CC9845D9-75D1-4DAA-D42F-6F7D5DB9238B}"/>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814328" y="944747"/>
            <a:ext cx="2700000" cy="360264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8" name="Picture 27">
            <a:extLst>
              <a:ext uri="{FF2B5EF4-FFF2-40B4-BE49-F238E27FC236}">
                <a16:creationId xmlns:a16="http://schemas.microsoft.com/office/drawing/2014/main" id="{CE75EA3B-3FE7-1DEA-5831-95CBE379B78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4374" t="18707" b="18354"/>
          <a:stretch/>
        </p:blipFill>
        <p:spPr>
          <a:xfrm>
            <a:off x="7432471" y="944747"/>
            <a:ext cx="2363161" cy="2073853"/>
          </a:xfrm>
          <a:prstGeom prst="rect">
            <a:avLst/>
          </a:prstGeom>
        </p:spPr>
      </p:pic>
      <p:pic>
        <p:nvPicPr>
          <p:cNvPr id="30" name="Picture 29">
            <a:extLst>
              <a:ext uri="{FF2B5EF4-FFF2-40B4-BE49-F238E27FC236}">
                <a16:creationId xmlns:a16="http://schemas.microsoft.com/office/drawing/2014/main" id="{8515DC4F-397E-C4D0-B170-6321285C103A}"/>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13598" t="35761" r="41122" b="34268"/>
          <a:stretch/>
        </p:blipFill>
        <p:spPr>
          <a:xfrm>
            <a:off x="4814328" y="4547394"/>
            <a:ext cx="2618143" cy="2310606"/>
          </a:xfrm>
          <a:prstGeom prst="rect">
            <a:avLst/>
          </a:prstGeom>
        </p:spPr>
      </p:pic>
      <p:pic>
        <p:nvPicPr>
          <p:cNvPr id="32" name="Picture 6">
            <a:extLst>
              <a:ext uri="{FF2B5EF4-FFF2-40B4-BE49-F238E27FC236}">
                <a16:creationId xmlns:a16="http://schemas.microsoft.com/office/drawing/2014/main" id="{45FF030B-894C-9487-3C94-10C0ED8C77D9}"/>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29318" y="944747"/>
            <a:ext cx="4685010" cy="591325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1C8CF568-1789-8FF3-FAD7-079511DC12C8}"/>
              </a:ext>
            </a:extLst>
          </p:cNvPr>
          <p:cNvPicPr>
            <a:picLocks noChangeAspect="1"/>
          </p:cNvPicPr>
          <p:nvPr/>
        </p:nvPicPr>
        <p:blipFill>
          <a:blip r:embed="rId9"/>
          <a:stretch>
            <a:fillRect/>
          </a:stretch>
        </p:blipFill>
        <p:spPr>
          <a:xfrm>
            <a:off x="9448214" y="4417930"/>
            <a:ext cx="2632127" cy="2440069"/>
          </a:xfrm>
          <a:prstGeom prst="rect">
            <a:avLst/>
          </a:prstGeom>
        </p:spPr>
      </p:pic>
      <p:pic>
        <p:nvPicPr>
          <p:cNvPr id="36" name="Picture 35">
            <a:extLst>
              <a:ext uri="{FF2B5EF4-FFF2-40B4-BE49-F238E27FC236}">
                <a16:creationId xmlns:a16="http://schemas.microsoft.com/office/drawing/2014/main" id="{6217E695-8F7E-A042-8782-3738E33E670D}"/>
              </a:ext>
            </a:extLst>
          </p:cNvPr>
          <p:cNvPicPr>
            <a:picLocks noChangeAspect="1"/>
          </p:cNvPicPr>
          <p:nvPr/>
        </p:nvPicPr>
        <p:blipFill>
          <a:blip r:embed="rId10"/>
          <a:srcRect t="3560" b="13289"/>
          <a:stretch/>
        </p:blipFill>
        <p:spPr>
          <a:xfrm>
            <a:off x="7432472" y="3018600"/>
            <a:ext cx="2363159" cy="2310606"/>
          </a:xfrm>
          <a:prstGeom prst="rect">
            <a:avLst/>
          </a:prstGeom>
        </p:spPr>
      </p:pic>
      <p:pic>
        <p:nvPicPr>
          <p:cNvPr id="38" name="Picture 37">
            <a:extLst>
              <a:ext uri="{FF2B5EF4-FFF2-40B4-BE49-F238E27FC236}">
                <a16:creationId xmlns:a16="http://schemas.microsoft.com/office/drawing/2014/main" id="{2E86BAFA-EF5B-ECCC-DD86-021A9D76D82F}"/>
              </a:ext>
            </a:extLst>
          </p:cNvPr>
          <p:cNvPicPr>
            <a:picLocks noChangeAspect="1"/>
          </p:cNvPicPr>
          <p:nvPr/>
        </p:nvPicPr>
        <p:blipFill rotWithShape="1">
          <a:blip r:embed="rId11"/>
          <a:srcRect r="3002" b="15575"/>
          <a:stretch/>
        </p:blipFill>
        <p:spPr>
          <a:xfrm>
            <a:off x="7432471" y="5329206"/>
            <a:ext cx="2351266" cy="1528794"/>
          </a:xfrm>
          <a:prstGeom prst="rect">
            <a:avLst/>
          </a:prstGeom>
        </p:spPr>
      </p:pic>
      <p:pic>
        <p:nvPicPr>
          <p:cNvPr id="40" name="Picture 39">
            <a:extLst>
              <a:ext uri="{FF2B5EF4-FFF2-40B4-BE49-F238E27FC236}">
                <a16:creationId xmlns:a16="http://schemas.microsoft.com/office/drawing/2014/main" id="{C34BF3B8-7F75-3BCF-5F53-347348D779B9}"/>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9795631" y="944746"/>
            <a:ext cx="2284710" cy="3487769"/>
          </a:xfrm>
          <a:prstGeom prst="rect">
            <a:avLst/>
          </a:prstGeom>
        </p:spPr>
      </p:pic>
    </p:spTree>
    <p:extLst>
      <p:ext uri="{BB962C8B-B14F-4D97-AF65-F5344CB8AC3E}">
        <p14:creationId xmlns:p14="http://schemas.microsoft.com/office/powerpoint/2010/main" val="17820099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6BA026-F754-032A-7F47-0DC4117351D8}"/>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6D73C704-0B04-3C56-D616-A9E10BB41E55}"/>
              </a:ext>
            </a:extLst>
          </p:cNvPr>
          <p:cNvSpPr/>
          <p:nvPr/>
        </p:nvSpPr>
        <p:spPr>
          <a:xfrm>
            <a:off x="0" y="0"/>
            <a:ext cx="12192000" cy="6858000"/>
          </a:xfrm>
          <a:prstGeom prst="rect">
            <a:avLst/>
          </a:prstGeom>
          <a:gradFill flip="none" rotWithShape="1">
            <a:gsLst>
              <a:gs pos="22000">
                <a:srgbClr val="6389AD"/>
              </a:gs>
              <a:gs pos="61000">
                <a:srgbClr val="092854"/>
              </a:gs>
              <a:gs pos="0">
                <a:srgbClr val="9AC5E4"/>
              </a:gs>
            </a:gsLst>
            <a:lin ang="81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2" name="Group 1">
            <a:extLst>
              <a:ext uri="{FF2B5EF4-FFF2-40B4-BE49-F238E27FC236}">
                <a16:creationId xmlns:a16="http://schemas.microsoft.com/office/drawing/2014/main" id="{D6FE0FF4-B3BF-53F9-3FFF-5D09806E2358}"/>
              </a:ext>
            </a:extLst>
          </p:cNvPr>
          <p:cNvGrpSpPr/>
          <p:nvPr/>
        </p:nvGrpSpPr>
        <p:grpSpPr>
          <a:xfrm>
            <a:off x="649017" y="6067504"/>
            <a:ext cx="4203608" cy="422501"/>
            <a:chOff x="7208633" y="304800"/>
            <a:chExt cx="4507038" cy="452998"/>
          </a:xfrm>
        </p:grpSpPr>
        <p:pic>
          <p:nvPicPr>
            <p:cNvPr id="3" name="Picture 2">
              <a:extLst>
                <a:ext uri="{FF2B5EF4-FFF2-40B4-BE49-F238E27FC236}">
                  <a16:creationId xmlns:a16="http://schemas.microsoft.com/office/drawing/2014/main" id="{0EE25D33-3D40-D26E-4A5D-D6010B7FF2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0639" y="304800"/>
              <a:ext cx="2145032" cy="452998"/>
            </a:xfrm>
            <a:prstGeom prst="rect">
              <a:avLst/>
            </a:prstGeom>
          </p:spPr>
        </p:pic>
        <p:pic>
          <p:nvPicPr>
            <p:cNvPr id="4" name="Picture 2" descr="DeterTech – Specialists in temporary security solutions for construction sites and critical infrastructure projects.">
              <a:extLst>
                <a:ext uri="{FF2B5EF4-FFF2-40B4-BE49-F238E27FC236}">
                  <a16:creationId xmlns:a16="http://schemas.microsoft.com/office/drawing/2014/main" id="{1D0BD5A7-289C-C6A3-BC67-50716D9317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8633" y="304800"/>
              <a:ext cx="2076415" cy="444511"/>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582E2420-2BF5-AC6C-18E3-3B7C48CA4D2B}"/>
                </a:ext>
              </a:extLst>
            </p:cNvPr>
            <p:cNvCxnSpPr>
              <a:cxnSpLocks/>
            </p:cNvCxnSpPr>
            <p:nvPr/>
          </p:nvCxnSpPr>
          <p:spPr>
            <a:xfrm>
              <a:off x="9427843" y="327344"/>
              <a:ext cx="0" cy="399421"/>
            </a:xfrm>
            <a:prstGeom prst="line">
              <a:avLst/>
            </a:prstGeom>
            <a:ln w="12700" cap="rnd">
              <a:solidFill>
                <a:schemeClr val="bg1"/>
              </a:solidFill>
            </a:ln>
          </p:spPr>
          <p:style>
            <a:lnRef idx="2">
              <a:schemeClr val="accent1"/>
            </a:lnRef>
            <a:fillRef idx="0">
              <a:schemeClr val="accent1"/>
            </a:fillRef>
            <a:effectRef idx="1">
              <a:schemeClr val="accent1"/>
            </a:effectRef>
            <a:fontRef idx="minor">
              <a:schemeClr val="tx1"/>
            </a:fontRef>
          </p:style>
        </p:cxnSp>
      </p:grpSp>
      <p:pic>
        <p:nvPicPr>
          <p:cNvPr id="7" name="Picture 6">
            <a:extLst>
              <a:ext uri="{FF2B5EF4-FFF2-40B4-BE49-F238E27FC236}">
                <a16:creationId xmlns:a16="http://schemas.microsoft.com/office/drawing/2014/main" id="{E93C0027-F9A4-B8E5-D152-0D67067C0939}"/>
              </a:ext>
            </a:extLst>
          </p:cNvPr>
          <p:cNvPicPr>
            <a:picLocks noChangeAspect="1"/>
          </p:cNvPicPr>
          <p:nvPr/>
        </p:nvPicPr>
        <p:blipFill>
          <a:blip r:embed="rId5"/>
          <a:stretch>
            <a:fillRect/>
          </a:stretch>
        </p:blipFill>
        <p:spPr>
          <a:xfrm>
            <a:off x="231821" y="0"/>
            <a:ext cx="11960179" cy="6858000"/>
          </a:xfrm>
          <a:prstGeom prst="rect">
            <a:avLst/>
          </a:prstGeom>
        </p:spPr>
      </p:pic>
      <p:sp>
        <p:nvSpPr>
          <p:cNvPr id="9" name="Title 1">
            <a:extLst>
              <a:ext uri="{FF2B5EF4-FFF2-40B4-BE49-F238E27FC236}">
                <a16:creationId xmlns:a16="http://schemas.microsoft.com/office/drawing/2014/main" id="{872DA643-3B84-83B9-6531-03DD01FEA46A}"/>
              </a:ext>
            </a:extLst>
          </p:cNvPr>
          <p:cNvSpPr txBox="1">
            <a:spLocks/>
          </p:cNvSpPr>
          <p:nvPr/>
        </p:nvSpPr>
        <p:spPr>
          <a:xfrm>
            <a:off x="369773" y="-16184"/>
            <a:ext cx="11960646" cy="9725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b="0" i="0" kern="1200">
                <a:solidFill>
                  <a:srgbClr val="002855"/>
                </a:solidFill>
                <a:latin typeface="Proxima Nova" panose="02000506030000020004"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prstClr val="white"/>
                </a:solidFill>
                <a:effectLst/>
                <a:uLnTx/>
                <a:uFillTx/>
                <a:latin typeface="Proxima Nova" panose="02000506030000020004" pitchFamily="2" charset="0"/>
                <a:ea typeface="+mj-ea"/>
                <a:cs typeface="+mj-cs"/>
              </a:rPr>
              <a:t>What are we doing about it?</a:t>
            </a:r>
          </a:p>
        </p:txBody>
      </p:sp>
      <p:pic>
        <p:nvPicPr>
          <p:cNvPr id="11" name="Picture 16" descr="A person standing in a hallway&#10;&#10;Description automatically generated with low confidence">
            <a:extLst>
              <a:ext uri="{FF2B5EF4-FFF2-40B4-BE49-F238E27FC236}">
                <a16:creationId xmlns:a16="http://schemas.microsoft.com/office/drawing/2014/main" id="{48D9E596-A90F-9AAD-34B7-C0F11F864755}"/>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55880" y="1692831"/>
            <a:ext cx="2155798" cy="4869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a:extLst>
              <a:ext uri="{FF2B5EF4-FFF2-40B4-BE49-F238E27FC236}">
                <a16:creationId xmlns:a16="http://schemas.microsoft.com/office/drawing/2014/main" id="{9AC8DF02-9A49-AB6A-B577-BB3710F8907F}"/>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83191" y="4647708"/>
            <a:ext cx="1216351" cy="162180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a:extLst>
              <a:ext uri="{FF2B5EF4-FFF2-40B4-BE49-F238E27FC236}">
                <a16:creationId xmlns:a16="http://schemas.microsoft.com/office/drawing/2014/main" id="{CDE9D353-CC2C-8209-46CF-77FB3D2E6196}"/>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322452" y="4647708"/>
            <a:ext cx="1250087" cy="166678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 descr="Recovered solar panels. PIC: @WMerciaPolice.">
            <a:extLst>
              <a:ext uri="{FF2B5EF4-FFF2-40B4-BE49-F238E27FC236}">
                <a16:creationId xmlns:a16="http://schemas.microsoft.com/office/drawing/2014/main" id="{37B16770-3C37-25BE-5F33-ACDD52141EC0}"/>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712837" y="1729793"/>
            <a:ext cx="2828162" cy="2032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in">
                <a:solidFill>
                  <a:srgbClr val="000000"/>
                </a:solidFill>
                <a:miter lim="800000"/>
                <a:headEnd/>
                <a:tailEnd/>
              </a14:hiddenLine>
            </a:ext>
          </a:extLst>
        </p:spPr>
      </p:pic>
      <p:sp>
        <p:nvSpPr>
          <p:cNvPr id="19" name="TextBox 18">
            <a:extLst>
              <a:ext uri="{FF2B5EF4-FFF2-40B4-BE49-F238E27FC236}">
                <a16:creationId xmlns:a16="http://schemas.microsoft.com/office/drawing/2014/main" id="{9C5A24F6-05F4-8DC4-732F-4B7F3AEE84F8}"/>
              </a:ext>
            </a:extLst>
          </p:cNvPr>
          <p:cNvSpPr txBox="1"/>
          <p:nvPr/>
        </p:nvSpPr>
        <p:spPr>
          <a:xfrm>
            <a:off x="595981" y="1029330"/>
            <a:ext cx="2895922" cy="611001"/>
          </a:xfrm>
          <a:prstGeom prst="rect">
            <a:avLst/>
          </a:prstGeom>
          <a:noFill/>
        </p:spPr>
        <p:txBody>
          <a:bodyPr wrap="square">
            <a:spAutoFit/>
          </a:bodyPr>
          <a:lstStyle/>
          <a:p>
            <a:pPr marL="0" marR="0" lvl="0" indent="0" algn="l" defTabSz="914400" rtl="0" eaLnBrk="1" fontAlgn="auto" latinLnBrk="0" hangingPunct="1">
              <a:lnSpc>
                <a:spcPct val="93000"/>
              </a:lnSpc>
              <a:spcBef>
                <a:spcPts val="1488"/>
              </a:spcBef>
              <a:spcAft>
                <a:spcPts val="75"/>
              </a:spcAft>
              <a:buClrTx/>
              <a:buSzPct val="100000"/>
              <a:buFontTx/>
              <a:buNone/>
              <a:tabLst/>
              <a:defRPr/>
            </a:pPr>
            <a:r>
              <a:rPr kumimoji="0" lang="en-GB" altLang="en-US" sz="1800" b="0" i="0" u="none" strike="noStrike" kern="1200" cap="none" spc="0" normalizeH="0" baseline="0" noProof="0" dirty="0">
                <a:ln>
                  <a:noFill/>
                </a:ln>
                <a:solidFill>
                  <a:prstClr val="white"/>
                </a:solidFill>
                <a:effectLst/>
                <a:uLnTx/>
                <a:uFillTx/>
                <a:latin typeface="Proxima Nova" panose="020B0503030502060204" pitchFamily="34" charset="0"/>
                <a:ea typeface="+mn-ea"/>
                <a:cs typeface="+mn-cs"/>
              </a:rPr>
              <a:t>Panel theft arrest – </a:t>
            </a:r>
            <a:br>
              <a:rPr kumimoji="0" lang="en-GB" altLang="en-US" sz="1800" b="0" i="0" u="none" strike="noStrike" kern="1200" cap="none" spc="0" normalizeH="0" baseline="0" noProof="0" dirty="0">
                <a:ln>
                  <a:noFill/>
                </a:ln>
                <a:solidFill>
                  <a:prstClr val="white"/>
                </a:solidFill>
                <a:effectLst/>
                <a:uLnTx/>
                <a:uFillTx/>
                <a:latin typeface="Proxima Nova" panose="020B0503030502060204" pitchFamily="34" charset="0"/>
                <a:ea typeface="+mn-ea"/>
                <a:cs typeface="+mn-cs"/>
              </a:rPr>
            </a:br>
            <a:r>
              <a:rPr kumimoji="0" lang="en-GB" altLang="en-US" sz="1800" b="0" i="0" u="none" strike="noStrike" kern="1200" cap="none" spc="0" normalizeH="0" baseline="0" noProof="0" dirty="0">
                <a:ln>
                  <a:noFill/>
                </a:ln>
                <a:solidFill>
                  <a:prstClr val="white"/>
                </a:solidFill>
                <a:effectLst/>
                <a:uLnTx/>
                <a:uFillTx/>
                <a:latin typeface="Proxima Nova" panose="020B0503030502060204" pitchFamily="34" charset="0"/>
                <a:ea typeface="+mn-ea"/>
                <a:cs typeface="+mn-cs"/>
              </a:rPr>
              <a:t>Test purchase operation</a:t>
            </a:r>
          </a:p>
        </p:txBody>
      </p:sp>
      <p:sp>
        <p:nvSpPr>
          <p:cNvPr id="21" name="TextBox 20">
            <a:extLst>
              <a:ext uri="{FF2B5EF4-FFF2-40B4-BE49-F238E27FC236}">
                <a16:creationId xmlns:a16="http://schemas.microsoft.com/office/drawing/2014/main" id="{EE47B3B6-0EF8-3FAD-1B1E-AF748C74B241}"/>
              </a:ext>
            </a:extLst>
          </p:cNvPr>
          <p:cNvSpPr txBox="1"/>
          <p:nvPr/>
        </p:nvSpPr>
        <p:spPr>
          <a:xfrm>
            <a:off x="3962400" y="1072183"/>
            <a:ext cx="2430540" cy="611001"/>
          </a:xfrm>
          <a:prstGeom prst="rect">
            <a:avLst/>
          </a:prstGeom>
          <a:noFill/>
        </p:spPr>
        <p:txBody>
          <a:bodyPr wrap="square">
            <a:spAutoFit/>
          </a:bodyPr>
          <a:lstStyle/>
          <a:p>
            <a:pPr marL="0" marR="0" lvl="0" indent="0" algn="l" defTabSz="914400" rtl="0" eaLnBrk="1" fontAlgn="auto" latinLnBrk="0" hangingPunct="1">
              <a:lnSpc>
                <a:spcPct val="93000"/>
              </a:lnSpc>
              <a:spcBef>
                <a:spcPts val="1488"/>
              </a:spcBef>
              <a:spcAft>
                <a:spcPts val="75"/>
              </a:spcAft>
              <a:buClrTx/>
              <a:buSzPct val="100000"/>
              <a:buFontTx/>
              <a:buNone/>
              <a:tabLst/>
              <a:defRPr/>
            </a:pPr>
            <a:r>
              <a:rPr kumimoji="0" lang="en-GB" altLang="en-US" sz="1800" b="0" i="0" u="none" strike="noStrike" kern="1200" cap="none" spc="0" normalizeH="0" baseline="0" noProof="0" dirty="0">
                <a:ln>
                  <a:noFill/>
                </a:ln>
                <a:solidFill>
                  <a:prstClr val="white"/>
                </a:solidFill>
                <a:effectLst/>
                <a:uLnTx/>
                <a:uFillTx/>
                <a:latin typeface="Proxima Nova" panose="020B0503030502060204" pitchFamily="34" charset="0"/>
                <a:ea typeface="+mn-ea"/>
                <a:cs typeface="+mn-cs"/>
              </a:rPr>
              <a:t>£50k worth of panels recovered and arrest</a:t>
            </a:r>
          </a:p>
        </p:txBody>
      </p:sp>
      <p:sp>
        <p:nvSpPr>
          <p:cNvPr id="24" name="TextBox 23">
            <a:extLst>
              <a:ext uri="{FF2B5EF4-FFF2-40B4-BE49-F238E27FC236}">
                <a16:creationId xmlns:a16="http://schemas.microsoft.com/office/drawing/2014/main" id="{E815AAC4-8AAF-3B16-18BC-6C7065D50986}"/>
              </a:ext>
            </a:extLst>
          </p:cNvPr>
          <p:cNvSpPr txBox="1"/>
          <p:nvPr/>
        </p:nvSpPr>
        <p:spPr>
          <a:xfrm>
            <a:off x="595981" y="3951704"/>
            <a:ext cx="3366419" cy="611001"/>
          </a:xfrm>
          <a:prstGeom prst="rect">
            <a:avLst/>
          </a:prstGeom>
          <a:noFill/>
        </p:spPr>
        <p:txBody>
          <a:bodyPr wrap="square">
            <a:spAutoFit/>
          </a:bodyPr>
          <a:lstStyle/>
          <a:p>
            <a:pPr marL="0" marR="0" lvl="0" indent="0" algn="l" defTabSz="914400" rtl="0" eaLnBrk="1" fontAlgn="auto" latinLnBrk="0" hangingPunct="1">
              <a:lnSpc>
                <a:spcPct val="93000"/>
              </a:lnSpc>
              <a:spcBef>
                <a:spcPts val="1488"/>
              </a:spcBef>
              <a:spcAft>
                <a:spcPts val="75"/>
              </a:spcAft>
              <a:buClrTx/>
              <a:buSzPct val="100000"/>
              <a:buFontTx/>
              <a:buNone/>
              <a:tabLst/>
              <a:defRPr/>
            </a:pPr>
            <a:r>
              <a:rPr kumimoji="0" lang="en-GB" altLang="en-US" sz="1800" b="0" i="0" u="none" strike="noStrike" kern="1200" cap="none" spc="0" normalizeH="0" baseline="0" noProof="0" dirty="0">
                <a:ln>
                  <a:noFill/>
                </a:ln>
                <a:solidFill>
                  <a:prstClr val="white"/>
                </a:solidFill>
                <a:effectLst/>
                <a:uLnTx/>
                <a:uFillTx/>
                <a:latin typeface="Proxima Nova" panose="020B0503030502060204" pitchFamily="34" charset="0"/>
                <a:ea typeface="+mn-ea"/>
                <a:cs typeface="+mn-cs"/>
              </a:rPr>
              <a:t>Assisting in police investigation  recovering 550 panels</a:t>
            </a:r>
          </a:p>
        </p:txBody>
      </p:sp>
      <p:pic>
        <p:nvPicPr>
          <p:cNvPr id="26" name="Picture 25">
            <a:extLst>
              <a:ext uri="{FF2B5EF4-FFF2-40B4-BE49-F238E27FC236}">
                <a16:creationId xmlns:a16="http://schemas.microsoft.com/office/drawing/2014/main" id="{4C2CFEC7-BC5A-7B3C-296B-C9DA4BBB99A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577246" y="1072184"/>
            <a:ext cx="4651706" cy="1572826"/>
          </a:xfrm>
          <a:prstGeom prst="rect">
            <a:avLst/>
          </a:prstGeom>
        </p:spPr>
      </p:pic>
      <p:pic>
        <p:nvPicPr>
          <p:cNvPr id="28" name="Picture 27">
            <a:extLst>
              <a:ext uri="{FF2B5EF4-FFF2-40B4-BE49-F238E27FC236}">
                <a16:creationId xmlns:a16="http://schemas.microsoft.com/office/drawing/2014/main" id="{F8BDE8A7-0D8B-BCA1-F0A4-D38F1500E368}"/>
              </a:ext>
            </a:extLst>
          </p:cNvPr>
          <p:cNvPicPr>
            <a:picLocks noChangeAspect="1"/>
          </p:cNvPicPr>
          <p:nvPr/>
        </p:nvPicPr>
        <p:blipFill>
          <a:blip r:embed="rId11" cstate="email">
            <a:extLst>
              <a:ext uri="{28A0092B-C50C-407E-A947-70E740481C1C}">
                <a14:useLocalDpi xmlns:a14="http://schemas.microsoft.com/office/drawing/2010/main"/>
              </a:ext>
            </a:extLst>
          </a:blip>
          <a:srcRect b="33660"/>
          <a:stretch/>
        </p:blipFill>
        <p:spPr>
          <a:xfrm>
            <a:off x="6498297" y="2699638"/>
            <a:ext cx="4781349" cy="1326177"/>
          </a:xfrm>
          <a:prstGeom prst="rect">
            <a:avLst/>
          </a:prstGeom>
        </p:spPr>
      </p:pic>
      <p:pic>
        <p:nvPicPr>
          <p:cNvPr id="30" name="Picture 29">
            <a:extLst>
              <a:ext uri="{FF2B5EF4-FFF2-40B4-BE49-F238E27FC236}">
                <a16:creationId xmlns:a16="http://schemas.microsoft.com/office/drawing/2014/main" id="{EED58DC8-AB4D-6756-9CC5-BFEE9D6AEFBD}"/>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7792391" y="4463209"/>
            <a:ext cx="2651076" cy="1905909"/>
          </a:xfrm>
          <a:prstGeom prst="rect">
            <a:avLst/>
          </a:prstGeom>
        </p:spPr>
      </p:pic>
      <p:sp>
        <p:nvSpPr>
          <p:cNvPr id="32" name="TextBox 31">
            <a:extLst>
              <a:ext uri="{FF2B5EF4-FFF2-40B4-BE49-F238E27FC236}">
                <a16:creationId xmlns:a16="http://schemas.microsoft.com/office/drawing/2014/main" id="{2A84D277-D71A-A00C-1DDA-02C5E1431AF6}"/>
              </a:ext>
            </a:extLst>
          </p:cNvPr>
          <p:cNvSpPr txBox="1"/>
          <p:nvPr/>
        </p:nvSpPr>
        <p:spPr>
          <a:xfrm>
            <a:off x="7792391" y="4151943"/>
            <a:ext cx="2651076" cy="353366"/>
          </a:xfrm>
          <a:prstGeom prst="rect">
            <a:avLst/>
          </a:prstGeom>
          <a:noFill/>
        </p:spPr>
        <p:txBody>
          <a:bodyPr wrap="square">
            <a:spAutoFit/>
          </a:bodyPr>
          <a:lstStyle/>
          <a:p>
            <a:pPr marL="0" marR="0" lvl="0" indent="0" algn="ctr" defTabSz="914400" rtl="0" eaLnBrk="1" fontAlgn="auto" latinLnBrk="0" hangingPunct="1">
              <a:lnSpc>
                <a:spcPct val="93000"/>
              </a:lnSpc>
              <a:spcBef>
                <a:spcPts val="1488"/>
              </a:spcBef>
              <a:spcAft>
                <a:spcPts val="75"/>
              </a:spcAft>
              <a:buClrTx/>
              <a:buSzPct val="100000"/>
              <a:buFontTx/>
              <a:buNone/>
              <a:tabLst/>
              <a:defRPr/>
            </a:pPr>
            <a:r>
              <a:rPr kumimoji="0" lang="en-GB" altLang="en-US" sz="1800" b="0" i="0" u="none" strike="noStrike" kern="1200" cap="none" spc="0" normalizeH="0" baseline="0" noProof="0" dirty="0">
                <a:ln>
                  <a:noFill/>
                </a:ln>
                <a:solidFill>
                  <a:prstClr val="white"/>
                </a:solidFill>
                <a:effectLst/>
                <a:uLnTx/>
                <a:uFillTx/>
                <a:latin typeface="Proxima Nova" panose="020B0503030502060204" pitchFamily="34" charset="0"/>
                <a:ea typeface="+mn-ea"/>
                <a:cs typeface="+mn-cs"/>
              </a:rPr>
              <a:t>Scrap Dealer Visits</a:t>
            </a:r>
          </a:p>
        </p:txBody>
      </p:sp>
    </p:spTree>
    <p:extLst>
      <p:ext uri="{BB962C8B-B14F-4D97-AF65-F5344CB8AC3E}">
        <p14:creationId xmlns:p14="http://schemas.microsoft.com/office/powerpoint/2010/main" val="33758322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F66BEB-3D2A-F04F-F05D-759E727F6682}"/>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93EC03AF-DC5F-A8CA-761B-404604A80847}"/>
              </a:ext>
            </a:extLst>
          </p:cNvPr>
          <p:cNvSpPr/>
          <p:nvPr/>
        </p:nvSpPr>
        <p:spPr>
          <a:xfrm>
            <a:off x="0" y="0"/>
            <a:ext cx="12192000" cy="6858000"/>
          </a:xfrm>
          <a:prstGeom prst="rect">
            <a:avLst/>
          </a:prstGeom>
          <a:gradFill flip="none" rotWithShape="1">
            <a:gsLst>
              <a:gs pos="22000">
                <a:srgbClr val="6389AD"/>
              </a:gs>
              <a:gs pos="61000">
                <a:srgbClr val="092854"/>
              </a:gs>
              <a:gs pos="0">
                <a:srgbClr val="9AC5E4"/>
              </a:gs>
            </a:gsLst>
            <a:lin ang="81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2" name="Group 1">
            <a:extLst>
              <a:ext uri="{FF2B5EF4-FFF2-40B4-BE49-F238E27FC236}">
                <a16:creationId xmlns:a16="http://schemas.microsoft.com/office/drawing/2014/main" id="{D6FEE5BA-F493-A0E9-8D92-A0D8D9225AA8}"/>
              </a:ext>
            </a:extLst>
          </p:cNvPr>
          <p:cNvGrpSpPr/>
          <p:nvPr/>
        </p:nvGrpSpPr>
        <p:grpSpPr>
          <a:xfrm>
            <a:off x="649017" y="6067504"/>
            <a:ext cx="4203608" cy="422501"/>
            <a:chOff x="7208633" y="304800"/>
            <a:chExt cx="4507038" cy="452998"/>
          </a:xfrm>
        </p:grpSpPr>
        <p:pic>
          <p:nvPicPr>
            <p:cNvPr id="3" name="Picture 2">
              <a:extLst>
                <a:ext uri="{FF2B5EF4-FFF2-40B4-BE49-F238E27FC236}">
                  <a16:creationId xmlns:a16="http://schemas.microsoft.com/office/drawing/2014/main" id="{A859AFB8-EE2F-5887-3BD2-B2B4D78ED3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0639" y="304800"/>
              <a:ext cx="2145032" cy="452998"/>
            </a:xfrm>
            <a:prstGeom prst="rect">
              <a:avLst/>
            </a:prstGeom>
          </p:spPr>
        </p:pic>
        <p:pic>
          <p:nvPicPr>
            <p:cNvPr id="4" name="Picture 2" descr="DeterTech – Specialists in temporary security solutions for construction sites and critical infrastructure projects.">
              <a:extLst>
                <a:ext uri="{FF2B5EF4-FFF2-40B4-BE49-F238E27FC236}">
                  <a16:creationId xmlns:a16="http://schemas.microsoft.com/office/drawing/2014/main" id="{EA80D71D-EB69-2349-4387-439D919012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8633" y="304800"/>
              <a:ext cx="2076415" cy="444511"/>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DEADF148-4806-082E-5FB2-28CECB8792EE}"/>
                </a:ext>
              </a:extLst>
            </p:cNvPr>
            <p:cNvCxnSpPr>
              <a:cxnSpLocks/>
            </p:cNvCxnSpPr>
            <p:nvPr/>
          </p:nvCxnSpPr>
          <p:spPr>
            <a:xfrm>
              <a:off x="9427843" y="327344"/>
              <a:ext cx="0" cy="399421"/>
            </a:xfrm>
            <a:prstGeom prst="line">
              <a:avLst/>
            </a:prstGeom>
            <a:ln w="12700" cap="rnd">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7" name="Rounded Rectangle 25">
            <a:extLst>
              <a:ext uri="{FF2B5EF4-FFF2-40B4-BE49-F238E27FC236}">
                <a16:creationId xmlns:a16="http://schemas.microsoft.com/office/drawing/2014/main" id="{4395D5C9-EEC6-33ED-57A2-AABB3B25F4ED}"/>
              </a:ext>
            </a:extLst>
          </p:cNvPr>
          <p:cNvSpPr/>
          <p:nvPr/>
        </p:nvSpPr>
        <p:spPr>
          <a:xfrm>
            <a:off x="7902862" y="1444336"/>
            <a:ext cx="3504046" cy="2296391"/>
          </a:xfrm>
          <a:prstGeom prst="roundRect">
            <a:avLst>
              <a:gd name="adj" fmla="val 8975"/>
            </a:avLst>
          </a:prstGeom>
          <a:solidFill>
            <a:srgbClr val="002D5B"/>
          </a:solidFill>
          <a:ln>
            <a:solidFill>
              <a:srgbClr val="E4E8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Picture 8" descr="A blue and yellow sign with a camera on it&#10;&#10;AI-generated content may be incorrect.">
            <a:extLst>
              <a:ext uri="{FF2B5EF4-FFF2-40B4-BE49-F238E27FC236}">
                <a16:creationId xmlns:a16="http://schemas.microsoft.com/office/drawing/2014/main" id="{3FA54770-6123-408A-C62C-B3108289BA66}"/>
              </a:ext>
            </a:extLst>
          </p:cNvPr>
          <p:cNvPicPr>
            <a:picLocks noChangeAspect="1"/>
          </p:cNvPicPr>
          <p:nvPr/>
        </p:nvPicPr>
        <p:blipFill>
          <a:blip r:embed="rId5"/>
          <a:stretch>
            <a:fillRect/>
          </a:stretch>
        </p:blipFill>
        <p:spPr>
          <a:xfrm>
            <a:off x="4243621" y="526210"/>
            <a:ext cx="5369080" cy="5965645"/>
          </a:xfrm>
          <a:prstGeom prst="rect">
            <a:avLst/>
          </a:prstGeom>
        </p:spPr>
      </p:pic>
      <p:sp>
        <p:nvSpPr>
          <p:cNvPr id="11" name="TextBox 10">
            <a:extLst>
              <a:ext uri="{FF2B5EF4-FFF2-40B4-BE49-F238E27FC236}">
                <a16:creationId xmlns:a16="http://schemas.microsoft.com/office/drawing/2014/main" id="{0FB3086D-6244-5244-4659-EE7ABD15CDFA}"/>
              </a:ext>
            </a:extLst>
          </p:cNvPr>
          <p:cNvSpPr txBox="1"/>
          <p:nvPr/>
        </p:nvSpPr>
        <p:spPr>
          <a:xfrm>
            <a:off x="715993" y="603221"/>
            <a:ext cx="4063041" cy="255454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E4E829"/>
                </a:solidFill>
                <a:effectLst/>
                <a:uLnTx/>
                <a:uFillTx/>
                <a:latin typeface="Arial" panose="020B0604020202020204" pitchFamily="34" charset="0"/>
                <a:ea typeface="+mn-ea"/>
                <a:cs typeface="Arial" panose="020B0604020202020204" pitchFamily="34" charset="0"/>
              </a:rPr>
              <a:t>On average, the percentage of thefts on solar farms from 2024 to 2025 has risen 48%.</a:t>
            </a:r>
          </a:p>
        </p:txBody>
      </p:sp>
      <p:sp>
        <p:nvSpPr>
          <p:cNvPr id="13" name="TextBox 12">
            <a:extLst>
              <a:ext uri="{FF2B5EF4-FFF2-40B4-BE49-F238E27FC236}">
                <a16:creationId xmlns:a16="http://schemas.microsoft.com/office/drawing/2014/main" id="{97416D5A-1942-36B7-6979-5263718A7217}"/>
              </a:ext>
            </a:extLst>
          </p:cNvPr>
          <p:cNvSpPr txBox="1"/>
          <p:nvPr/>
        </p:nvSpPr>
        <p:spPr>
          <a:xfrm>
            <a:off x="707367" y="3422882"/>
            <a:ext cx="3636034" cy="2616101"/>
          </a:xfrm>
          <a:prstGeom prst="rect">
            <a:avLst/>
          </a:prstGeom>
          <a:noFill/>
        </p:spPr>
        <p:txBody>
          <a:bodyPr wrap="square">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This causes delays, inconvenience </a:t>
            </a:r>
            <a:br>
              <a:rPr kumimoji="0" lang="en-GB" sz="16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16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and incurs cost.</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We’ve used our industry expertise to adapt to this by providing a quick turnaround solution, preventing these thefts from reoccurring.</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We believe changing the environment is key and we do this by providing</a:t>
            </a:r>
            <a:br>
              <a:rPr kumimoji="0" lang="en-GB" sz="16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16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a successful deterrent.</a:t>
            </a:r>
          </a:p>
        </p:txBody>
      </p:sp>
      <p:sp>
        <p:nvSpPr>
          <p:cNvPr id="15" name="TextBox 14">
            <a:extLst>
              <a:ext uri="{FF2B5EF4-FFF2-40B4-BE49-F238E27FC236}">
                <a16:creationId xmlns:a16="http://schemas.microsoft.com/office/drawing/2014/main" id="{B8BDC631-63E4-C392-F49C-3941213CA3AE}"/>
              </a:ext>
            </a:extLst>
          </p:cNvPr>
          <p:cNvSpPr txBox="1"/>
          <p:nvPr/>
        </p:nvSpPr>
        <p:spPr>
          <a:xfrm>
            <a:off x="8413073" y="1634523"/>
            <a:ext cx="2781400" cy="1908728"/>
          </a:xfrm>
          <a:prstGeom prst="rect">
            <a:avLst/>
          </a:prstGeom>
          <a:noFill/>
        </p:spPr>
        <p:txBody>
          <a:bodyPr wrap="square">
            <a:spAutoFit/>
          </a:bodyPr>
          <a:lstStyle/>
          <a:p>
            <a:pPr marL="0" marR="0" lvl="0" indent="0" algn="l" defTabSz="914400" rtl="0" eaLnBrk="1" fontAlgn="auto" latinLnBrk="0" hangingPunct="1">
              <a:lnSpc>
                <a:spcPts val="242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1 x </a:t>
            </a:r>
            <a:r>
              <a:rPr kumimoji="0" lang="en-GB" sz="1600" b="0" i="0" u="none" strike="noStrike" kern="1200" cap="none" spc="0" normalizeH="0" baseline="0" noProof="0" dirty="0" err="1">
                <a:ln>
                  <a:noFill/>
                </a:ln>
                <a:solidFill>
                  <a:srgbClr val="FFFFFF"/>
                </a:solidFill>
                <a:effectLst/>
                <a:uLnTx/>
                <a:uFillTx/>
                <a:latin typeface="Arial" panose="020B0604020202020204" pitchFamily="34" charset="0"/>
                <a:ea typeface="+mn-ea"/>
                <a:cs typeface="+mn-cs"/>
              </a:rPr>
              <a:t>DTSentinel</a:t>
            </a:r>
            <a:r>
              <a:rPr kumimoji="0" lang="en-GB" sz="16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 (Solar Tower)</a:t>
            </a:r>
          </a:p>
          <a:p>
            <a:pPr marL="0" marR="0" lvl="0" indent="0" algn="l" defTabSz="914400" rtl="0" eaLnBrk="1" fontAlgn="auto" latinLnBrk="0" hangingPunct="1">
              <a:lnSpc>
                <a:spcPts val="242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4 x PID 360</a:t>
            </a:r>
          </a:p>
          <a:p>
            <a:pPr marL="0" marR="0" lvl="0" indent="0" algn="l" defTabSz="914400" rtl="0" eaLnBrk="1" fontAlgn="auto" latinLnBrk="0" hangingPunct="1">
              <a:lnSpc>
                <a:spcPts val="242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High Level Deterrent</a:t>
            </a:r>
          </a:p>
          <a:p>
            <a:pPr marL="0" marR="0" lvl="0" indent="0" algn="l" defTabSz="914400" rtl="0" eaLnBrk="1" fontAlgn="auto" latinLnBrk="0" hangingPunct="1">
              <a:lnSpc>
                <a:spcPts val="242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Change in </a:t>
            </a:r>
            <a:r>
              <a:rPr kumimoji="0" lang="en-GB" sz="1600" b="0" i="0" u="none" strike="noStrike" kern="1200" cap="none" spc="0" normalizeH="0" baseline="0" noProof="0" dirty="0" err="1">
                <a:ln>
                  <a:noFill/>
                </a:ln>
                <a:solidFill>
                  <a:srgbClr val="FFFFFF"/>
                </a:solidFill>
                <a:effectLst/>
                <a:uLnTx/>
                <a:uFillTx/>
                <a:latin typeface="Arial" panose="020B0604020202020204" pitchFamily="34" charset="0"/>
                <a:ea typeface="+mn-ea"/>
                <a:cs typeface="+mn-cs"/>
              </a:rPr>
              <a:t>Enviroment</a:t>
            </a:r>
            <a:endParaRPr kumimoji="0" lang="en-GB" sz="16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a:p>
            <a:pPr marL="0" marR="0" lvl="0" indent="0" algn="l" defTabSz="914400" rtl="0" eaLnBrk="1" fontAlgn="auto" latinLnBrk="0" hangingPunct="1">
              <a:lnSpc>
                <a:spcPts val="242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Negates repeat Crime</a:t>
            </a:r>
          </a:p>
          <a:p>
            <a:pPr marL="0" marR="0" lvl="0" indent="0" algn="l" defTabSz="914400" rtl="0" eaLnBrk="1" fontAlgn="auto" latinLnBrk="0" hangingPunct="1">
              <a:lnSpc>
                <a:spcPts val="242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Asset continuity </a:t>
            </a:r>
          </a:p>
        </p:txBody>
      </p:sp>
    </p:spTree>
    <p:extLst>
      <p:ext uri="{BB962C8B-B14F-4D97-AF65-F5344CB8AC3E}">
        <p14:creationId xmlns:p14="http://schemas.microsoft.com/office/powerpoint/2010/main" val="15354022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19F4142-4F7C-1A04-00E3-15C83DEF65DF}"/>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7CB947DE-F6ED-F5AB-F511-13F8F91684B5}"/>
              </a:ext>
            </a:extLst>
          </p:cNvPr>
          <p:cNvSpPr/>
          <p:nvPr/>
        </p:nvSpPr>
        <p:spPr>
          <a:xfrm>
            <a:off x="0" y="0"/>
            <a:ext cx="12192000" cy="6858000"/>
          </a:xfrm>
          <a:prstGeom prst="rect">
            <a:avLst/>
          </a:prstGeom>
          <a:gradFill flip="none" rotWithShape="1">
            <a:gsLst>
              <a:gs pos="22000">
                <a:srgbClr val="6389AD"/>
              </a:gs>
              <a:gs pos="61000">
                <a:srgbClr val="092854"/>
              </a:gs>
              <a:gs pos="0">
                <a:srgbClr val="9AC5E4"/>
              </a:gs>
            </a:gsLst>
            <a:lin ang="81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2" name="Group 1">
            <a:extLst>
              <a:ext uri="{FF2B5EF4-FFF2-40B4-BE49-F238E27FC236}">
                <a16:creationId xmlns:a16="http://schemas.microsoft.com/office/drawing/2014/main" id="{DFCDD5D2-94DE-4210-C504-321796A1F71C}"/>
              </a:ext>
            </a:extLst>
          </p:cNvPr>
          <p:cNvGrpSpPr/>
          <p:nvPr/>
        </p:nvGrpSpPr>
        <p:grpSpPr>
          <a:xfrm>
            <a:off x="649017" y="6067504"/>
            <a:ext cx="4203608" cy="422501"/>
            <a:chOff x="7208633" y="304800"/>
            <a:chExt cx="4507038" cy="452998"/>
          </a:xfrm>
        </p:grpSpPr>
        <p:pic>
          <p:nvPicPr>
            <p:cNvPr id="3" name="Picture 2">
              <a:extLst>
                <a:ext uri="{FF2B5EF4-FFF2-40B4-BE49-F238E27FC236}">
                  <a16:creationId xmlns:a16="http://schemas.microsoft.com/office/drawing/2014/main" id="{56867D78-C3F0-F8FC-F709-3954B02180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0639" y="304800"/>
              <a:ext cx="2145032" cy="452998"/>
            </a:xfrm>
            <a:prstGeom prst="rect">
              <a:avLst/>
            </a:prstGeom>
          </p:spPr>
        </p:pic>
        <p:pic>
          <p:nvPicPr>
            <p:cNvPr id="4" name="Picture 2" descr="DeterTech – Specialists in temporary security solutions for construction sites and critical infrastructure projects.">
              <a:extLst>
                <a:ext uri="{FF2B5EF4-FFF2-40B4-BE49-F238E27FC236}">
                  <a16:creationId xmlns:a16="http://schemas.microsoft.com/office/drawing/2014/main" id="{7AA9F9A3-7E21-4ED4-0206-E6D48020C2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8633" y="304800"/>
              <a:ext cx="2076415" cy="444511"/>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FAF0E2D8-84AC-542C-D6C6-3339CBF5CAF1}"/>
                </a:ext>
              </a:extLst>
            </p:cNvPr>
            <p:cNvCxnSpPr>
              <a:cxnSpLocks/>
            </p:cNvCxnSpPr>
            <p:nvPr/>
          </p:nvCxnSpPr>
          <p:spPr>
            <a:xfrm>
              <a:off x="9427843" y="327344"/>
              <a:ext cx="0" cy="399421"/>
            </a:xfrm>
            <a:prstGeom prst="line">
              <a:avLst/>
            </a:prstGeom>
            <a:ln w="12700" cap="rnd">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5" name="Title 1">
            <a:extLst>
              <a:ext uri="{FF2B5EF4-FFF2-40B4-BE49-F238E27FC236}">
                <a16:creationId xmlns:a16="http://schemas.microsoft.com/office/drawing/2014/main" id="{B1570193-BD07-D2C5-EADD-B6B928A37F12}"/>
              </a:ext>
            </a:extLst>
          </p:cNvPr>
          <p:cNvSpPr txBox="1">
            <a:spLocks/>
          </p:cNvSpPr>
          <p:nvPr/>
        </p:nvSpPr>
        <p:spPr>
          <a:xfrm>
            <a:off x="680179" y="514049"/>
            <a:ext cx="5572839" cy="103123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a:ln>
                  <a:noFill/>
                </a:ln>
                <a:solidFill>
                  <a:srgbClr val="E4E829"/>
                </a:solidFill>
                <a:effectLst/>
                <a:uLnTx/>
                <a:uFillTx/>
                <a:latin typeface="Arial" panose="020B0604020202020204" pitchFamily="34" charset="0"/>
                <a:ea typeface="+mj-ea"/>
                <a:cs typeface="Arial" panose="020B0604020202020204" pitchFamily="34" charset="0"/>
              </a:rPr>
              <a:t>Wind Turbine Solution</a:t>
            </a:r>
          </a:p>
        </p:txBody>
      </p:sp>
      <p:sp>
        <p:nvSpPr>
          <p:cNvPr id="7" name="TextBox 6">
            <a:extLst>
              <a:ext uri="{FF2B5EF4-FFF2-40B4-BE49-F238E27FC236}">
                <a16:creationId xmlns:a16="http://schemas.microsoft.com/office/drawing/2014/main" id="{F38F78B9-7D7C-1DDC-FE76-9F5F0EF6787D}"/>
              </a:ext>
            </a:extLst>
          </p:cNvPr>
          <p:cNvSpPr txBox="1"/>
          <p:nvPr/>
        </p:nvSpPr>
        <p:spPr>
          <a:xfrm>
            <a:off x="707366" y="1607528"/>
            <a:ext cx="5250089"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This year, we’ve seen a huge spike in wind farm thefts. Using our CI database, a trend is emerging which is only getting worse.</a:t>
            </a:r>
          </a:p>
        </p:txBody>
      </p:sp>
      <p:sp>
        <p:nvSpPr>
          <p:cNvPr id="8" name="TextBox 7">
            <a:extLst>
              <a:ext uri="{FF2B5EF4-FFF2-40B4-BE49-F238E27FC236}">
                <a16:creationId xmlns:a16="http://schemas.microsoft.com/office/drawing/2014/main" id="{8C79ACC4-8040-E3BB-BF4F-B8A6DB7097B0}"/>
              </a:ext>
            </a:extLst>
          </p:cNvPr>
          <p:cNvSpPr txBox="1"/>
          <p:nvPr/>
        </p:nvSpPr>
        <p:spPr>
          <a:xfrm>
            <a:off x="706582" y="2660861"/>
            <a:ext cx="4147806"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Using our enhanced sector knowledge, customer base and expertise, we designed a package which is already successfully deterring crime on </a:t>
            </a:r>
            <a:b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wind farms.</a:t>
            </a:r>
          </a:p>
        </p:txBody>
      </p:sp>
      <p:pic>
        <p:nvPicPr>
          <p:cNvPr id="9" name="Picture 8" descr="A person in an orange vest standing on a ladder&#10;&#10;AI-generated content may be incorrect.">
            <a:extLst>
              <a:ext uri="{FF2B5EF4-FFF2-40B4-BE49-F238E27FC236}">
                <a16:creationId xmlns:a16="http://schemas.microsoft.com/office/drawing/2014/main" id="{EBC6F628-19A4-97BC-BC92-A04B94B38FA0}"/>
              </a:ext>
            </a:extLst>
          </p:cNvPr>
          <p:cNvPicPr>
            <a:picLocks noChangeAspect="1"/>
          </p:cNvPicPr>
          <p:nvPr/>
        </p:nvPicPr>
        <p:blipFill>
          <a:blip r:embed="rId5"/>
          <a:stretch>
            <a:fillRect/>
          </a:stretch>
        </p:blipFill>
        <p:spPr>
          <a:xfrm>
            <a:off x="583033" y="4523682"/>
            <a:ext cx="4537941" cy="1971473"/>
          </a:xfrm>
          <a:prstGeom prst="rect">
            <a:avLst/>
          </a:prstGeom>
        </p:spPr>
      </p:pic>
      <p:grpSp>
        <p:nvGrpSpPr>
          <p:cNvPr id="10" name="Group 9">
            <a:extLst>
              <a:ext uri="{FF2B5EF4-FFF2-40B4-BE49-F238E27FC236}">
                <a16:creationId xmlns:a16="http://schemas.microsoft.com/office/drawing/2014/main" id="{42389221-39D3-8E6E-202F-2D4D8C8C0594}"/>
              </a:ext>
            </a:extLst>
          </p:cNvPr>
          <p:cNvGrpSpPr/>
          <p:nvPr/>
        </p:nvGrpSpPr>
        <p:grpSpPr>
          <a:xfrm>
            <a:off x="6237214" y="5051543"/>
            <a:ext cx="5450082" cy="1392371"/>
            <a:chOff x="8577003" y="4150590"/>
            <a:chExt cx="5450082" cy="1392371"/>
          </a:xfrm>
        </p:grpSpPr>
        <p:sp>
          <p:nvSpPr>
            <p:cNvPr id="11" name="Rounded Rectangle 6">
              <a:extLst>
                <a:ext uri="{FF2B5EF4-FFF2-40B4-BE49-F238E27FC236}">
                  <a16:creationId xmlns:a16="http://schemas.microsoft.com/office/drawing/2014/main" id="{23D1697B-57DC-B595-2524-94AE4B846A91}"/>
                </a:ext>
              </a:extLst>
            </p:cNvPr>
            <p:cNvSpPr/>
            <p:nvPr/>
          </p:nvSpPr>
          <p:spPr>
            <a:xfrm>
              <a:off x="8577003" y="4150590"/>
              <a:ext cx="5450082" cy="1392371"/>
            </a:xfrm>
            <a:prstGeom prst="roundRect">
              <a:avLst>
                <a:gd name="adj" fmla="val 8975"/>
              </a:avLst>
            </a:prstGeom>
            <a:solidFill>
              <a:srgbClr val="002D5B"/>
            </a:solidFill>
            <a:ln>
              <a:solidFill>
                <a:srgbClr val="E4E8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AEB94AB1-4235-4463-05C0-C29845387CF5}"/>
                </a:ext>
              </a:extLst>
            </p:cNvPr>
            <p:cNvSpPr txBox="1"/>
            <p:nvPr/>
          </p:nvSpPr>
          <p:spPr>
            <a:xfrm>
              <a:off x="9022673" y="4340777"/>
              <a:ext cx="2070200" cy="985398"/>
            </a:xfrm>
            <a:prstGeom prst="rect">
              <a:avLst/>
            </a:prstGeom>
            <a:noFill/>
          </p:spPr>
          <p:txBody>
            <a:bodyPr wrap="square">
              <a:spAutoFit/>
            </a:bodyPr>
            <a:lstStyle/>
            <a:p>
              <a:pPr marL="0" marR="0" lvl="0" indent="0" algn="l" defTabSz="914400" rtl="0" eaLnBrk="1" fontAlgn="auto" latinLnBrk="0" hangingPunct="1">
                <a:lnSpc>
                  <a:spcPts val="236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 x </a:t>
              </a:r>
              <a:r>
                <a:rPr kumimoji="0" lang="en-GB" sz="1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SmartRecon</a:t>
              </a:r>
              <a:endParaRPr kumimoji="0" lang="en-GB"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ts val="236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 x Bridge w/ Solar</a:t>
              </a:r>
            </a:p>
            <a:p>
              <a:pPr marL="0" marR="0" lvl="0" indent="0" algn="l" defTabSz="914400" rtl="0" eaLnBrk="1" fontAlgn="auto" latinLnBrk="0" hangingPunct="1">
                <a:lnSpc>
                  <a:spcPts val="236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Mobile Response</a:t>
              </a:r>
            </a:p>
          </p:txBody>
        </p:sp>
        <p:sp>
          <p:nvSpPr>
            <p:cNvPr id="13" name="Freeform 8">
              <a:extLst>
                <a:ext uri="{FF2B5EF4-FFF2-40B4-BE49-F238E27FC236}">
                  <a16:creationId xmlns:a16="http://schemas.microsoft.com/office/drawing/2014/main" id="{36023F96-D0B0-68EC-C855-D493B9E6C297}"/>
                </a:ext>
              </a:extLst>
            </p:cNvPr>
            <p:cNvSpPr/>
            <p:nvPr/>
          </p:nvSpPr>
          <p:spPr>
            <a:xfrm>
              <a:off x="8846125" y="4480466"/>
              <a:ext cx="132514" cy="128239"/>
            </a:xfrm>
            <a:custGeom>
              <a:avLst/>
              <a:gdLst>
                <a:gd name="connsiteX0" fmla="*/ 0 w 232913"/>
                <a:gd name="connsiteY0" fmla="*/ 103517 h 258792"/>
                <a:gd name="connsiteX1" fmla="*/ 86264 w 232913"/>
                <a:gd name="connsiteY1" fmla="*/ 258792 h 258792"/>
                <a:gd name="connsiteX2" fmla="*/ 232913 w 232913"/>
                <a:gd name="connsiteY2" fmla="*/ 0 h 258792"/>
                <a:gd name="connsiteX3" fmla="*/ 232913 w 232913"/>
                <a:gd name="connsiteY3" fmla="*/ 0 h 258792"/>
                <a:gd name="connsiteX0" fmla="*/ 0 w 207034"/>
                <a:gd name="connsiteY0" fmla="*/ 181154 h 258792"/>
                <a:gd name="connsiteX1" fmla="*/ 60385 w 207034"/>
                <a:gd name="connsiteY1" fmla="*/ 258792 h 258792"/>
                <a:gd name="connsiteX2" fmla="*/ 207034 w 207034"/>
                <a:gd name="connsiteY2" fmla="*/ 0 h 258792"/>
                <a:gd name="connsiteX3" fmla="*/ 207034 w 207034"/>
                <a:gd name="connsiteY3" fmla="*/ 0 h 258792"/>
                <a:gd name="connsiteX0" fmla="*/ 0 w 267419"/>
                <a:gd name="connsiteY0" fmla="*/ 138022 h 258792"/>
                <a:gd name="connsiteX1" fmla="*/ 120770 w 267419"/>
                <a:gd name="connsiteY1" fmla="*/ 258792 h 258792"/>
                <a:gd name="connsiteX2" fmla="*/ 267419 w 267419"/>
                <a:gd name="connsiteY2" fmla="*/ 0 h 258792"/>
                <a:gd name="connsiteX3" fmla="*/ 267419 w 267419"/>
                <a:gd name="connsiteY3" fmla="*/ 0 h 258792"/>
              </a:gdLst>
              <a:ahLst/>
              <a:cxnLst>
                <a:cxn ang="0">
                  <a:pos x="connsiteX0" y="connsiteY0"/>
                </a:cxn>
                <a:cxn ang="0">
                  <a:pos x="connsiteX1" y="connsiteY1"/>
                </a:cxn>
                <a:cxn ang="0">
                  <a:pos x="connsiteX2" y="connsiteY2"/>
                </a:cxn>
                <a:cxn ang="0">
                  <a:pos x="connsiteX3" y="connsiteY3"/>
                </a:cxn>
              </a:cxnLst>
              <a:rect l="l" t="t" r="r" b="b"/>
              <a:pathLst>
                <a:path w="267419" h="258792">
                  <a:moveTo>
                    <a:pt x="0" y="138022"/>
                  </a:moveTo>
                  <a:lnTo>
                    <a:pt x="120770" y="258792"/>
                  </a:lnTo>
                  <a:lnTo>
                    <a:pt x="267419" y="0"/>
                  </a:lnTo>
                  <a:lnTo>
                    <a:pt x="267419" y="0"/>
                  </a:lnTo>
                </a:path>
              </a:pathLst>
            </a:custGeom>
            <a:noFill/>
            <a:ln w="31750" cap="rnd">
              <a:solidFill>
                <a:srgbClr val="E4E829"/>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Freeform 9">
              <a:extLst>
                <a:ext uri="{FF2B5EF4-FFF2-40B4-BE49-F238E27FC236}">
                  <a16:creationId xmlns:a16="http://schemas.microsoft.com/office/drawing/2014/main" id="{75F6D899-EC37-E056-A3CC-6732D0A48DAE}"/>
                </a:ext>
              </a:extLst>
            </p:cNvPr>
            <p:cNvSpPr/>
            <p:nvPr/>
          </p:nvSpPr>
          <p:spPr>
            <a:xfrm>
              <a:off x="8846125" y="4781603"/>
              <a:ext cx="132514" cy="128239"/>
            </a:xfrm>
            <a:custGeom>
              <a:avLst/>
              <a:gdLst>
                <a:gd name="connsiteX0" fmla="*/ 0 w 232913"/>
                <a:gd name="connsiteY0" fmla="*/ 103517 h 258792"/>
                <a:gd name="connsiteX1" fmla="*/ 86264 w 232913"/>
                <a:gd name="connsiteY1" fmla="*/ 258792 h 258792"/>
                <a:gd name="connsiteX2" fmla="*/ 232913 w 232913"/>
                <a:gd name="connsiteY2" fmla="*/ 0 h 258792"/>
                <a:gd name="connsiteX3" fmla="*/ 232913 w 232913"/>
                <a:gd name="connsiteY3" fmla="*/ 0 h 258792"/>
                <a:gd name="connsiteX0" fmla="*/ 0 w 207034"/>
                <a:gd name="connsiteY0" fmla="*/ 181154 h 258792"/>
                <a:gd name="connsiteX1" fmla="*/ 60385 w 207034"/>
                <a:gd name="connsiteY1" fmla="*/ 258792 h 258792"/>
                <a:gd name="connsiteX2" fmla="*/ 207034 w 207034"/>
                <a:gd name="connsiteY2" fmla="*/ 0 h 258792"/>
                <a:gd name="connsiteX3" fmla="*/ 207034 w 207034"/>
                <a:gd name="connsiteY3" fmla="*/ 0 h 258792"/>
                <a:gd name="connsiteX0" fmla="*/ 0 w 267419"/>
                <a:gd name="connsiteY0" fmla="*/ 138022 h 258792"/>
                <a:gd name="connsiteX1" fmla="*/ 120770 w 267419"/>
                <a:gd name="connsiteY1" fmla="*/ 258792 h 258792"/>
                <a:gd name="connsiteX2" fmla="*/ 267419 w 267419"/>
                <a:gd name="connsiteY2" fmla="*/ 0 h 258792"/>
                <a:gd name="connsiteX3" fmla="*/ 267419 w 267419"/>
                <a:gd name="connsiteY3" fmla="*/ 0 h 258792"/>
              </a:gdLst>
              <a:ahLst/>
              <a:cxnLst>
                <a:cxn ang="0">
                  <a:pos x="connsiteX0" y="connsiteY0"/>
                </a:cxn>
                <a:cxn ang="0">
                  <a:pos x="connsiteX1" y="connsiteY1"/>
                </a:cxn>
                <a:cxn ang="0">
                  <a:pos x="connsiteX2" y="connsiteY2"/>
                </a:cxn>
                <a:cxn ang="0">
                  <a:pos x="connsiteX3" y="connsiteY3"/>
                </a:cxn>
              </a:cxnLst>
              <a:rect l="l" t="t" r="r" b="b"/>
              <a:pathLst>
                <a:path w="267419" h="258792">
                  <a:moveTo>
                    <a:pt x="0" y="138022"/>
                  </a:moveTo>
                  <a:lnTo>
                    <a:pt x="120770" y="258792"/>
                  </a:lnTo>
                  <a:lnTo>
                    <a:pt x="267419" y="0"/>
                  </a:lnTo>
                  <a:lnTo>
                    <a:pt x="267419" y="0"/>
                  </a:lnTo>
                </a:path>
              </a:pathLst>
            </a:custGeom>
            <a:noFill/>
            <a:ln w="31750" cap="rnd">
              <a:solidFill>
                <a:srgbClr val="E4E829"/>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Freeform 10">
              <a:extLst>
                <a:ext uri="{FF2B5EF4-FFF2-40B4-BE49-F238E27FC236}">
                  <a16:creationId xmlns:a16="http://schemas.microsoft.com/office/drawing/2014/main" id="{873AE483-0034-5239-7E3D-D64B50E67C02}"/>
                </a:ext>
              </a:extLst>
            </p:cNvPr>
            <p:cNvSpPr/>
            <p:nvPr/>
          </p:nvSpPr>
          <p:spPr>
            <a:xfrm>
              <a:off x="8846125" y="5079476"/>
              <a:ext cx="132514" cy="128239"/>
            </a:xfrm>
            <a:custGeom>
              <a:avLst/>
              <a:gdLst>
                <a:gd name="connsiteX0" fmla="*/ 0 w 232913"/>
                <a:gd name="connsiteY0" fmla="*/ 103517 h 258792"/>
                <a:gd name="connsiteX1" fmla="*/ 86264 w 232913"/>
                <a:gd name="connsiteY1" fmla="*/ 258792 h 258792"/>
                <a:gd name="connsiteX2" fmla="*/ 232913 w 232913"/>
                <a:gd name="connsiteY2" fmla="*/ 0 h 258792"/>
                <a:gd name="connsiteX3" fmla="*/ 232913 w 232913"/>
                <a:gd name="connsiteY3" fmla="*/ 0 h 258792"/>
                <a:gd name="connsiteX0" fmla="*/ 0 w 207034"/>
                <a:gd name="connsiteY0" fmla="*/ 181154 h 258792"/>
                <a:gd name="connsiteX1" fmla="*/ 60385 w 207034"/>
                <a:gd name="connsiteY1" fmla="*/ 258792 h 258792"/>
                <a:gd name="connsiteX2" fmla="*/ 207034 w 207034"/>
                <a:gd name="connsiteY2" fmla="*/ 0 h 258792"/>
                <a:gd name="connsiteX3" fmla="*/ 207034 w 207034"/>
                <a:gd name="connsiteY3" fmla="*/ 0 h 258792"/>
                <a:gd name="connsiteX0" fmla="*/ 0 w 267419"/>
                <a:gd name="connsiteY0" fmla="*/ 138022 h 258792"/>
                <a:gd name="connsiteX1" fmla="*/ 120770 w 267419"/>
                <a:gd name="connsiteY1" fmla="*/ 258792 h 258792"/>
                <a:gd name="connsiteX2" fmla="*/ 267419 w 267419"/>
                <a:gd name="connsiteY2" fmla="*/ 0 h 258792"/>
                <a:gd name="connsiteX3" fmla="*/ 267419 w 267419"/>
                <a:gd name="connsiteY3" fmla="*/ 0 h 258792"/>
              </a:gdLst>
              <a:ahLst/>
              <a:cxnLst>
                <a:cxn ang="0">
                  <a:pos x="connsiteX0" y="connsiteY0"/>
                </a:cxn>
                <a:cxn ang="0">
                  <a:pos x="connsiteX1" y="connsiteY1"/>
                </a:cxn>
                <a:cxn ang="0">
                  <a:pos x="connsiteX2" y="connsiteY2"/>
                </a:cxn>
                <a:cxn ang="0">
                  <a:pos x="connsiteX3" y="connsiteY3"/>
                </a:cxn>
              </a:cxnLst>
              <a:rect l="l" t="t" r="r" b="b"/>
              <a:pathLst>
                <a:path w="267419" h="258792">
                  <a:moveTo>
                    <a:pt x="0" y="138022"/>
                  </a:moveTo>
                  <a:lnTo>
                    <a:pt x="120770" y="258792"/>
                  </a:lnTo>
                  <a:lnTo>
                    <a:pt x="267419" y="0"/>
                  </a:lnTo>
                  <a:lnTo>
                    <a:pt x="267419" y="0"/>
                  </a:lnTo>
                </a:path>
              </a:pathLst>
            </a:custGeom>
            <a:noFill/>
            <a:ln w="31750" cap="rnd">
              <a:solidFill>
                <a:srgbClr val="E4E829"/>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11">
              <a:extLst>
                <a:ext uri="{FF2B5EF4-FFF2-40B4-BE49-F238E27FC236}">
                  <a16:creationId xmlns:a16="http://schemas.microsoft.com/office/drawing/2014/main" id="{FF8BCABC-0DF6-A2F5-E675-43E48DEFDC10}"/>
                </a:ext>
              </a:extLst>
            </p:cNvPr>
            <p:cNvSpPr/>
            <p:nvPr/>
          </p:nvSpPr>
          <p:spPr>
            <a:xfrm>
              <a:off x="11061950" y="4480227"/>
              <a:ext cx="132514" cy="128239"/>
            </a:xfrm>
            <a:custGeom>
              <a:avLst/>
              <a:gdLst>
                <a:gd name="connsiteX0" fmla="*/ 0 w 232913"/>
                <a:gd name="connsiteY0" fmla="*/ 103517 h 258792"/>
                <a:gd name="connsiteX1" fmla="*/ 86264 w 232913"/>
                <a:gd name="connsiteY1" fmla="*/ 258792 h 258792"/>
                <a:gd name="connsiteX2" fmla="*/ 232913 w 232913"/>
                <a:gd name="connsiteY2" fmla="*/ 0 h 258792"/>
                <a:gd name="connsiteX3" fmla="*/ 232913 w 232913"/>
                <a:gd name="connsiteY3" fmla="*/ 0 h 258792"/>
                <a:gd name="connsiteX0" fmla="*/ 0 w 207034"/>
                <a:gd name="connsiteY0" fmla="*/ 181154 h 258792"/>
                <a:gd name="connsiteX1" fmla="*/ 60385 w 207034"/>
                <a:gd name="connsiteY1" fmla="*/ 258792 h 258792"/>
                <a:gd name="connsiteX2" fmla="*/ 207034 w 207034"/>
                <a:gd name="connsiteY2" fmla="*/ 0 h 258792"/>
                <a:gd name="connsiteX3" fmla="*/ 207034 w 207034"/>
                <a:gd name="connsiteY3" fmla="*/ 0 h 258792"/>
                <a:gd name="connsiteX0" fmla="*/ 0 w 267419"/>
                <a:gd name="connsiteY0" fmla="*/ 138022 h 258792"/>
                <a:gd name="connsiteX1" fmla="*/ 120770 w 267419"/>
                <a:gd name="connsiteY1" fmla="*/ 258792 h 258792"/>
                <a:gd name="connsiteX2" fmla="*/ 267419 w 267419"/>
                <a:gd name="connsiteY2" fmla="*/ 0 h 258792"/>
                <a:gd name="connsiteX3" fmla="*/ 267419 w 267419"/>
                <a:gd name="connsiteY3" fmla="*/ 0 h 258792"/>
              </a:gdLst>
              <a:ahLst/>
              <a:cxnLst>
                <a:cxn ang="0">
                  <a:pos x="connsiteX0" y="connsiteY0"/>
                </a:cxn>
                <a:cxn ang="0">
                  <a:pos x="connsiteX1" y="connsiteY1"/>
                </a:cxn>
                <a:cxn ang="0">
                  <a:pos x="connsiteX2" y="connsiteY2"/>
                </a:cxn>
                <a:cxn ang="0">
                  <a:pos x="connsiteX3" y="connsiteY3"/>
                </a:cxn>
              </a:cxnLst>
              <a:rect l="l" t="t" r="r" b="b"/>
              <a:pathLst>
                <a:path w="267419" h="258792">
                  <a:moveTo>
                    <a:pt x="0" y="138022"/>
                  </a:moveTo>
                  <a:lnTo>
                    <a:pt x="120770" y="258792"/>
                  </a:lnTo>
                  <a:lnTo>
                    <a:pt x="267419" y="0"/>
                  </a:lnTo>
                  <a:lnTo>
                    <a:pt x="267419" y="0"/>
                  </a:lnTo>
                </a:path>
              </a:pathLst>
            </a:custGeom>
            <a:noFill/>
            <a:ln w="31750" cap="rnd">
              <a:solidFill>
                <a:srgbClr val="E4E829"/>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Freeform 12">
              <a:extLst>
                <a:ext uri="{FF2B5EF4-FFF2-40B4-BE49-F238E27FC236}">
                  <a16:creationId xmlns:a16="http://schemas.microsoft.com/office/drawing/2014/main" id="{13ED7BE1-AC2C-3E50-D10D-A3B88DCFC07D}"/>
                </a:ext>
              </a:extLst>
            </p:cNvPr>
            <p:cNvSpPr/>
            <p:nvPr/>
          </p:nvSpPr>
          <p:spPr>
            <a:xfrm>
              <a:off x="11061950" y="4778100"/>
              <a:ext cx="132514" cy="128239"/>
            </a:xfrm>
            <a:custGeom>
              <a:avLst/>
              <a:gdLst>
                <a:gd name="connsiteX0" fmla="*/ 0 w 232913"/>
                <a:gd name="connsiteY0" fmla="*/ 103517 h 258792"/>
                <a:gd name="connsiteX1" fmla="*/ 86264 w 232913"/>
                <a:gd name="connsiteY1" fmla="*/ 258792 h 258792"/>
                <a:gd name="connsiteX2" fmla="*/ 232913 w 232913"/>
                <a:gd name="connsiteY2" fmla="*/ 0 h 258792"/>
                <a:gd name="connsiteX3" fmla="*/ 232913 w 232913"/>
                <a:gd name="connsiteY3" fmla="*/ 0 h 258792"/>
                <a:gd name="connsiteX0" fmla="*/ 0 w 207034"/>
                <a:gd name="connsiteY0" fmla="*/ 181154 h 258792"/>
                <a:gd name="connsiteX1" fmla="*/ 60385 w 207034"/>
                <a:gd name="connsiteY1" fmla="*/ 258792 h 258792"/>
                <a:gd name="connsiteX2" fmla="*/ 207034 w 207034"/>
                <a:gd name="connsiteY2" fmla="*/ 0 h 258792"/>
                <a:gd name="connsiteX3" fmla="*/ 207034 w 207034"/>
                <a:gd name="connsiteY3" fmla="*/ 0 h 258792"/>
                <a:gd name="connsiteX0" fmla="*/ 0 w 267419"/>
                <a:gd name="connsiteY0" fmla="*/ 138022 h 258792"/>
                <a:gd name="connsiteX1" fmla="*/ 120770 w 267419"/>
                <a:gd name="connsiteY1" fmla="*/ 258792 h 258792"/>
                <a:gd name="connsiteX2" fmla="*/ 267419 w 267419"/>
                <a:gd name="connsiteY2" fmla="*/ 0 h 258792"/>
                <a:gd name="connsiteX3" fmla="*/ 267419 w 267419"/>
                <a:gd name="connsiteY3" fmla="*/ 0 h 258792"/>
              </a:gdLst>
              <a:ahLst/>
              <a:cxnLst>
                <a:cxn ang="0">
                  <a:pos x="connsiteX0" y="connsiteY0"/>
                </a:cxn>
                <a:cxn ang="0">
                  <a:pos x="connsiteX1" y="connsiteY1"/>
                </a:cxn>
                <a:cxn ang="0">
                  <a:pos x="connsiteX2" y="connsiteY2"/>
                </a:cxn>
                <a:cxn ang="0">
                  <a:pos x="connsiteX3" y="connsiteY3"/>
                </a:cxn>
              </a:cxnLst>
              <a:rect l="l" t="t" r="r" b="b"/>
              <a:pathLst>
                <a:path w="267419" h="258792">
                  <a:moveTo>
                    <a:pt x="0" y="138022"/>
                  </a:moveTo>
                  <a:lnTo>
                    <a:pt x="120770" y="258792"/>
                  </a:lnTo>
                  <a:lnTo>
                    <a:pt x="267419" y="0"/>
                  </a:lnTo>
                  <a:lnTo>
                    <a:pt x="267419" y="0"/>
                  </a:lnTo>
                </a:path>
              </a:pathLst>
            </a:custGeom>
            <a:noFill/>
            <a:ln w="31750" cap="rnd">
              <a:solidFill>
                <a:srgbClr val="E4E829"/>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13">
              <a:extLst>
                <a:ext uri="{FF2B5EF4-FFF2-40B4-BE49-F238E27FC236}">
                  <a16:creationId xmlns:a16="http://schemas.microsoft.com/office/drawing/2014/main" id="{21C5CEE5-21A5-C399-24EF-D16711680D8B}"/>
                </a:ext>
              </a:extLst>
            </p:cNvPr>
            <p:cNvSpPr/>
            <p:nvPr/>
          </p:nvSpPr>
          <p:spPr>
            <a:xfrm>
              <a:off x="11061950" y="5082981"/>
              <a:ext cx="132514" cy="128239"/>
            </a:xfrm>
            <a:custGeom>
              <a:avLst/>
              <a:gdLst>
                <a:gd name="connsiteX0" fmla="*/ 0 w 232913"/>
                <a:gd name="connsiteY0" fmla="*/ 103517 h 258792"/>
                <a:gd name="connsiteX1" fmla="*/ 86264 w 232913"/>
                <a:gd name="connsiteY1" fmla="*/ 258792 h 258792"/>
                <a:gd name="connsiteX2" fmla="*/ 232913 w 232913"/>
                <a:gd name="connsiteY2" fmla="*/ 0 h 258792"/>
                <a:gd name="connsiteX3" fmla="*/ 232913 w 232913"/>
                <a:gd name="connsiteY3" fmla="*/ 0 h 258792"/>
                <a:gd name="connsiteX0" fmla="*/ 0 w 207034"/>
                <a:gd name="connsiteY0" fmla="*/ 181154 h 258792"/>
                <a:gd name="connsiteX1" fmla="*/ 60385 w 207034"/>
                <a:gd name="connsiteY1" fmla="*/ 258792 h 258792"/>
                <a:gd name="connsiteX2" fmla="*/ 207034 w 207034"/>
                <a:gd name="connsiteY2" fmla="*/ 0 h 258792"/>
                <a:gd name="connsiteX3" fmla="*/ 207034 w 207034"/>
                <a:gd name="connsiteY3" fmla="*/ 0 h 258792"/>
                <a:gd name="connsiteX0" fmla="*/ 0 w 267419"/>
                <a:gd name="connsiteY0" fmla="*/ 138022 h 258792"/>
                <a:gd name="connsiteX1" fmla="*/ 120770 w 267419"/>
                <a:gd name="connsiteY1" fmla="*/ 258792 h 258792"/>
                <a:gd name="connsiteX2" fmla="*/ 267419 w 267419"/>
                <a:gd name="connsiteY2" fmla="*/ 0 h 258792"/>
                <a:gd name="connsiteX3" fmla="*/ 267419 w 267419"/>
                <a:gd name="connsiteY3" fmla="*/ 0 h 258792"/>
              </a:gdLst>
              <a:ahLst/>
              <a:cxnLst>
                <a:cxn ang="0">
                  <a:pos x="connsiteX0" y="connsiteY0"/>
                </a:cxn>
                <a:cxn ang="0">
                  <a:pos x="connsiteX1" y="connsiteY1"/>
                </a:cxn>
                <a:cxn ang="0">
                  <a:pos x="connsiteX2" y="connsiteY2"/>
                </a:cxn>
                <a:cxn ang="0">
                  <a:pos x="connsiteX3" y="connsiteY3"/>
                </a:cxn>
              </a:cxnLst>
              <a:rect l="l" t="t" r="r" b="b"/>
              <a:pathLst>
                <a:path w="267419" h="258792">
                  <a:moveTo>
                    <a:pt x="0" y="138022"/>
                  </a:moveTo>
                  <a:lnTo>
                    <a:pt x="120770" y="258792"/>
                  </a:lnTo>
                  <a:lnTo>
                    <a:pt x="267419" y="0"/>
                  </a:lnTo>
                  <a:lnTo>
                    <a:pt x="267419" y="0"/>
                  </a:lnTo>
                </a:path>
              </a:pathLst>
            </a:custGeom>
            <a:noFill/>
            <a:ln w="31750" cap="rnd">
              <a:solidFill>
                <a:srgbClr val="E4E829"/>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ptos" panose="02110004020202020204"/>
                  <a:ea typeface="+mn-ea"/>
                  <a:cs typeface="+mn-cs"/>
                </a:rPr>
                <a:t> </a:t>
              </a:r>
            </a:p>
          </p:txBody>
        </p:sp>
        <p:sp>
          <p:nvSpPr>
            <p:cNvPr id="19" name="TextBox 18">
              <a:extLst>
                <a:ext uri="{FF2B5EF4-FFF2-40B4-BE49-F238E27FC236}">
                  <a16:creationId xmlns:a16="http://schemas.microsoft.com/office/drawing/2014/main" id="{0450A987-F5D6-23BE-1E08-2AFB602C1BD2}"/>
                </a:ext>
              </a:extLst>
            </p:cNvPr>
            <p:cNvSpPr txBox="1"/>
            <p:nvPr/>
          </p:nvSpPr>
          <p:spPr>
            <a:xfrm>
              <a:off x="11222182" y="4348857"/>
              <a:ext cx="2706254" cy="991233"/>
            </a:xfrm>
            <a:prstGeom prst="rect">
              <a:avLst/>
            </a:prstGeom>
            <a:noFill/>
          </p:spPr>
          <p:txBody>
            <a:bodyPr wrap="square">
              <a:spAutoFit/>
            </a:bodyPr>
            <a:lstStyle/>
            <a:p>
              <a:pPr marL="0" marR="0" lvl="0" indent="0" algn="l" defTabSz="914400" rtl="0" eaLnBrk="1" fontAlgn="auto" latinLnBrk="0" hangingPunct="1">
                <a:lnSpc>
                  <a:spcPts val="236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Long term Protection</a:t>
              </a:r>
            </a:p>
            <a:p>
              <a:pPr marL="0" marR="0" lvl="0" indent="0" algn="l" defTabSz="914400" rtl="0" eaLnBrk="1" fontAlgn="auto" latinLnBrk="0" hangingPunct="1">
                <a:lnSpc>
                  <a:spcPts val="236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Zero downtime</a:t>
              </a:r>
            </a:p>
            <a:p>
              <a:pPr marL="0" marR="0" lvl="0" indent="0" algn="l" defTabSz="914400" rtl="0" eaLnBrk="1" fontAlgn="auto" latinLnBrk="0" hangingPunct="1">
                <a:lnSpc>
                  <a:spcPts val="236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Asset Continuity </a:t>
              </a:r>
            </a:p>
          </p:txBody>
        </p:sp>
      </p:grpSp>
      <p:pic>
        <p:nvPicPr>
          <p:cNvPr id="20" name="Picture 19">
            <a:extLst>
              <a:ext uri="{FF2B5EF4-FFF2-40B4-BE49-F238E27FC236}">
                <a16:creationId xmlns:a16="http://schemas.microsoft.com/office/drawing/2014/main" id="{BA7CC589-E3F8-F7FE-4825-AF38A6A8D3BB}"/>
              </a:ext>
            </a:extLst>
          </p:cNvPr>
          <p:cNvPicPr>
            <a:picLocks noChangeAspect="1"/>
          </p:cNvPicPr>
          <p:nvPr/>
        </p:nvPicPr>
        <p:blipFill>
          <a:blip r:embed="rId6"/>
          <a:srcRect r="33596" b="7997"/>
          <a:stretch>
            <a:fillRect/>
          </a:stretch>
        </p:blipFill>
        <p:spPr>
          <a:xfrm>
            <a:off x="4682837" y="107577"/>
            <a:ext cx="6677892" cy="5204447"/>
          </a:xfrm>
          <a:prstGeom prst="rect">
            <a:avLst/>
          </a:prstGeom>
        </p:spPr>
      </p:pic>
    </p:spTree>
    <p:extLst>
      <p:ext uri="{BB962C8B-B14F-4D97-AF65-F5344CB8AC3E}">
        <p14:creationId xmlns:p14="http://schemas.microsoft.com/office/powerpoint/2010/main" val="10540844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C9622A-CEB9-0896-0566-6F232D99CD49}"/>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1444E3D9-9ADF-6D70-5053-052B3BC72145}"/>
              </a:ext>
            </a:extLst>
          </p:cNvPr>
          <p:cNvSpPr/>
          <p:nvPr/>
        </p:nvSpPr>
        <p:spPr>
          <a:xfrm>
            <a:off x="0" y="0"/>
            <a:ext cx="12192000" cy="6858000"/>
          </a:xfrm>
          <a:prstGeom prst="rect">
            <a:avLst/>
          </a:prstGeom>
          <a:gradFill flip="none" rotWithShape="1">
            <a:gsLst>
              <a:gs pos="22000">
                <a:srgbClr val="6389AD"/>
              </a:gs>
              <a:gs pos="61000">
                <a:srgbClr val="092854"/>
              </a:gs>
              <a:gs pos="0">
                <a:srgbClr val="9AC5E4"/>
              </a:gs>
            </a:gsLst>
            <a:lin ang="81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4000" b="1" i="0" u="none" strike="noStrike" kern="1200" cap="none" spc="0" normalizeH="0" baseline="0" noProof="0" dirty="0">
              <a:ln>
                <a:noFill/>
              </a:ln>
              <a:solidFill>
                <a:prstClr val="white"/>
              </a:solidFill>
              <a:effectLst/>
              <a:uLnTx/>
              <a:uFillTx/>
              <a:latin typeface="Proxima Nova" panose="02000506030000020004" pitchFamily="2" charset="0"/>
              <a:ea typeface="+mn-ea"/>
              <a:cs typeface="+mn-cs"/>
            </a:endParaRPr>
          </a:p>
        </p:txBody>
      </p:sp>
      <p:grpSp>
        <p:nvGrpSpPr>
          <p:cNvPr id="2" name="Group 1">
            <a:extLst>
              <a:ext uri="{FF2B5EF4-FFF2-40B4-BE49-F238E27FC236}">
                <a16:creationId xmlns:a16="http://schemas.microsoft.com/office/drawing/2014/main" id="{EC7098E9-BBFC-C389-C439-E18008EAE780}"/>
              </a:ext>
            </a:extLst>
          </p:cNvPr>
          <p:cNvGrpSpPr/>
          <p:nvPr/>
        </p:nvGrpSpPr>
        <p:grpSpPr>
          <a:xfrm>
            <a:off x="649017" y="6067504"/>
            <a:ext cx="4203608" cy="422501"/>
            <a:chOff x="7208633" y="304800"/>
            <a:chExt cx="4507038" cy="452998"/>
          </a:xfrm>
        </p:grpSpPr>
        <p:pic>
          <p:nvPicPr>
            <p:cNvPr id="3" name="Picture 2">
              <a:extLst>
                <a:ext uri="{FF2B5EF4-FFF2-40B4-BE49-F238E27FC236}">
                  <a16:creationId xmlns:a16="http://schemas.microsoft.com/office/drawing/2014/main" id="{CA86316E-6F10-6012-67D1-EF2D783237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0639" y="304800"/>
              <a:ext cx="2145032" cy="452998"/>
            </a:xfrm>
            <a:prstGeom prst="rect">
              <a:avLst/>
            </a:prstGeom>
          </p:spPr>
        </p:pic>
        <p:pic>
          <p:nvPicPr>
            <p:cNvPr id="4" name="Picture 2" descr="DeterTech – Specialists in temporary security solutions for construction sites and critical infrastructure projects.">
              <a:extLst>
                <a:ext uri="{FF2B5EF4-FFF2-40B4-BE49-F238E27FC236}">
                  <a16:creationId xmlns:a16="http://schemas.microsoft.com/office/drawing/2014/main" id="{6DAF0C35-DD86-479A-0197-0439BCC69A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8633" y="304800"/>
              <a:ext cx="2076415" cy="444511"/>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7A6CA99C-3C10-B599-6DC1-63F6A8EB13CA}"/>
                </a:ext>
              </a:extLst>
            </p:cNvPr>
            <p:cNvCxnSpPr>
              <a:cxnSpLocks/>
            </p:cNvCxnSpPr>
            <p:nvPr/>
          </p:nvCxnSpPr>
          <p:spPr>
            <a:xfrm>
              <a:off x="9427843" y="327344"/>
              <a:ext cx="0" cy="399421"/>
            </a:xfrm>
            <a:prstGeom prst="line">
              <a:avLst/>
            </a:prstGeom>
            <a:ln w="12700" cap="rnd">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10" name="TextBox 9">
            <a:extLst>
              <a:ext uri="{FF2B5EF4-FFF2-40B4-BE49-F238E27FC236}">
                <a16:creationId xmlns:a16="http://schemas.microsoft.com/office/drawing/2014/main" id="{86FE0F70-307A-1D43-13B7-B7CF89E401B5}"/>
              </a:ext>
            </a:extLst>
          </p:cNvPr>
          <p:cNvSpPr txBox="1"/>
          <p:nvPr/>
        </p:nvSpPr>
        <p:spPr>
          <a:xfrm>
            <a:off x="1698171" y="892629"/>
            <a:ext cx="9176658" cy="46782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white"/>
                </a:solidFill>
                <a:effectLst/>
                <a:uLnTx/>
                <a:uFillTx/>
                <a:latin typeface="Proxima Nova" panose="02000506030000020004" pitchFamily="2" charset="0"/>
                <a:ea typeface="+mn-ea"/>
                <a:cs typeface="+mn-cs"/>
              </a:rPr>
              <a:t>Unfortunately, it’s clear crime on renewable energy sites is currently here to stay, but if we work together, with the industry and the police, we can make a difference by designing out crime </a:t>
            </a:r>
            <a:r>
              <a:rPr kumimoji="0" lang="en-GB" sz="4000" b="1" i="0" u="none" strike="noStrike" kern="1200" cap="none" spc="0" normalizeH="0" baseline="0" noProof="0" dirty="0">
                <a:ln>
                  <a:noFill/>
                </a:ln>
                <a:solidFill>
                  <a:prstClr val="white"/>
                </a:solidFill>
                <a:effectLst/>
                <a:uLnTx/>
                <a:uFillTx/>
                <a:latin typeface="Aptos" panose="02110004020202020204"/>
                <a:ea typeface="+mn-ea"/>
                <a:cs typeface="+mn-cs"/>
              </a:rPr>
              <a:t>in</a:t>
            </a:r>
            <a:r>
              <a:rPr kumimoji="0" lang="en-GB" sz="4000" b="1" i="0" u="none" strike="noStrike" kern="1200" cap="none" spc="0" normalizeH="0" baseline="0" noProof="0" dirty="0">
                <a:ln>
                  <a:noFill/>
                </a:ln>
                <a:solidFill>
                  <a:prstClr val="white"/>
                </a:solidFill>
                <a:effectLst/>
                <a:uLnTx/>
                <a:uFillTx/>
                <a:latin typeface="Proxima Nova" panose="02000506030000020004" pitchFamily="2" charset="0"/>
                <a:ea typeface="+mn-ea"/>
                <a:cs typeface="+mn-cs"/>
              </a:rPr>
              <a:t> this sector, together.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10347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23ABD-CDD7-9177-65CD-CD841B67748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821A5FF7-EB1D-42D8-93FA-FB7ABF0DCD23}"/>
              </a:ext>
            </a:extLst>
          </p:cNvPr>
          <p:cNvPicPr>
            <a:picLocks noChangeAspect="1"/>
          </p:cNvPicPr>
          <p:nvPr/>
        </p:nvPicPr>
        <p:blipFill>
          <a:blip r:embed="rId3">
            <a:extLst>
              <a:ext uri="{28A0092B-C50C-407E-A947-70E740481C1C}">
                <a14:useLocalDpi xmlns:a14="http://schemas.microsoft.com/office/drawing/2010/main" val="0"/>
              </a:ext>
            </a:extLst>
          </a:blip>
          <a:srcRect l="26626" r="24665"/>
          <a:stretch>
            <a:fillRect/>
          </a:stretch>
        </p:blipFill>
        <p:spPr>
          <a:xfrm>
            <a:off x="7238089" y="0"/>
            <a:ext cx="2461324" cy="2980585"/>
          </a:xfrm>
          <a:prstGeom prst="rect">
            <a:avLst/>
          </a:prstGeom>
        </p:spPr>
      </p:pic>
      <p:pic>
        <p:nvPicPr>
          <p:cNvPr id="6" name="Picture 5">
            <a:extLst>
              <a:ext uri="{FF2B5EF4-FFF2-40B4-BE49-F238E27FC236}">
                <a16:creationId xmlns:a16="http://schemas.microsoft.com/office/drawing/2014/main" id="{3E03217A-C33A-AE94-D441-16229BB84B2C}"/>
              </a:ext>
            </a:extLst>
          </p:cNvPr>
          <p:cNvPicPr>
            <a:picLocks noChangeAspect="1"/>
          </p:cNvPicPr>
          <p:nvPr/>
        </p:nvPicPr>
        <p:blipFill>
          <a:blip r:embed="rId4">
            <a:extLst>
              <a:ext uri="{28A0092B-C50C-407E-A947-70E740481C1C}">
                <a14:useLocalDpi xmlns:a14="http://schemas.microsoft.com/office/drawing/2010/main" val="0"/>
              </a:ext>
            </a:extLst>
          </a:blip>
          <a:srcRect l="36427"/>
          <a:stretch>
            <a:fillRect/>
          </a:stretch>
        </p:blipFill>
        <p:spPr>
          <a:xfrm>
            <a:off x="9699412" y="3839908"/>
            <a:ext cx="2558239" cy="3018091"/>
          </a:xfrm>
          <a:prstGeom prst="rect">
            <a:avLst/>
          </a:prstGeom>
        </p:spPr>
      </p:pic>
      <p:grpSp>
        <p:nvGrpSpPr>
          <p:cNvPr id="10" name="Group 9">
            <a:extLst>
              <a:ext uri="{FF2B5EF4-FFF2-40B4-BE49-F238E27FC236}">
                <a16:creationId xmlns:a16="http://schemas.microsoft.com/office/drawing/2014/main" id="{5FF0E95F-82D4-6356-8336-97AE91009B88}"/>
              </a:ext>
            </a:extLst>
          </p:cNvPr>
          <p:cNvGrpSpPr/>
          <p:nvPr/>
        </p:nvGrpSpPr>
        <p:grpSpPr>
          <a:xfrm>
            <a:off x="7206828" y="0"/>
            <a:ext cx="4985172" cy="6858000"/>
            <a:chOff x="8093012" y="253941"/>
            <a:chExt cx="3826962" cy="5264673"/>
          </a:xfrm>
        </p:grpSpPr>
        <p:pic>
          <p:nvPicPr>
            <p:cNvPr id="5" name="Picture 4">
              <a:extLst>
                <a:ext uri="{FF2B5EF4-FFF2-40B4-BE49-F238E27FC236}">
                  <a16:creationId xmlns:a16="http://schemas.microsoft.com/office/drawing/2014/main" id="{9CEE6DDA-9484-8C0B-0C42-947E596CFC32}"/>
                </a:ext>
              </a:extLst>
            </p:cNvPr>
            <p:cNvPicPr>
              <a:picLocks noChangeAspect="1"/>
            </p:cNvPicPr>
            <p:nvPr/>
          </p:nvPicPr>
          <p:blipFill>
            <a:blip r:embed="rId5"/>
            <a:stretch>
              <a:fillRect/>
            </a:stretch>
          </p:blipFill>
          <p:spPr>
            <a:xfrm>
              <a:off x="10006493" y="253941"/>
              <a:ext cx="1913481" cy="2976571"/>
            </a:xfrm>
            <a:prstGeom prst="rect">
              <a:avLst/>
            </a:prstGeom>
          </p:spPr>
        </p:pic>
        <p:pic>
          <p:nvPicPr>
            <p:cNvPr id="9" name="Picture 8">
              <a:extLst>
                <a:ext uri="{FF2B5EF4-FFF2-40B4-BE49-F238E27FC236}">
                  <a16:creationId xmlns:a16="http://schemas.microsoft.com/office/drawing/2014/main" id="{EE3AD384-C860-3E1B-474D-51B424809E4A}"/>
                </a:ext>
              </a:extLst>
            </p:cNvPr>
            <p:cNvPicPr>
              <a:picLocks noChangeAspect="1"/>
            </p:cNvPicPr>
            <p:nvPr/>
          </p:nvPicPr>
          <p:blipFill>
            <a:blip r:embed="rId6"/>
            <a:stretch>
              <a:fillRect/>
            </a:stretch>
          </p:blipFill>
          <p:spPr>
            <a:xfrm>
              <a:off x="8093012" y="2542043"/>
              <a:ext cx="1913481" cy="2976571"/>
            </a:xfrm>
            <a:prstGeom prst="rect">
              <a:avLst/>
            </a:prstGeom>
          </p:spPr>
        </p:pic>
      </p:grpSp>
      <p:sp>
        <p:nvSpPr>
          <p:cNvPr id="2" name="Rectangle 1">
            <a:extLst>
              <a:ext uri="{FF2B5EF4-FFF2-40B4-BE49-F238E27FC236}">
                <a16:creationId xmlns:a16="http://schemas.microsoft.com/office/drawing/2014/main" id="{D8F9CA0E-06BA-2814-8065-2A41BE6D7EB4}"/>
              </a:ext>
            </a:extLst>
          </p:cNvPr>
          <p:cNvSpPr/>
          <p:nvPr/>
        </p:nvSpPr>
        <p:spPr>
          <a:xfrm>
            <a:off x="0" y="0"/>
            <a:ext cx="7238088" cy="6858000"/>
          </a:xfrm>
          <a:prstGeom prst="rect">
            <a:avLst/>
          </a:prstGeom>
          <a:gradFill flip="none" rotWithShape="1">
            <a:gsLst>
              <a:gs pos="22000">
                <a:srgbClr val="6389AD"/>
              </a:gs>
              <a:gs pos="61000">
                <a:srgbClr val="092854"/>
              </a:gs>
              <a:gs pos="0">
                <a:srgbClr val="9AC5E4"/>
              </a:gs>
            </a:gsLst>
            <a:lin ang="8100000" scaled="1"/>
            <a:tileRect/>
          </a:gradFill>
          <a:ln>
            <a:noFill/>
          </a:ln>
          <a:effectLst>
            <a:outerShdw blurRad="647700" dist="38100" algn="l" rotWithShape="0">
              <a:prstClr val="black">
                <a:alpha val="7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TextBox 18">
            <a:extLst>
              <a:ext uri="{FF2B5EF4-FFF2-40B4-BE49-F238E27FC236}">
                <a16:creationId xmlns:a16="http://schemas.microsoft.com/office/drawing/2014/main" id="{ECDFF6B6-C866-6A55-7C68-7ED44246DC5A}"/>
              </a:ext>
            </a:extLst>
          </p:cNvPr>
          <p:cNvSpPr txBox="1"/>
          <p:nvPr/>
        </p:nvSpPr>
        <p:spPr>
          <a:xfrm>
            <a:off x="659332" y="367995"/>
            <a:ext cx="5919424" cy="8925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E2E828"/>
                </a:solidFill>
                <a:effectLst/>
                <a:uLnTx/>
                <a:uFillTx/>
                <a:latin typeface="Proxima Nova Th" panose="02000506030000020004" pitchFamily="2" charset="0"/>
                <a:ea typeface="+mn-ea"/>
                <a:cs typeface="+mn-cs"/>
              </a:rPr>
              <a:t>Doncaster Solar Farm: </a:t>
            </a:r>
            <a:br>
              <a:rPr kumimoji="0" lang="en-US" sz="3200" b="0" i="0" u="none" strike="noStrike" kern="1200" cap="none" spc="0" normalizeH="0" baseline="0" noProof="0">
                <a:ln>
                  <a:noFill/>
                </a:ln>
                <a:solidFill>
                  <a:srgbClr val="E2E828"/>
                </a:solidFill>
                <a:effectLst/>
                <a:uLnTx/>
                <a:uFillTx/>
                <a:latin typeface="Proxima Nova Th" panose="02000506030000020004" pitchFamily="2" charset="0"/>
                <a:ea typeface="+mn-ea"/>
                <a:cs typeface="+mn-cs"/>
              </a:rPr>
            </a:br>
            <a:r>
              <a:rPr kumimoji="0" lang="en-US" sz="2000" b="0" i="0" u="none" strike="noStrike" kern="1200" cap="none" spc="0" normalizeH="0" baseline="0" noProof="0">
                <a:ln>
                  <a:noFill/>
                </a:ln>
                <a:solidFill>
                  <a:prstClr val="white"/>
                </a:solidFill>
                <a:effectLst/>
                <a:uLnTx/>
                <a:uFillTx/>
                <a:latin typeface="Proxima Nova Lt" panose="02000506030000020004" pitchFamily="2" charset="0"/>
                <a:ea typeface="+mn-ea"/>
                <a:cs typeface="+mn-cs"/>
              </a:rPr>
              <a:t>The Story</a:t>
            </a:r>
            <a:endParaRPr kumimoji="0" lang="en-US" sz="3600" b="0" i="0" u="none" strike="noStrike" kern="1200" cap="none" spc="0" normalizeH="0" baseline="0" noProof="0">
              <a:ln>
                <a:noFill/>
              </a:ln>
              <a:solidFill>
                <a:prstClr val="white"/>
              </a:solidFill>
              <a:effectLst/>
              <a:uLnTx/>
              <a:uFillTx/>
              <a:latin typeface="Proxima Nova Lt" panose="02000506030000020004" pitchFamily="2" charset="0"/>
              <a:ea typeface="+mn-ea"/>
              <a:cs typeface="+mn-cs"/>
            </a:endParaRPr>
          </a:p>
        </p:txBody>
      </p:sp>
      <p:grpSp>
        <p:nvGrpSpPr>
          <p:cNvPr id="28" name="Group 27">
            <a:extLst>
              <a:ext uri="{FF2B5EF4-FFF2-40B4-BE49-F238E27FC236}">
                <a16:creationId xmlns:a16="http://schemas.microsoft.com/office/drawing/2014/main" id="{EB738D9C-D7A5-2E85-8C92-BF37614DE85C}"/>
              </a:ext>
            </a:extLst>
          </p:cNvPr>
          <p:cNvGrpSpPr/>
          <p:nvPr/>
        </p:nvGrpSpPr>
        <p:grpSpPr>
          <a:xfrm>
            <a:off x="657371" y="1433744"/>
            <a:ext cx="5840172" cy="370938"/>
            <a:chOff x="727606" y="1706137"/>
            <a:chExt cx="5840172" cy="370938"/>
          </a:xfrm>
        </p:grpSpPr>
        <p:sp>
          <p:nvSpPr>
            <p:cNvPr id="26" name="TextBox 25">
              <a:extLst>
                <a:ext uri="{FF2B5EF4-FFF2-40B4-BE49-F238E27FC236}">
                  <a16:creationId xmlns:a16="http://schemas.microsoft.com/office/drawing/2014/main" id="{D1C9DCE4-D638-BD95-5C20-25FC32D536A1}"/>
                </a:ext>
              </a:extLst>
            </p:cNvPr>
            <p:cNvSpPr txBox="1"/>
            <p:nvPr/>
          </p:nvSpPr>
          <p:spPr>
            <a:xfrm>
              <a:off x="1266074" y="1706137"/>
              <a:ext cx="530170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Proxima Nova Lt" panose="02000506030000020004" pitchFamily="2" charset="0"/>
                  <a:ea typeface="+mn-ea"/>
                  <a:cs typeface="+mn-cs"/>
                </a:rPr>
                <a:t>Various incidents of criminal activity</a:t>
              </a:r>
              <a:endParaRPr kumimoji="0" lang="en-US" sz="1800" b="0" i="0" u="none" strike="noStrike" kern="1200" cap="none" spc="0" normalizeH="0" baseline="0" noProof="0">
                <a:ln>
                  <a:noFill/>
                </a:ln>
                <a:solidFill>
                  <a:prstClr val="white"/>
                </a:solidFill>
                <a:effectLst/>
                <a:uLnTx/>
                <a:uFillTx/>
                <a:latin typeface="Proxima Nova Lt" panose="02000506030000020004" pitchFamily="2" charset="0"/>
                <a:ea typeface="+mn-ea"/>
                <a:cs typeface="+mn-cs"/>
              </a:endParaRPr>
            </a:p>
          </p:txBody>
        </p:sp>
        <p:pic>
          <p:nvPicPr>
            <p:cNvPr id="27" name="Graphic 26">
              <a:extLst>
                <a:ext uri="{FF2B5EF4-FFF2-40B4-BE49-F238E27FC236}">
                  <a16:creationId xmlns:a16="http://schemas.microsoft.com/office/drawing/2014/main" id="{68A4EC0F-5E92-704B-7891-B993E578D39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27606" y="1707743"/>
              <a:ext cx="369332" cy="369332"/>
            </a:xfrm>
            <a:prstGeom prst="rect">
              <a:avLst/>
            </a:prstGeom>
          </p:spPr>
        </p:pic>
      </p:grpSp>
      <p:grpSp>
        <p:nvGrpSpPr>
          <p:cNvPr id="29" name="Group 28">
            <a:extLst>
              <a:ext uri="{FF2B5EF4-FFF2-40B4-BE49-F238E27FC236}">
                <a16:creationId xmlns:a16="http://schemas.microsoft.com/office/drawing/2014/main" id="{7563CF2D-0FEA-1803-C473-37D9B7D52E8B}"/>
              </a:ext>
            </a:extLst>
          </p:cNvPr>
          <p:cNvGrpSpPr/>
          <p:nvPr/>
        </p:nvGrpSpPr>
        <p:grpSpPr>
          <a:xfrm>
            <a:off x="657371" y="2058778"/>
            <a:ext cx="4624592" cy="646331"/>
            <a:chOff x="727606" y="1706137"/>
            <a:chExt cx="4624592" cy="646331"/>
          </a:xfrm>
        </p:grpSpPr>
        <p:sp>
          <p:nvSpPr>
            <p:cNvPr id="30" name="TextBox 29">
              <a:extLst>
                <a:ext uri="{FF2B5EF4-FFF2-40B4-BE49-F238E27FC236}">
                  <a16:creationId xmlns:a16="http://schemas.microsoft.com/office/drawing/2014/main" id="{63598AF4-0098-E1FB-AB32-02D6186729A2}"/>
                </a:ext>
              </a:extLst>
            </p:cNvPr>
            <p:cNvSpPr txBox="1"/>
            <p:nvPr/>
          </p:nvSpPr>
          <p:spPr>
            <a:xfrm>
              <a:off x="1266074" y="1706137"/>
              <a:ext cx="408612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Proxima Nova Lt" panose="02000506030000020004" pitchFamily="2" charset="0"/>
                  <a:ea typeface="+mn-ea"/>
                  <a:cs typeface="+mn-cs"/>
                </a:rPr>
                <a:t>Site at 0% capacity and due closure – insurer risk</a:t>
              </a:r>
            </a:p>
          </p:txBody>
        </p:sp>
        <p:pic>
          <p:nvPicPr>
            <p:cNvPr id="31" name="Graphic 30">
              <a:extLst>
                <a:ext uri="{FF2B5EF4-FFF2-40B4-BE49-F238E27FC236}">
                  <a16:creationId xmlns:a16="http://schemas.microsoft.com/office/drawing/2014/main" id="{37AA965F-468B-A6A7-7322-2AE4EDA6343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27606" y="1707743"/>
              <a:ext cx="369332" cy="369332"/>
            </a:xfrm>
            <a:prstGeom prst="rect">
              <a:avLst/>
            </a:prstGeom>
          </p:spPr>
        </p:pic>
      </p:grpSp>
      <p:grpSp>
        <p:nvGrpSpPr>
          <p:cNvPr id="32" name="Group 31">
            <a:extLst>
              <a:ext uri="{FF2B5EF4-FFF2-40B4-BE49-F238E27FC236}">
                <a16:creationId xmlns:a16="http://schemas.microsoft.com/office/drawing/2014/main" id="{37441338-D31C-23A1-649A-BCBAE7241694}"/>
              </a:ext>
            </a:extLst>
          </p:cNvPr>
          <p:cNvGrpSpPr/>
          <p:nvPr/>
        </p:nvGrpSpPr>
        <p:grpSpPr>
          <a:xfrm>
            <a:off x="657371" y="2936259"/>
            <a:ext cx="4708552" cy="646331"/>
            <a:chOff x="727606" y="1706137"/>
            <a:chExt cx="4708552" cy="646331"/>
          </a:xfrm>
        </p:grpSpPr>
        <p:sp>
          <p:nvSpPr>
            <p:cNvPr id="33" name="TextBox 32">
              <a:extLst>
                <a:ext uri="{FF2B5EF4-FFF2-40B4-BE49-F238E27FC236}">
                  <a16:creationId xmlns:a16="http://schemas.microsoft.com/office/drawing/2014/main" id="{1B6CD7B1-F348-7228-27D8-E3B396EB5065}"/>
                </a:ext>
              </a:extLst>
            </p:cNvPr>
            <p:cNvSpPr txBox="1"/>
            <p:nvPr/>
          </p:nvSpPr>
          <p:spPr>
            <a:xfrm>
              <a:off x="1266074" y="1706137"/>
              <a:ext cx="417008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Proxima Nova Lt" panose="02000506030000020004" pitchFamily="2" charset="0"/>
                  <a:ea typeface="+mn-ea"/>
                  <a:cs typeface="+mn-cs"/>
                </a:rPr>
                <a:t>Customer approached DeterTech as a last resort </a:t>
              </a:r>
            </a:p>
          </p:txBody>
        </p:sp>
        <p:pic>
          <p:nvPicPr>
            <p:cNvPr id="34" name="Graphic 33">
              <a:extLst>
                <a:ext uri="{FF2B5EF4-FFF2-40B4-BE49-F238E27FC236}">
                  <a16:creationId xmlns:a16="http://schemas.microsoft.com/office/drawing/2014/main" id="{584062D4-93C4-270C-785A-4469C1CD376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27606" y="1707743"/>
              <a:ext cx="369332" cy="369332"/>
            </a:xfrm>
            <a:prstGeom prst="rect">
              <a:avLst/>
            </a:prstGeom>
          </p:spPr>
        </p:pic>
      </p:grpSp>
      <p:grpSp>
        <p:nvGrpSpPr>
          <p:cNvPr id="35" name="Group 34">
            <a:extLst>
              <a:ext uri="{FF2B5EF4-FFF2-40B4-BE49-F238E27FC236}">
                <a16:creationId xmlns:a16="http://schemas.microsoft.com/office/drawing/2014/main" id="{6B90EB9A-1196-7ED3-7916-F8D6D3C586A4}"/>
              </a:ext>
            </a:extLst>
          </p:cNvPr>
          <p:cNvGrpSpPr/>
          <p:nvPr/>
        </p:nvGrpSpPr>
        <p:grpSpPr>
          <a:xfrm>
            <a:off x="657371" y="3838292"/>
            <a:ext cx="4708552" cy="646331"/>
            <a:chOff x="727606" y="1706137"/>
            <a:chExt cx="4708552" cy="646331"/>
          </a:xfrm>
        </p:grpSpPr>
        <p:sp>
          <p:nvSpPr>
            <p:cNvPr id="36" name="TextBox 35">
              <a:extLst>
                <a:ext uri="{FF2B5EF4-FFF2-40B4-BE49-F238E27FC236}">
                  <a16:creationId xmlns:a16="http://schemas.microsoft.com/office/drawing/2014/main" id="{3CE0A6B0-169E-B49E-A41B-8E15CFBA79C6}"/>
                </a:ext>
              </a:extLst>
            </p:cNvPr>
            <p:cNvSpPr txBox="1"/>
            <p:nvPr/>
          </p:nvSpPr>
          <p:spPr>
            <a:xfrm>
              <a:off x="1266074" y="1706137"/>
              <a:ext cx="417008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Proxima Nova Lt" panose="02000506030000020004" pitchFamily="2" charset="0"/>
                  <a:ea typeface="+mn-ea"/>
                  <a:cs typeface="+mn-cs"/>
                </a:rPr>
                <a:t>DeterTech met with customer at site to survey and provide expert opinion</a:t>
              </a:r>
            </a:p>
          </p:txBody>
        </p:sp>
        <p:pic>
          <p:nvPicPr>
            <p:cNvPr id="37" name="Graphic 36">
              <a:extLst>
                <a:ext uri="{FF2B5EF4-FFF2-40B4-BE49-F238E27FC236}">
                  <a16:creationId xmlns:a16="http://schemas.microsoft.com/office/drawing/2014/main" id="{2108DB78-F2B6-4BEF-8D15-615612EB303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27606" y="1707743"/>
              <a:ext cx="369332" cy="369332"/>
            </a:xfrm>
            <a:prstGeom prst="rect">
              <a:avLst/>
            </a:prstGeom>
          </p:spPr>
        </p:pic>
      </p:grpSp>
      <p:grpSp>
        <p:nvGrpSpPr>
          <p:cNvPr id="38" name="Group 37">
            <a:extLst>
              <a:ext uri="{FF2B5EF4-FFF2-40B4-BE49-F238E27FC236}">
                <a16:creationId xmlns:a16="http://schemas.microsoft.com/office/drawing/2014/main" id="{6F43A67F-FFAF-AE52-A399-3B6D01E50F47}"/>
              </a:ext>
            </a:extLst>
          </p:cNvPr>
          <p:cNvGrpSpPr/>
          <p:nvPr/>
        </p:nvGrpSpPr>
        <p:grpSpPr>
          <a:xfrm>
            <a:off x="657371" y="4715773"/>
            <a:ext cx="4708552" cy="370938"/>
            <a:chOff x="727606" y="1706137"/>
            <a:chExt cx="4708552" cy="370938"/>
          </a:xfrm>
        </p:grpSpPr>
        <p:sp>
          <p:nvSpPr>
            <p:cNvPr id="39" name="TextBox 38">
              <a:extLst>
                <a:ext uri="{FF2B5EF4-FFF2-40B4-BE49-F238E27FC236}">
                  <a16:creationId xmlns:a16="http://schemas.microsoft.com/office/drawing/2014/main" id="{623ACD52-56BE-D83B-F974-9DACEA8EB857}"/>
                </a:ext>
              </a:extLst>
            </p:cNvPr>
            <p:cNvSpPr txBox="1"/>
            <p:nvPr/>
          </p:nvSpPr>
          <p:spPr>
            <a:xfrm>
              <a:off x="1266074" y="1706137"/>
              <a:ext cx="417008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Proxima Nova Lt" panose="02000506030000020004" pitchFamily="2" charset="0"/>
                  <a:ea typeface="+mn-ea"/>
                  <a:cs typeface="+mn-cs"/>
                </a:rPr>
                <a:t>DeterTech solution deployed</a:t>
              </a:r>
            </a:p>
          </p:txBody>
        </p:sp>
        <p:pic>
          <p:nvPicPr>
            <p:cNvPr id="40" name="Graphic 39">
              <a:extLst>
                <a:ext uri="{FF2B5EF4-FFF2-40B4-BE49-F238E27FC236}">
                  <a16:creationId xmlns:a16="http://schemas.microsoft.com/office/drawing/2014/main" id="{A3DA9EDD-03B1-0C09-E3DD-229362DE8AA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27606" y="1707743"/>
              <a:ext cx="369332" cy="369332"/>
            </a:xfrm>
            <a:prstGeom prst="rect">
              <a:avLst/>
            </a:prstGeom>
          </p:spPr>
        </p:pic>
      </p:grpSp>
      <p:grpSp>
        <p:nvGrpSpPr>
          <p:cNvPr id="41" name="Group 40">
            <a:extLst>
              <a:ext uri="{FF2B5EF4-FFF2-40B4-BE49-F238E27FC236}">
                <a16:creationId xmlns:a16="http://schemas.microsoft.com/office/drawing/2014/main" id="{35F4B191-C925-3C24-EF9D-C12DCAF0DD81}"/>
              </a:ext>
            </a:extLst>
          </p:cNvPr>
          <p:cNvGrpSpPr/>
          <p:nvPr/>
        </p:nvGrpSpPr>
        <p:grpSpPr>
          <a:xfrm>
            <a:off x="657371" y="5327830"/>
            <a:ext cx="5636746" cy="370938"/>
            <a:chOff x="727606" y="1706137"/>
            <a:chExt cx="5636746" cy="370938"/>
          </a:xfrm>
        </p:grpSpPr>
        <p:sp>
          <p:nvSpPr>
            <p:cNvPr id="42" name="TextBox 41">
              <a:extLst>
                <a:ext uri="{FF2B5EF4-FFF2-40B4-BE49-F238E27FC236}">
                  <a16:creationId xmlns:a16="http://schemas.microsoft.com/office/drawing/2014/main" id="{3777C645-8ED2-3812-C246-5B9C4952C7B6}"/>
                </a:ext>
              </a:extLst>
            </p:cNvPr>
            <p:cNvSpPr txBox="1"/>
            <p:nvPr/>
          </p:nvSpPr>
          <p:spPr>
            <a:xfrm>
              <a:off x="1266073" y="1706137"/>
              <a:ext cx="509827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Proxima Nova Lt" panose="02000506030000020004" pitchFamily="2" charset="0"/>
                  <a:ea typeface="+mn-ea"/>
                  <a:cs typeface="+mn-cs"/>
                </a:rPr>
                <a:t>Regular engagement with South Yorkshire Police </a:t>
              </a:r>
            </a:p>
          </p:txBody>
        </p:sp>
        <p:pic>
          <p:nvPicPr>
            <p:cNvPr id="43" name="Graphic 42">
              <a:extLst>
                <a:ext uri="{FF2B5EF4-FFF2-40B4-BE49-F238E27FC236}">
                  <a16:creationId xmlns:a16="http://schemas.microsoft.com/office/drawing/2014/main" id="{B3472D81-2E60-DD23-AAF0-A08C0F13DF9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27606" y="1707743"/>
              <a:ext cx="369332" cy="369332"/>
            </a:xfrm>
            <a:prstGeom prst="rect">
              <a:avLst/>
            </a:prstGeom>
          </p:spPr>
        </p:pic>
      </p:grpSp>
      <p:grpSp>
        <p:nvGrpSpPr>
          <p:cNvPr id="14" name="Group 13">
            <a:extLst>
              <a:ext uri="{FF2B5EF4-FFF2-40B4-BE49-F238E27FC236}">
                <a16:creationId xmlns:a16="http://schemas.microsoft.com/office/drawing/2014/main" id="{B5060EBB-35CF-1E2B-399D-46D39DF7BA85}"/>
              </a:ext>
            </a:extLst>
          </p:cNvPr>
          <p:cNvGrpSpPr/>
          <p:nvPr/>
        </p:nvGrpSpPr>
        <p:grpSpPr>
          <a:xfrm>
            <a:off x="649017" y="6067504"/>
            <a:ext cx="4203608" cy="422501"/>
            <a:chOff x="7208633" y="304800"/>
            <a:chExt cx="4507038" cy="452998"/>
          </a:xfrm>
        </p:grpSpPr>
        <p:pic>
          <p:nvPicPr>
            <p:cNvPr id="15" name="Picture 14">
              <a:extLst>
                <a:ext uri="{FF2B5EF4-FFF2-40B4-BE49-F238E27FC236}">
                  <a16:creationId xmlns:a16="http://schemas.microsoft.com/office/drawing/2014/main" id="{45AD270A-B3FF-5F78-18D5-A1ABDE06299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70639" y="304800"/>
              <a:ext cx="2145032" cy="452998"/>
            </a:xfrm>
            <a:prstGeom prst="rect">
              <a:avLst/>
            </a:prstGeom>
          </p:spPr>
        </p:pic>
        <p:pic>
          <p:nvPicPr>
            <p:cNvPr id="16" name="Picture 2" descr="DeterTech – Specialists in temporary security solutions for construction sites and critical infrastructure projects.">
              <a:extLst>
                <a:ext uri="{FF2B5EF4-FFF2-40B4-BE49-F238E27FC236}">
                  <a16:creationId xmlns:a16="http://schemas.microsoft.com/office/drawing/2014/main" id="{3F917BFD-0BBC-D481-B86A-259FA9E5D4B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08633" y="304800"/>
              <a:ext cx="2076415" cy="444511"/>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a:extLst>
                <a:ext uri="{FF2B5EF4-FFF2-40B4-BE49-F238E27FC236}">
                  <a16:creationId xmlns:a16="http://schemas.microsoft.com/office/drawing/2014/main" id="{064746EE-0694-3546-7B4C-AA46F7E87BB2}"/>
                </a:ext>
              </a:extLst>
            </p:cNvPr>
            <p:cNvCxnSpPr>
              <a:cxnSpLocks/>
            </p:cNvCxnSpPr>
            <p:nvPr/>
          </p:nvCxnSpPr>
          <p:spPr>
            <a:xfrm>
              <a:off x="9427843" y="327344"/>
              <a:ext cx="0" cy="399421"/>
            </a:xfrm>
            <a:prstGeom prst="line">
              <a:avLst/>
            </a:prstGeom>
            <a:ln w="12700" cap="rnd">
              <a:solidFill>
                <a:schemeClr val="bg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7229581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E703A-7F08-C22E-AA12-1B7F9B03AB31}"/>
              </a:ext>
            </a:extLst>
          </p:cNvPr>
          <p:cNvSpPr>
            <a:spLocks noGrp="1"/>
          </p:cNvSpPr>
          <p:nvPr>
            <p:ph type="title"/>
          </p:nvPr>
        </p:nvSpPr>
        <p:spPr/>
        <p:txBody>
          <a:bodyPr/>
          <a:lstStyle/>
          <a:p>
            <a:r>
              <a:rPr lang="en-US" sz="3200" b="1" dirty="0"/>
              <a:t>PROJECT LIFECYCLE  </a:t>
            </a:r>
            <a:br>
              <a:rPr lang="en-US" sz="3200" b="1" dirty="0"/>
            </a:br>
            <a:r>
              <a:rPr lang="en-US" sz="3200" b="1" dirty="0"/>
              <a:t>Deliver on time, on spec, on budget …..create value </a:t>
            </a:r>
            <a:endParaRPr lang="en-US" b="0" dirty="0"/>
          </a:p>
        </p:txBody>
      </p:sp>
      <p:sp>
        <p:nvSpPr>
          <p:cNvPr id="5" name="Rectangle 4">
            <a:extLst>
              <a:ext uri="{FF2B5EF4-FFF2-40B4-BE49-F238E27FC236}">
                <a16:creationId xmlns:a16="http://schemas.microsoft.com/office/drawing/2014/main" id="{3ACC4B2C-8F5D-F4B3-22C3-53B91B29DB04}"/>
              </a:ext>
            </a:extLst>
          </p:cNvPr>
          <p:cNvSpPr/>
          <p:nvPr/>
        </p:nvSpPr>
        <p:spPr>
          <a:xfrm>
            <a:off x="9016055" y="1676992"/>
            <a:ext cx="2700000" cy="3881387"/>
          </a:xfrm>
          <a:prstGeom prst="rect">
            <a:avLst/>
          </a:prstGeom>
          <a:solidFill>
            <a:schemeClr val="bg1"/>
          </a:solidFill>
          <a:ln>
            <a:noFill/>
          </a:ln>
          <a:effectLst>
            <a:outerShdw blurRad="412533" algn="ctr" rotWithShape="0">
              <a:prstClr val="black">
                <a:alpha val="12911"/>
              </a:prstClr>
            </a:outerShdw>
          </a:effectLst>
        </p:spPr>
        <p:style>
          <a:lnRef idx="1">
            <a:schemeClr val="accent1"/>
          </a:lnRef>
          <a:fillRef idx="3">
            <a:schemeClr val="accent1"/>
          </a:fillRef>
          <a:effectRef idx="2">
            <a:schemeClr val="accent1"/>
          </a:effectRef>
          <a:fontRef idx="minor">
            <a:schemeClr val="lt1"/>
          </a:fontRef>
        </p:style>
        <p:txBody>
          <a:bodyPr tIns="2196000" bIns="0" rtlCol="0" anchor="t" anchorCtr="0"/>
          <a:lstStyle/>
          <a:p>
            <a:pPr marL="263525" marR="194310" lvl="0" indent="-171450" algn="l" defTabSz="914400" rtl="0" eaLnBrk="1" fontAlgn="auto" latinLnBrk="0" hangingPunct="1">
              <a:lnSpc>
                <a:spcPct val="100000"/>
              </a:lnSpc>
              <a:spcBef>
                <a:spcPts val="735"/>
              </a:spcBef>
              <a:spcAft>
                <a:spcPts val="0"/>
              </a:spcAft>
              <a:buClr>
                <a:srgbClr val="6FACDE"/>
              </a:buClr>
              <a:buSzTx/>
              <a:buFont typeface="Arial" panose="020B0604020202020204" pitchFamily="34" charset="0"/>
              <a:buChar char="•"/>
              <a:tabLst>
                <a:tab pos="177800" algn="l"/>
              </a:tabLst>
              <a:defRPr/>
            </a:pPr>
            <a:r>
              <a:rPr kumimoji="0" lang="en-GB" sz="1200" b="0" i="0" u="none" strike="noStrike" kern="1200" cap="none" spc="0" normalizeH="0" baseline="0" noProof="0" dirty="0">
                <a:ln>
                  <a:noFill/>
                </a:ln>
                <a:solidFill>
                  <a:srgbClr val="0E2841"/>
                </a:solidFill>
                <a:effectLst/>
                <a:uLnTx/>
                <a:uFillTx/>
                <a:latin typeface="Arial"/>
                <a:ea typeface="+mn-ea"/>
                <a:cs typeface="Arial"/>
              </a:rPr>
              <a:t>Insurance</a:t>
            </a:r>
            <a:r>
              <a:rPr kumimoji="0" lang="en-GB" sz="1200" b="0" i="0" u="none" strike="noStrike" kern="1200" cap="none" spc="-30" normalizeH="0" baseline="0" noProof="0" dirty="0">
                <a:ln>
                  <a:noFill/>
                </a:ln>
                <a:solidFill>
                  <a:srgbClr val="0E2841"/>
                </a:solidFill>
                <a:effectLst/>
                <a:uLnTx/>
                <a:uFillTx/>
                <a:latin typeface="Arial"/>
                <a:ea typeface="+mn-ea"/>
                <a:cs typeface="Arial"/>
              </a:rPr>
              <a:t> </a:t>
            </a:r>
            <a:r>
              <a:rPr kumimoji="0" lang="en-GB" sz="1200" b="0" i="0" u="none" strike="noStrike" kern="1200" cap="none" spc="-10" normalizeH="0" baseline="0" noProof="0" dirty="0">
                <a:ln>
                  <a:noFill/>
                </a:ln>
                <a:solidFill>
                  <a:srgbClr val="0E2841"/>
                </a:solidFill>
                <a:effectLst/>
                <a:uLnTx/>
                <a:uFillTx/>
                <a:latin typeface="Arial"/>
                <a:ea typeface="+mn-ea"/>
                <a:cs typeface="Arial"/>
              </a:rPr>
              <a:t>renewals</a:t>
            </a:r>
            <a:endParaRPr kumimoji="0" lang="en-GB" sz="1200" b="0" i="0" u="none" strike="noStrike" kern="1200" cap="none" spc="0" normalizeH="0" baseline="0" noProof="0" dirty="0">
              <a:ln>
                <a:noFill/>
              </a:ln>
              <a:solidFill>
                <a:srgbClr val="0E2841"/>
              </a:solidFill>
              <a:effectLst/>
              <a:uLnTx/>
              <a:uFillTx/>
              <a:latin typeface="Arial"/>
              <a:ea typeface="+mn-ea"/>
              <a:cs typeface="Arial"/>
            </a:endParaRPr>
          </a:p>
          <a:p>
            <a:pPr marL="263525" marR="157480" lvl="0" indent="-171450" algn="l" defTabSz="914400" rtl="0" eaLnBrk="1" fontAlgn="auto" latinLnBrk="0" hangingPunct="1">
              <a:lnSpc>
                <a:spcPct val="100000"/>
              </a:lnSpc>
              <a:spcBef>
                <a:spcPts val="600"/>
              </a:spcBef>
              <a:spcAft>
                <a:spcPts val="0"/>
              </a:spcAft>
              <a:buClr>
                <a:srgbClr val="6FACDE"/>
              </a:buClr>
              <a:buSzTx/>
              <a:buFont typeface="Arial" panose="020B0604020202020204" pitchFamily="34" charset="0"/>
              <a:buChar char="•"/>
              <a:tabLst>
                <a:tab pos="177800" algn="l"/>
              </a:tabLst>
              <a:defRPr/>
            </a:pPr>
            <a:r>
              <a:rPr kumimoji="0" lang="en-GB" sz="1200" b="0" i="0" u="none" strike="noStrike" kern="1200" cap="none" spc="0" normalizeH="0" baseline="0" noProof="0" dirty="0">
                <a:ln>
                  <a:noFill/>
                </a:ln>
                <a:solidFill>
                  <a:srgbClr val="0E2841"/>
                </a:solidFill>
                <a:effectLst/>
                <a:uLnTx/>
                <a:uFillTx/>
                <a:latin typeface="Arial"/>
                <a:ea typeface="+mn-ea"/>
                <a:cs typeface="Arial"/>
              </a:rPr>
              <a:t>Risk</a:t>
            </a:r>
            <a:r>
              <a:rPr kumimoji="0" lang="en-GB" sz="1200" b="0" i="0" u="none" strike="noStrike" kern="1200" cap="none" spc="-30"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engineering</a:t>
            </a:r>
          </a:p>
          <a:p>
            <a:pPr marL="263525" marR="157480" lvl="0" indent="-171450" algn="l" defTabSz="914400" rtl="0" eaLnBrk="1" fontAlgn="auto" latinLnBrk="0" hangingPunct="1">
              <a:lnSpc>
                <a:spcPct val="100000"/>
              </a:lnSpc>
              <a:spcBef>
                <a:spcPts val="600"/>
              </a:spcBef>
              <a:spcAft>
                <a:spcPts val="0"/>
              </a:spcAft>
              <a:buClr>
                <a:srgbClr val="6FACDE"/>
              </a:buClr>
              <a:buSzTx/>
              <a:buFont typeface="Arial" panose="020B0604020202020204" pitchFamily="34" charset="0"/>
              <a:buChar char="•"/>
              <a:tabLst>
                <a:tab pos="177800" algn="l"/>
              </a:tabLst>
              <a:defRPr/>
            </a:pPr>
            <a:r>
              <a:rPr kumimoji="0" lang="en-GB" sz="1200" b="0" i="0" u="none" strike="noStrike" kern="1200" cap="none" spc="0" normalizeH="0" baseline="0" noProof="0" dirty="0">
                <a:ln>
                  <a:noFill/>
                </a:ln>
                <a:solidFill>
                  <a:srgbClr val="0E2841"/>
                </a:solidFill>
                <a:effectLst/>
                <a:uLnTx/>
                <a:uFillTx/>
                <a:latin typeface="Arial"/>
                <a:ea typeface="+mn-ea"/>
                <a:cs typeface="Arial"/>
              </a:rPr>
              <a:t>Claims</a:t>
            </a:r>
          </a:p>
          <a:p>
            <a:pPr marL="263525" marR="216535" lvl="0" indent="-171450" algn="l" defTabSz="914400" rtl="0" eaLnBrk="1" fontAlgn="auto" latinLnBrk="0" hangingPunct="1">
              <a:lnSpc>
                <a:spcPct val="100000"/>
              </a:lnSpc>
              <a:spcBef>
                <a:spcPts val="600"/>
              </a:spcBef>
              <a:spcAft>
                <a:spcPts val="0"/>
              </a:spcAft>
              <a:buClr>
                <a:srgbClr val="6FACDE"/>
              </a:buClr>
              <a:buSzTx/>
              <a:buFont typeface="Arial" panose="020B0604020202020204" pitchFamily="34" charset="0"/>
              <a:buChar char="•"/>
              <a:tabLst>
                <a:tab pos="177800" algn="l"/>
              </a:tabLst>
              <a:defRPr/>
            </a:pPr>
            <a:r>
              <a:rPr kumimoji="0" lang="en-GB" sz="1200" b="0" i="0" u="none" strike="noStrike" kern="1200" cap="none" spc="0" normalizeH="0" baseline="0" noProof="0" dirty="0">
                <a:ln>
                  <a:noFill/>
                </a:ln>
                <a:solidFill>
                  <a:srgbClr val="0E2841"/>
                </a:solidFill>
                <a:effectLst/>
                <a:uLnTx/>
                <a:uFillTx/>
                <a:latin typeface="Arial"/>
                <a:ea typeface="+mn-ea"/>
                <a:cs typeface="Arial"/>
              </a:rPr>
              <a:t>Change</a:t>
            </a:r>
            <a:r>
              <a:rPr kumimoji="0" lang="en-GB" sz="1200" b="0" i="0" u="none" strike="noStrike" kern="1200" cap="none" spc="-10"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in</a:t>
            </a:r>
            <a:r>
              <a:rPr kumimoji="0" lang="en-GB" sz="1200" b="0" i="0" u="none" strike="noStrike" kern="1200" cap="none" spc="-15"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risk</a:t>
            </a:r>
            <a:r>
              <a:rPr kumimoji="0" lang="en-GB" sz="1200" b="0" i="0" u="none" strike="noStrike" kern="1200" cap="none" spc="-40"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a:t>
            </a:r>
            <a:r>
              <a:rPr kumimoji="0" lang="en-GB" sz="1200" b="0" i="0" u="none" strike="noStrike" kern="1200" cap="none" spc="-20" normalizeH="0" baseline="0" noProof="0" dirty="0">
                <a:ln>
                  <a:noFill/>
                </a:ln>
                <a:solidFill>
                  <a:srgbClr val="0E2841"/>
                </a:solidFill>
                <a:effectLst/>
                <a:uLnTx/>
                <a:uFillTx/>
                <a:latin typeface="Arial"/>
                <a:ea typeface="+mn-ea"/>
                <a:cs typeface="Arial"/>
              </a:rPr>
              <a:t> </a:t>
            </a:r>
            <a:r>
              <a:rPr kumimoji="0" lang="en-GB" sz="1200" b="0" i="0" u="none" strike="noStrike" kern="1200" cap="none" spc="-10" normalizeH="0" baseline="0" noProof="0" dirty="0">
                <a:ln>
                  <a:noFill/>
                </a:ln>
                <a:solidFill>
                  <a:srgbClr val="0E2841"/>
                </a:solidFill>
                <a:effectLst/>
                <a:uLnTx/>
                <a:uFillTx/>
                <a:latin typeface="Arial"/>
                <a:ea typeface="+mn-ea"/>
                <a:cs typeface="Arial"/>
              </a:rPr>
              <a:t>Progress</a:t>
            </a:r>
            <a:endParaRPr kumimoji="0" lang="en-GB" sz="1200" b="0" i="0" u="none" strike="noStrike" kern="1200" cap="none" spc="0" normalizeH="0" baseline="0" noProof="0" dirty="0">
              <a:ln>
                <a:noFill/>
              </a:ln>
              <a:solidFill>
                <a:srgbClr val="0E2841"/>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
                <a:srgbClr val="6FACDE"/>
              </a:buClr>
              <a:buSzTx/>
              <a:buFontTx/>
              <a:buNone/>
              <a:tabLst/>
              <a:defRPr/>
            </a:pPr>
            <a:endParaRPr kumimoji="0" lang="en-US" sz="12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74E7B626-3A82-A01B-F99F-E139B7034DC0}"/>
              </a:ext>
            </a:extLst>
          </p:cNvPr>
          <p:cNvSpPr/>
          <p:nvPr/>
        </p:nvSpPr>
        <p:spPr>
          <a:xfrm>
            <a:off x="9016055" y="1415733"/>
            <a:ext cx="2700000" cy="2287601"/>
          </a:xfrm>
          <a:prstGeom prst="rect">
            <a:avLst/>
          </a:prstGeom>
          <a:solidFill>
            <a:srgbClr val="A4C8E1"/>
          </a:solidFill>
          <a:ln>
            <a:noFill/>
          </a:ln>
          <a:effectLst/>
        </p:spPr>
        <p:style>
          <a:lnRef idx="1">
            <a:schemeClr val="accent1"/>
          </a:lnRef>
          <a:fillRef idx="3">
            <a:schemeClr val="accent1"/>
          </a:fillRef>
          <a:effectRef idx="2">
            <a:schemeClr val="accent1"/>
          </a:effectRef>
          <a:fontRef idx="minor">
            <a:schemeClr val="lt1"/>
          </a:fontRef>
        </p:style>
        <p:txBody>
          <a:bodyPr lIns="180000" tIns="180000" rIns="180000" bIns="180000" rtlCol="0" anchor="t" anchorCtr="0"/>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1800" b="1" i="0" u="none" strike="noStrike" kern="1200" cap="none" spc="-10" normalizeH="0" baseline="0" noProof="0" dirty="0">
                <a:ln>
                  <a:noFill/>
                </a:ln>
                <a:solidFill>
                  <a:prstClr val="white"/>
                </a:solidFill>
                <a:effectLst/>
                <a:uLnTx/>
                <a:uFillTx/>
                <a:latin typeface="Arial"/>
                <a:ea typeface="+mn-ea"/>
                <a:cs typeface="Arial"/>
              </a:rPr>
              <a:t>OPERATION</a:t>
            </a:r>
          </a:p>
          <a:p>
            <a:pPr marL="184150" marR="0" lvl="0" indent="-171450" algn="l" defTabSz="914400" rtl="0" eaLnBrk="1" fontAlgn="auto" latinLnBrk="0" hangingPunct="1">
              <a:lnSpc>
                <a:spcPct val="100000"/>
              </a:lnSpc>
              <a:spcBef>
                <a:spcPts val="0"/>
              </a:spcBef>
              <a:spcAft>
                <a:spcPts val="300"/>
              </a:spcAft>
              <a:buClrTx/>
              <a:buSzPct val="90909"/>
              <a:buFont typeface="Arial" panose="020B0604020202020204" pitchFamily="34" charset="0"/>
              <a:buChar char="•"/>
              <a:tabLst>
                <a:tab pos="69850" algn="l"/>
              </a:tabLst>
              <a:defRPr/>
            </a:pPr>
            <a:r>
              <a:rPr kumimoji="0" lang="en-GB" sz="1200" b="1" i="0" u="none" strike="noStrike" kern="1200" cap="none" spc="0" normalizeH="0" baseline="0" noProof="0" dirty="0">
                <a:ln>
                  <a:noFill/>
                </a:ln>
                <a:solidFill>
                  <a:prstClr val="white"/>
                </a:solidFill>
                <a:effectLst/>
                <a:uLnTx/>
                <a:uFillTx/>
                <a:latin typeface="Arial"/>
                <a:ea typeface="+mn-ea"/>
                <a:cs typeface="Arial"/>
              </a:rPr>
              <a:t>Warranty</a:t>
            </a:r>
            <a:r>
              <a:rPr kumimoji="0" lang="en-GB" sz="1200" b="1" i="0" u="none" strike="noStrike" kern="1200" cap="none" spc="-35" normalizeH="0" baseline="0" noProof="0" dirty="0">
                <a:ln>
                  <a:noFill/>
                </a:ln>
                <a:solidFill>
                  <a:prstClr val="white"/>
                </a:solidFill>
                <a:effectLst/>
                <a:uLnTx/>
                <a:uFillTx/>
                <a:latin typeface="Arial"/>
                <a:ea typeface="+mn-ea"/>
                <a:cs typeface="Arial"/>
              </a:rPr>
              <a:t> </a:t>
            </a:r>
            <a:r>
              <a:rPr kumimoji="0" lang="en-GB" sz="1200" b="1" i="0" u="none" strike="noStrike" kern="1200" cap="none" spc="-10" normalizeH="0" baseline="0" noProof="0" dirty="0">
                <a:ln>
                  <a:noFill/>
                </a:ln>
                <a:solidFill>
                  <a:prstClr val="white"/>
                </a:solidFill>
                <a:effectLst/>
                <a:uLnTx/>
                <a:uFillTx/>
                <a:latin typeface="Arial"/>
                <a:ea typeface="+mn-ea"/>
                <a:cs typeface="Arial"/>
              </a:rPr>
              <a:t>period</a:t>
            </a:r>
          </a:p>
          <a:p>
            <a:pPr marL="184150" marR="0" lvl="0" indent="-171450" algn="l" defTabSz="914400" rtl="0" eaLnBrk="1" fontAlgn="auto" latinLnBrk="0" hangingPunct="1">
              <a:lnSpc>
                <a:spcPct val="100000"/>
              </a:lnSpc>
              <a:spcBef>
                <a:spcPts val="0"/>
              </a:spcBef>
              <a:spcAft>
                <a:spcPts val="300"/>
              </a:spcAft>
              <a:buClrTx/>
              <a:buSzPct val="90909"/>
              <a:buFont typeface="Arial" panose="020B0604020202020204" pitchFamily="34" charset="0"/>
              <a:buChar char="•"/>
              <a:tabLst>
                <a:tab pos="69850" algn="l"/>
              </a:tabLst>
              <a:defRPr/>
            </a:pPr>
            <a:r>
              <a:rPr kumimoji="0" lang="en-GB" sz="1200" b="1" i="0" u="none" strike="noStrike" kern="1200" cap="none" spc="-10" normalizeH="0" baseline="0" noProof="0" dirty="0">
                <a:ln>
                  <a:noFill/>
                </a:ln>
                <a:solidFill>
                  <a:prstClr val="white"/>
                </a:solidFill>
                <a:effectLst/>
                <a:uLnTx/>
                <a:uFillTx/>
                <a:latin typeface="Arial"/>
                <a:ea typeface="+mn-ea"/>
                <a:cs typeface="Arial"/>
              </a:rPr>
              <a:t>Maintenance</a:t>
            </a:r>
            <a:endParaRPr kumimoji="0" lang="en-GB" sz="1200" b="1" i="0" u="none" strike="noStrike" kern="1200" cap="none" spc="0" normalizeH="0" baseline="0" noProof="0" dirty="0">
              <a:ln>
                <a:noFill/>
              </a:ln>
              <a:solidFill>
                <a:prstClr val="white"/>
              </a:solidFill>
              <a:effectLst/>
              <a:uLnTx/>
              <a:uFillTx/>
              <a:latin typeface="Arial"/>
              <a:ea typeface="+mn-ea"/>
              <a:cs typeface="Arial"/>
            </a:endParaRPr>
          </a:p>
        </p:txBody>
      </p:sp>
      <p:sp>
        <p:nvSpPr>
          <p:cNvPr id="7" name="Rectangle 6">
            <a:extLst>
              <a:ext uri="{FF2B5EF4-FFF2-40B4-BE49-F238E27FC236}">
                <a16:creationId xmlns:a16="http://schemas.microsoft.com/office/drawing/2014/main" id="{9D1DAA76-84F0-84C4-3A2F-4F11779E0F81}"/>
              </a:ext>
            </a:extLst>
          </p:cNvPr>
          <p:cNvSpPr/>
          <p:nvPr/>
        </p:nvSpPr>
        <p:spPr>
          <a:xfrm>
            <a:off x="6181466" y="1676992"/>
            <a:ext cx="2700000" cy="3881387"/>
          </a:xfrm>
          <a:prstGeom prst="rect">
            <a:avLst/>
          </a:prstGeom>
          <a:solidFill>
            <a:schemeClr val="bg1"/>
          </a:solidFill>
          <a:ln>
            <a:noFill/>
          </a:ln>
          <a:effectLst>
            <a:outerShdw blurRad="412533" algn="ctr" rotWithShape="0">
              <a:prstClr val="black">
                <a:alpha val="12911"/>
              </a:prstClr>
            </a:outerShdw>
          </a:effectLst>
        </p:spPr>
        <p:style>
          <a:lnRef idx="1">
            <a:schemeClr val="accent1"/>
          </a:lnRef>
          <a:fillRef idx="3">
            <a:schemeClr val="accent1"/>
          </a:fillRef>
          <a:effectRef idx="2">
            <a:schemeClr val="accent1"/>
          </a:effectRef>
          <a:fontRef idx="minor">
            <a:schemeClr val="lt1"/>
          </a:fontRef>
        </p:style>
        <p:txBody>
          <a:bodyPr tIns="2196000" bIns="0" rtlCol="0" anchor="t" anchorCtr="0"/>
          <a:lstStyle/>
          <a:p>
            <a:pPr marL="263525" marR="138430" lvl="0" indent="-171450" algn="l" defTabSz="914400" rtl="0" eaLnBrk="1" fontAlgn="auto" latinLnBrk="0" hangingPunct="1">
              <a:lnSpc>
                <a:spcPct val="100000"/>
              </a:lnSpc>
              <a:spcBef>
                <a:spcPts val="575"/>
              </a:spcBef>
              <a:spcAft>
                <a:spcPts val="0"/>
              </a:spcAft>
              <a:buClr>
                <a:srgbClr val="6FACDE"/>
              </a:buClr>
              <a:buSzTx/>
              <a:buFont typeface="Arial" panose="020B0604020202020204" pitchFamily="34" charset="0"/>
              <a:buChar char="•"/>
              <a:tabLst>
                <a:tab pos="177800" algn="l"/>
              </a:tabLst>
              <a:defRPr/>
            </a:pPr>
            <a:r>
              <a:rPr kumimoji="0" lang="en-GB" sz="1200" b="0" i="0" u="none" strike="noStrike" kern="1200" cap="none" spc="0" normalizeH="0" baseline="0" noProof="0" dirty="0">
                <a:ln>
                  <a:noFill/>
                </a:ln>
                <a:solidFill>
                  <a:srgbClr val="0E2841"/>
                </a:solidFill>
                <a:effectLst/>
                <a:uLnTx/>
                <a:uFillTx/>
                <a:latin typeface="Arial"/>
                <a:ea typeface="+mn-ea"/>
                <a:cs typeface="Arial"/>
              </a:rPr>
              <a:t>Risk</a:t>
            </a:r>
            <a:r>
              <a:rPr kumimoji="0" lang="en-GB" sz="1200" b="0" i="0" u="none" strike="noStrike" kern="1200" cap="none" spc="-35"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survey</a:t>
            </a:r>
          </a:p>
          <a:p>
            <a:pPr marL="263525" marR="127000" lvl="0" indent="-171450" algn="l" defTabSz="914400" rtl="0" eaLnBrk="1" fontAlgn="auto" latinLnBrk="0" hangingPunct="1">
              <a:lnSpc>
                <a:spcPct val="100000"/>
              </a:lnSpc>
              <a:spcBef>
                <a:spcPts val="600"/>
              </a:spcBef>
              <a:spcAft>
                <a:spcPts val="0"/>
              </a:spcAft>
              <a:buClr>
                <a:srgbClr val="6FACDE"/>
              </a:buClr>
              <a:buSzTx/>
              <a:buFont typeface="Arial" panose="020B0604020202020204" pitchFamily="34" charset="0"/>
              <a:buChar char="•"/>
              <a:tabLst>
                <a:tab pos="177800" algn="l"/>
              </a:tabLst>
              <a:defRPr/>
            </a:pPr>
            <a:r>
              <a:rPr kumimoji="0" lang="en-GB" sz="1200" b="0" i="0" u="none" strike="noStrike" kern="1200" cap="none" spc="-10" normalizeH="0" baseline="0" noProof="0" dirty="0">
                <a:ln>
                  <a:noFill/>
                </a:ln>
                <a:solidFill>
                  <a:srgbClr val="0E2841"/>
                </a:solidFill>
                <a:effectLst/>
                <a:uLnTx/>
                <a:uFillTx/>
                <a:latin typeface="Arial"/>
                <a:ea typeface="+mn-ea"/>
                <a:cs typeface="Arial"/>
              </a:rPr>
              <a:t>Wrap-</a:t>
            </a:r>
            <a:r>
              <a:rPr kumimoji="0" lang="en-GB" sz="1200" b="0" i="0" u="none" strike="noStrike" kern="1200" cap="none" spc="0" normalizeH="0" baseline="0" noProof="0" dirty="0">
                <a:ln>
                  <a:noFill/>
                </a:ln>
                <a:solidFill>
                  <a:srgbClr val="0E2841"/>
                </a:solidFill>
                <a:effectLst/>
                <a:uLnTx/>
                <a:uFillTx/>
                <a:latin typeface="Arial"/>
                <a:ea typeface="+mn-ea"/>
                <a:cs typeface="Arial"/>
              </a:rPr>
              <a:t>up</a:t>
            </a:r>
            <a:r>
              <a:rPr kumimoji="0" lang="en-GB" sz="1200" b="0" i="0" u="none" strike="noStrike" kern="1200" cap="none" spc="-25"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meeting</a:t>
            </a:r>
            <a:r>
              <a:rPr kumimoji="0" lang="en-GB" sz="1200" b="0" i="0" u="none" strike="noStrike" kern="1200" cap="none" spc="-35"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technical</a:t>
            </a:r>
            <a:r>
              <a:rPr kumimoji="0" lang="en-GB" sz="1200" b="0" i="0" u="none" strike="noStrike" kern="1200" cap="none" spc="-40"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support</a:t>
            </a:r>
          </a:p>
          <a:p>
            <a:pPr marL="263525" marR="217170" lvl="0" indent="-171450" algn="l" defTabSz="914400" rtl="0" eaLnBrk="1" fontAlgn="auto" latinLnBrk="0" hangingPunct="1">
              <a:lnSpc>
                <a:spcPct val="100000"/>
              </a:lnSpc>
              <a:spcBef>
                <a:spcPts val="605"/>
              </a:spcBef>
              <a:spcAft>
                <a:spcPts val="0"/>
              </a:spcAft>
              <a:buClr>
                <a:srgbClr val="6FACDE"/>
              </a:buClr>
              <a:buSzTx/>
              <a:buFont typeface="Arial" panose="020B0604020202020204" pitchFamily="34" charset="0"/>
              <a:buChar char="•"/>
              <a:tabLst>
                <a:tab pos="177800" algn="l"/>
              </a:tabLst>
              <a:defRPr/>
            </a:pPr>
            <a:r>
              <a:rPr kumimoji="0" lang="en-GB" sz="1200" b="0" i="0" u="none" strike="noStrike" kern="1200" cap="none" spc="0" normalizeH="0" baseline="0" noProof="0" dirty="0">
                <a:ln>
                  <a:noFill/>
                </a:ln>
                <a:solidFill>
                  <a:srgbClr val="0E2841"/>
                </a:solidFill>
                <a:effectLst/>
                <a:uLnTx/>
                <a:uFillTx/>
                <a:latin typeface="Arial"/>
                <a:ea typeface="+mn-ea"/>
                <a:cs typeface="Arial"/>
              </a:rPr>
              <a:t>Change</a:t>
            </a:r>
            <a:r>
              <a:rPr kumimoji="0" lang="en-GB" sz="1200" b="0" i="0" u="none" strike="noStrike" kern="1200" cap="none" spc="-10"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in</a:t>
            </a:r>
            <a:r>
              <a:rPr kumimoji="0" lang="en-GB" sz="1200" b="0" i="0" u="none" strike="noStrike" kern="1200" cap="none" spc="-15"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risk</a:t>
            </a:r>
            <a:r>
              <a:rPr kumimoji="0" lang="en-GB" sz="1200" b="0" i="0" u="none" strike="noStrike" kern="1200" cap="none" spc="-40"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a:t>
            </a:r>
            <a:r>
              <a:rPr kumimoji="0" lang="en-GB" sz="1200" b="0" i="0" u="none" strike="noStrike" kern="1200" cap="none" spc="-20" normalizeH="0" baseline="0" noProof="0" dirty="0">
                <a:ln>
                  <a:noFill/>
                </a:ln>
                <a:solidFill>
                  <a:srgbClr val="0E2841"/>
                </a:solidFill>
                <a:effectLst/>
                <a:uLnTx/>
                <a:uFillTx/>
                <a:latin typeface="Arial"/>
                <a:ea typeface="+mn-ea"/>
                <a:cs typeface="Arial"/>
              </a:rPr>
              <a:t> </a:t>
            </a:r>
            <a:br>
              <a:rPr kumimoji="0" lang="en-GB" sz="1200" b="0" i="0" u="none" strike="noStrike" kern="1200" cap="none" spc="-20" normalizeH="0" baseline="0" noProof="0" dirty="0">
                <a:ln>
                  <a:noFill/>
                </a:ln>
                <a:solidFill>
                  <a:srgbClr val="0E2841"/>
                </a:solidFill>
                <a:effectLst/>
                <a:uLnTx/>
                <a:uFillTx/>
                <a:latin typeface="Arial"/>
                <a:ea typeface="+mn-ea"/>
                <a:cs typeface="Arial"/>
              </a:rPr>
            </a:br>
            <a:r>
              <a:rPr kumimoji="0" lang="en-GB" sz="1200" b="0" i="0" u="none" strike="noStrike" kern="1200" cap="none" spc="-20" normalizeH="0" baseline="0" noProof="0" dirty="0">
                <a:ln>
                  <a:noFill/>
                </a:ln>
                <a:solidFill>
                  <a:srgbClr val="0E2841"/>
                </a:solidFill>
                <a:effectLst/>
                <a:uLnTx/>
                <a:uFillTx/>
                <a:latin typeface="Arial"/>
                <a:ea typeface="+mn-ea"/>
                <a:cs typeface="Arial"/>
              </a:rPr>
              <a:t>|</a:t>
            </a:r>
            <a:r>
              <a:rPr kumimoji="0" lang="en-GB" sz="1200" b="0" i="0" u="none" strike="noStrike" kern="1200" cap="none" spc="-10" normalizeH="0" baseline="0" noProof="0" dirty="0">
                <a:ln>
                  <a:noFill/>
                </a:ln>
                <a:solidFill>
                  <a:srgbClr val="0E2841"/>
                </a:solidFill>
                <a:effectLst/>
                <a:uLnTx/>
                <a:uFillTx/>
                <a:latin typeface="Arial"/>
                <a:ea typeface="+mn-ea"/>
                <a:cs typeface="Arial"/>
              </a:rPr>
              <a:t>Progress </a:t>
            </a:r>
            <a:r>
              <a:rPr kumimoji="0" lang="en-GB" sz="1200" b="0" i="0" u="none" strike="noStrike" kern="1200" cap="none" spc="0" normalizeH="0" baseline="0" noProof="0" dirty="0">
                <a:ln>
                  <a:noFill/>
                </a:ln>
                <a:solidFill>
                  <a:srgbClr val="0E2841"/>
                </a:solidFill>
                <a:effectLst/>
                <a:uLnTx/>
                <a:uFillTx/>
                <a:latin typeface="Arial"/>
                <a:ea typeface="+mn-ea"/>
                <a:cs typeface="Arial"/>
              </a:rPr>
              <a:t>Reports</a:t>
            </a:r>
          </a:p>
          <a:p>
            <a:pPr marL="263525" marR="0" lvl="0" indent="-171450" algn="l" defTabSz="914400" rtl="0" eaLnBrk="1" fontAlgn="auto" latinLnBrk="0" hangingPunct="1">
              <a:lnSpc>
                <a:spcPct val="100000"/>
              </a:lnSpc>
              <a:spcBef>
                <a:spcPts val="600"/>
              </a:spcBef>
              <a:spcAft>
                <a:spcPts val="0"/>
              </a:spcAft>
              <a:buClr>
                <a:srgbClr val="6FACDE"/>
              </a:buClr>
              <a:buSzPct val="81818"/>
              <a:buFont typeface="Arial" panose="020B0604020202020204" pitchFamily="34" charset="0"/>
              <a:buChar char="•"/>
              <a:tabLst>
                <a:tab pos="163195" algn="l"/>
              </a:tabLst>
              <a:defRPr/>
            </a:pPr>
            <a:r>
              <a:rPr kumimoji="0" lang="en-GB" sz="1200" b="0" i="0" u="none" strike="noStrike" kern="1200" cap="none" spc="0" normalizeH="0" baseline="0" noProof="0" dirty="0">
                <a:ln>
                  <a:noFill/>
                </a:ln>
                <a:solidFill>
                  <a:srgbClr val="0E2841"/>
                </a:solidFill>
                <a:effectLst/>
                <a:uLnTx/>
                <a:uFillTx/>
                <a:latin typeface="Arial"/>
                <a:ea typeface="+mn-ea"/>
                <a:cs typeface="Arial"/>
              </a:rPr>
              <a:t>Handover</a:t>
            </a:r>
            <a:r>
              <a:rPr kumimoji="0" lang="en-GB" sz="1200" b="0" i="0" u="none" strike="noStrike" kern="1200" cap="none" spc="-20"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to</a:t>
            </a:r>
            <a:r>
              <a:rPr kumimoji="0" lang="en-GB" sz="1200" b="0" i="0" u="none" strike="noStrike" kern="1200" cap="none" spc="-50" normalizeH="0" baseline="0" noProof="0" dirty="0">
                <a:ln>
                  <a:noFill/>
                </a:ln>
                <a:solidFill>
                  <a:srgbClr val="0E2841"/>
                </a:solidFill>
                <a:effectLst/>
                <a:uLnTx/>
                <a:uFillTx/>
                <a:latin typeface="Arial"/>
                <a:ea typeface="+mn-ea"/>
                <a:cs typeface="Arial"/>
              </a:rPr>
              <a:t> </a:t>
            </a:r>
            <a:r>
              <a:rPr kumimoji="0" lang="en-GB" sz="1200" b="0" i="0" u="none" strike="noStrike" kern="1200" cap="none" spc="-10" normalizeH="0" baseline="0" noProof="0" dirty="0">
                <a:ln>
                  <a:noFill/>
                </a:ln>
                <a:solidFill>
                  <a:srgbClr val="0E2841"/>
                </a:solidFill>
                <a:effectLst/>
                <a:uLnTx/>
                <a:uFillTx/>
                <a:latin typeface="Arial"/>
                <a:ea typeface="+mn-ea"/>
                <a:cs typeface="Arial"/>
              </a:rPr>
              <a:t>operations</a:t>
            </a:r>
            <a:endParaRPr kumimoji="0" lang="en-GB" sz="1200" b="0" i="0" u="none" strike="noStrike" kern="1200" cap="none" spc="0" normalizeH="0" baseline="0" noProof="0" dirty="0">
              <a:ln>
                <a:noFill/>
              </a:ln>
              <a:solidFill>
                <a:srgbClr val="0E2841"/>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
                <a:srgbClr val="E97132"/>
              </a:buClr>
              <a:buSzTx/>
              <a:buFontTx/>
              <a:buNone/>
              <a:tabLst/>
              <a:defRPr/>
            </a:pPr>
            <a:endParaRPr kumimoji="0" lang="en-US" sz="12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 name="Rectangle 7">
            <a:extLst>
              <a:ext uri="{FF2B5EF4-FFF2-40B4-BE49-F238E27FC236}">
                <a16:creationId xmlns:a16="http://schemas.microsoft.com/office/drawing/2014/main" id="{872C84AE-B398-9BA0-6172-526B5590B161}"/>
              </a:ext>
            </a:extLst>
          </p:cNvPr>
          <p:cNvSpPr/>
          <p:nvPr/>
        </p:nvSpPr>
        <p:spPr>
          <a:xfrm>
            <a:off x="6179016" y="1415733"/>
            <a:ext cx="2700000" cy="2287601"/>
          </a:xfrm>
          <a:prstGeom prst="rect">
            <a:avLst/>
          </a:prstGeom>
          <a:solidFill>
            <a:srgbClr val="6FACDE"/>
          </a:solidFill>
          <a:ln>
            <a:noFill/>
          </a:ln>
          <a:effectLst/>
        </p:spPr>
        <p:style>
          <a:lnRef idx="1">
            <a:schemeClr val="accent1"/>
          </a:lnRef>
          <a:fillRef idx="3">
            <a:schemeClr val="accent1"/>
          </a:fillRef>
          <a:effectRef idx="2">
            <a:schemeClr val="accent1"/>
          </a:effectRef>
          <a:fontRef idx="minor">
            <a:schemeClr val="lt1"/>
          </a:fontRef>
        </p:style>
        <p:txBody>
          <a:bodyPr lIns="180000" tIns="180000" rIns="180000" bIns="180000" rtlCol="0" anchor="t" anchorCtr="0"/>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1800" b="1" i="0" u="none" strike="noStrike" kern="1200" cap="none" spc="-20" normalizeH="0" baseline="0" noProof="0" dirty="0">
                <a:ln>
                  <a:noFill/>
                </a:ln>
                <a:solidFill>
                  <a:prstClr val="white"/>
                </a:solidFill>
                <a:effectLst/>
                <a:uLnTx/>
                <a:uFillTx/>
                <a:latin typeface="Arial"/>
                <a:ea typeface="+mn-ea"/>
                <a:cs typeface="Arial"/>
              </a:rPr>
              <a:t>TESTING</a:t>
            </a:r>
            <a:r>
              <a:rPr kumimoji="0" lang="en-GB" sz="1800" b="1" i="0" u="none" strike="noStrike" kern="1200" cap="none" spc="-55" normalizeH="0" baseline="0" noProof="0" dirty="0">
                <a:ln>
                  <a:noFill/>
                </a:ln>
                <a:solidFill>
                  <a:prstClr val="white"/>
                </a:solidFill>
                <a:effectLst/>
                <a:uLnTx/>
                <a:uFillTx/>
                <a:latin typeface="Arial"/>
                <a:ea typeface="+mn-ea"/>
                <a:cs typeface="Arial"/>
              </a:rPr>
              <a:t> </a:t>
            </a:r>
            <a:r>
              <a:rPr kumimoji="0" lang="en-GB" sz="1800" b="1" i="0" u="none" strike="noStrike" kern="1200" cap="none" spc="-50" normalizeH="0" baseline="0" noProof="0" dirty="0">
                <a:ln>
                  <a:noFill/>
                </a:ln>
                <a:solidFill>
                  <a:prstClr val="white"/>
                </a:solidFill>
                <a:effectLst/>
                <a:uLnTx/>
                <a:uFillTx/>
                <a:latin typeface="Arial"/>
                <a:ea typeface="+mn-ea"/>
                <a:cs typeface="Arial"/>
              </a:rPr>
              <a:t>&amp;  </a:t>
            </a:r>
            <a:r>
              <a:rPr kumimoji="0" lang="en-GB" sz="1800" b="1" i="0" u="none" strike="noStrike" kern="1200" cap="none" spc="-10" normalizeH="0" baseline="0" noProof="0" dirty="0">
                <a:ln>
                  <a:noFill/>
                </a:ln>
                <a:solidFill>
                  <a:prstClr val="white"/>
                </a:solidFill>
                <a:effectLst/>
                <a:uLnTx/>
                <a:uFillTx/>
                <a:latin typeface="Arial"/>
                <a:ea typeface="+mn-ea"/>
                <a:cs typeface="Arial"/>
              </a:rPr>
              <a:t>COMMISSIONING</a:t>
            </a:r>
          </a:p>
          <a:p>
            <a:pPr marL="184150" marR="0" lvl="0" indent="-171450" algn="l" defTabSz="914400" rtl="0" eaLnBrk="1" fontAlgn="auto" latinLnBrk="0" hangingPunct="1">
              <a:lnSpc>
                <a:spcPct val="100000"/>
              </a:lnSpc>
              <a:spcBef>
                <a:spcPts val="0"/>
              </a:spcBef>
              <a:spcAft>
                <a:spcPts val="300"/>
              </a:spcAft>
              <a:buClrTx/>
              <a:buSzPct val="90909"/>
              <a:buFont typeface="Arial" panose="020B0604020202020204" pitchFamily="34" charset="0"/>
              <a:buChar char="•"/>
              <a:tabLst>
                <a:tab pos="69850" algn="l"/>
              </a:tabLst>
              <a:defRPr/>
            </a:pPr>
            <a:r>
              <a:rPr kumimoji="0" lang="en-GB" sz="1200" b="1" i="0" u="none" strike="noStrike" kern="1200" cap="none" spc="0" normalizeH="0" baseline="0" noProof="0" dirty="0">
                <a:ln>
                  <a:noFill/>
                </a:ln>
                <a:solidFill>
                  <a:prstClr val="white"/>
                </a:solidFill>
                <a:effectLst/>
                <a:uLnTx/>
                <a:uFillTx/>
                <a:latin typeface="Arial"/>
                <a:ea typeface="+mn-ea"/>
                <a:cs typeface="Arial"/>
              </a:rPr>
              <a:t>Phased</a:t>
            </a:r>
            <a:r>
              <a:rPr kumimoji="0" lang="en-GB" sz="1200" b="1" i="0" u="none" strike="noStrike" kern="1200" cap="none" spc="-45" normalizeH="0" baseline="0" noProof="0" dirty="0">
                <a:ln>
                  <a:noFill/>
                </a:ln>
                <a:solidFill>
                  <a:prstClr val="white"/>
                </a:solidFill>
                <a:effectLst/>
                <a:uLnTx/>
                <a:uFillTx/>
                <a:latin typeface="Arial"/>
                <a:ea typeface="+mn-ea"/>
                <a:cs typeface="Arial"/>
              </a:rPr>
              <a:t> </a:t>
            </a:r>
            <a:r>
              <a:rPr kumimoji="0" lang="en-GB" sz="1200" b="1" i="0" u="none" strike="noStrike" kern="1200" cap="none" spc="-10" normalizeH="0" baseline="0" noProof="0" dirty="0">
                <a:ln>
                  <a:noFill/>
                </a:ln>
                <a:solidFill>
                  <a:prstClr val="white"/>
                </a:solidFill>
                <a:effectLst/>
                <a:uLnTx/>
                <a:uFillTx/>
                <a:latin typeface="Arial"/>
                <a:ea typeface="+mn-ea"/>
                <a:cs typeface="Arial"/>
              </a:rPr>
              <a:t>handover</a:t>
            </a:r>
          </a:p>
          <a:p>
            <a:pPr marL="184150" marR="0" lvl="0" indent="-171450" algn="l" defTabSz="914400" rtl="0" eaLnBrk="1" fontAlgn="auto" latinLnBrk="0" hangingPunct="1">
              <a:lnSpc>
                <a:spcPct val="100000"/>
              </a:lnSpc>
              <a:spcBef>
                <a:spcPts val="0"/>
              </a:spcBef>
              <a:spcAft>
                <a:spcPts val="300"/>
              </a:spcAft>
              <a:buClrTx/>
              <a:buSzPct val="90909"/>
              <a:buFont typeface="Arial" panose="020B0604020202020204" pitchFamily="34" charset="0"/>
              <a:buChar char="•"/>
              <a:tabLst>
                <a:tab pos="69850" algn="l"/>
              </a:tabLst>
              <a:defRPr/>
            </a:pPr>
            <a:r>
              <a:rPr kumimoji="0" lang="en-GB" sz="1200" b="1" i="0" u="none" strike="noStrike" kern="1200" cap="none" spc="0" normalizeH="0" baseline="0" noProof="0" dirty="0">
                <a:ln>
                  <a:noFill/>
                </a:ln>
                <a:solidFill>
                  <a:prstClr val="white"/>
                </a:solidFill>
                <a:effectLst/>
                <a:uLnTx/>
                <a:uFillTx/>
                <a:latin typeface="Arial"/>
                <a:ea typeface="+mn-ea"/>
                <a:cs typeface="Arial"/>
              </a:rPr>
              <a:t>Open</a:t>
            </a:r>
            <a:r>
              <a:rPr kumimoji="0" lang="en-GB" sz="1200" b="1" i="0" u="none" strike="noStrike" kern="1200" cap="none" spc="-15" normalizeH="0" baseline="0" noProof="0" dirty="0">
                <a:ln>
                  <a:noFill/>
                </a:ln>
                <a:solidFill>
                  <a:prstClr val="white"/>
                </a:solidFill>
                <a:effectLst/>
                <a:uLnTx/>
                <a:uFillTx/>
                <a:latin typeface="Arial"/>
                <a:ea typeface="+mn-ea"/>
                <a:cs typeface="Arial"/>
              </a:rPr>
              <a:t> </a:t>
            </a:r>
            <a:r>
              <a:rPr kumimoji="0" lang="en-GB" sz="1200" b="1" i="0" u="none" strike="noStrike" kern="1200" cap="none" spc="-10" normalizeH="0" baseline="0" noProof="0" dirty="0">
                <a:ln>
                  <a:noFill/>
                </a:ln>
                <a:solidFill>
                  <a:prstClr val="white"/>
                </a:solidFill>
                <a:effectLst/>
                <a:uLnTx/>
                <a:uFillTx/>
                <a:latin typeface="Arial"/>
                <a:ea typeface="+mn-ea"/>
                <a:cs typeface="Arial"/>
              </a:rPr>
              <a:t>cycle</a:t>
            </a:r>
            <a:endParaRPr kumimoji="0" lang="en-GB" sz="1200" b="1" i="0" u="none" strike="noStrike" kern="1200" cap="none" spc="0" normalizeH="0" baseline="0" noProof="0" dirty="0">
              <a:ln>
                <a:noFill/>
              </a:ln>
              <a:solidFill>
                <a:prstClr val="whit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401DA3D8-F38C-59CC-72F0-DC232EE00754}"/>
              </a:ext>
            </a:extLst>
          </p:cNvPr>
          <p:cNvSpPr/>
          <p:nvPr/>
        </p:nvSpPr>
        <p:spPr>
          <a:xfrm>
            <a:off x="501080" y="1676992"/>
            <a:ext cx="2700000" cy="4970551"/>
          </a:xfrm>
          <a:prstGeom prst="rect">
            <a:avLst/>
          </a:prstGeom>
          <a:solidFill>
            <a:schemeClr val="bg1"/>
          </a:solidFill>
          <a:ln>
            <a:noFill/>
          </a:ln>
          <a:effectLst>
            <a:outerShdw blurRad="412533" algn="ctr" rotWithShape="0">
              <a:prstClr val="black">
                <a:alpha val="12911"/>
              </a:prstClr>
            </a:outerShdw>
          </a:effectLst>
        </p:spPr>
        <p:style>
          <a:lnRef idx="1">
            <a:schemeClr val="accent1"/>
          </a:lnRef>
          <a:fillRef idx="3">
            <a:schemeClr val="accent1"/>
          </a:fillRef>
          <a:effectRef idx="2">
            <a:schemeClr val="accent1"/>
          </a:effectRef>
          <a:fontRef idx="minor">
            <a:schemeClr val="lt1"/>
          </a:fontRef>
        </p:style>
        <p:txBody>
          <a:bodyPr tIns="2196000" bIns="0" rtlCol="0" anchor="t" anchorCtr="0"/>
          <a:lstStyle/>
          <a:p>
            <a:pPr marL="248920" marR="114300" lvl="0" indent="-171450" algn="l" defTabSz="914400" rtl="0" eaLnBrk="1" fontAlgn="auto" latinLnBrk="0" hangingPunct="1">
              <a:lnSpc>
                <a:spcPct val="100000"/>
              </a:lnSpc>
              <a:spcBef>
                <a:spcPts val="600"/>
              </a:spcBef>
              <a:spcAft>
                <a:spcPts val="0"/>
              </a:spcAft>
              <a:buClr>
                <a:srgbClr val="6FACDE"/>
              </a:buClr>
              <a:buSzTx/>
              <a:buFont typeface="Arial" panose="020B0604020202020204" pitchFamily="34" charset="0"/>
              <a:buChar char="•"/>
              <a:tabLst>
                <a:tab pos="139700" algn="l"/>
              </a:tabLst>
              <a:defRPr/>
            </a:pPr>
            <a:r>
              <a:rPr kumimoji="0" lang="en-GB" sz="1200" b="0" i="0" u="none" strike="noStrike" kern="1200" cap="none" spc="0" normalizeH="0" baseline="0" noProof="0" dirty="0">
                <a:ln>
                  <a:noFill/>
                </a:ln>
                <a:solidFill>
                  <a:srgbClr val="0E2841"/>
                </a:solidFill>
                <a:effectLst/>
                <a:uLnTx/>
                <a:uFillTx/>
                <a:latin typeface="Arial"/>
                <a:ea typeface="+mn-ea"/>
                <a:cs typeface="Arial"/>
              </a:rPr>
              <a:t>Risk</a:t>
            </a:r>
            <a:r>
              <a:rPr kumimoji="0" lang="en-GB" sz="1200" b="0" i="0" u="none" strike="noStrike" kern="1200" cap="none" spc="-35"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prevention,</a:t>
            </a:r>
            <a:r>
              <a:rPr kumimoji="0" lang="en-GB" sz="1200" b="0" i="0" u="none" strike="noStrike" kern="1200" cap="none" spc="-50" normalizeH="0" baseline="0" noProof="0" dirty="0">
                <a:ln>
                  <a:noFill/>
                </a:ln>
                <a:solidFill>
                  <a:srgbClr val="0E2841"/>
                </a:solidFill>
                <a:effectLst/>
                <a:uLnTx/>
                <a:uFillTx/>
                <a:latin typeface="Arial"/>
                <a:ea typeface="+mn-ea"/>
                <a:cs typeface="Arial"/>
              </a:rPr>
              <a:t> </a:t>
            </a:r>
            <a:r>
              <a:rPr kumimoji="0" lang="en-GB" sz="1200" b="0" i="0" u="none" strike="noStrike" kern="1200" cap="none" spc="-10" normalizeH="0" baseline="0" noProof="0" dirty="0">
                <a:ln>
                  <a:noFill/>
                </a:ln>
                <a:solidFill>
                  <a:srgbClr val="0E2841"/>
                </a:solidFill>
                <a:effectLst/>
                <a:uLnTx/>
                <a:uFillTx/>
                <a:latin typeface="Arial"/>
                <a:ea typeface="+mn-ea"/>
                <a:cs typeface="Arial"/>
              </a:rPr>
              <a:t>allocation </a:t>
            </a:r>
            <a:r>
              <a:rPr kumimoji="0" lang="en-GB" sz="1200" b="0" i="0" u="none" strike="noStrike" kern="1200" cap="none" spc="0" normalizeH="0" baseline="0" noProof="0" dirty="0">
                <a:ln>
                  <a:noFill/>
                </a:ln>
                <a:solidFill>
                  <a:srgbClr val="0E2841"/>
                </a:solidFill>
                <a:effectLst/>
                <a:uLnTx/>
                <a:uFillTx/>
                <a:latin typeface="Arial"/>
                <a:ea typeface="+mn-ea"/>
                <a:cs typeface="Arial"/>
              </a:rPr>
              <a:t>and</a:t>
            </a:r>
            <a:r>
              <a:rPr kumimoji="0" lang="en-GB" sz="1200" b="0" i="0" u="none" strike="noStrike" kern="1200" cap="none" spc="-10"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contract</a:t>
            </a:r>
            <a:r>
              <a:rPr kumimoji="0" lang="en-GB" sz="1200" b="0" i="0" u="none" strike="noStrike" kern="1200" cap="none" spc="-35" normalizeH="0" baseline="0" noProof="0" dirty="0">
                <a:ln>
                  <a:noFill/>
                </a:ln>
                <a:solidFill>
                  <a:srgbClr val="0E2841"/>
                </a:solidFill>
                <a:effectLst/>
                <a:uLnTx/>
                <a:uFillTx/>
                <a:latin typeface="Arial"/>
                <a:ea typeface="+mn-ea"/>
                <a:cs typeface="Arial"/>
              </a:rPr>
              <a:t> </a:t>
            </a:r>
            <a:r>
              <a:rPr kumimoji="0" lang="en-GB" sz="1200" b="0" i="0" u="none" strike="noStrike" kern="1200" cap="none" spc="-10" normalizeH="0" baseline="0" noProof="0" dirty="0">
                <a:ln>
                  <a:noFill/>
                </a:ln>
                <a:solidFill>
                  <a:srgbClr val="0E2841"/>
                </a:solidFill>
                <a:effectLst/>
                <a:uLnTx/>
                <a:uFillTx/>
                <a:latin typeface="Arial"/>
                <a:ea typeface="+mn-ea"/>
                <a:cs typeface="Arial"/>
              </a:rPr>
              <a:t>drafting</a:t>
            </a:r>
            <a:endParaRPr kumimoji="0" lang="en-GB" sz="1200" b="0" i="0" u="none" strike="noStrike" kern="1200" cap="none" spc="0" normalizeH="0" baseline="0" noProof="0" dirty="0">
              <a:ln>
                <a:noFill/>
              </a:ln>
              <a:solidFill>
                <a:srgbClr val="0E2841"/>
              </a:solidFill>
              <a:effectLst/>
              <a:uLnTx/>
              <a:uFillTx/>
              <a:latin typeface="Arial"/>
              <a:ea typeface="+mn-ea"/>
              <a:cs typeface="Arial"/>
            </a:endParaRPr>
          </a:p>
          <a:p>
            <a:pPr marL="262890" marR="273050" lvl="0" indent="-171450" algn="l" defTabSz="914400" rtl="0" eaLnBrk="1" fontAlgn="auto" latinLnBrk="0" hangingPunct="1">
              <a:lnSpc>
                <a:spcPct val="100000"/>
              </a:lnSpc>
              <a:spcBef>
                <a:spcPts val="600"/>
              </a:spcBef>
              <a:spcAft>
                <a:spcPts val="0"/>
              </a:spcAft>
              <a:buClr>
                <a:srgbClr val="6FACDE"/>
              </a:buClr>
              <a:buSzTx/>
              <a:buFont typeface="Arial" panose="020B0604020202020204" pitchFamily="34" charset="0"/>
              <a:buChar char="•"/>
              <a:tabLst>
                <a:tab pos="177165" algn="l"/>
              </a:tabLst>
              <a:defRPr/>
            </a:pPr>
            <a:r>
              <a:rPr kumimoji="0" lang="en-GB" sz="1200" b="0" i="0" u="none" strike="noStrike" kern="1200" cap="none" spc="0" normalizeH="0" baseline="0" noProof="0" dirty="0">
                <a:ln>
                  <a:noFill/>
                </a:ln>
                <a:solidFill>
                  <a:srgbClr val="0E2841"/>
                </a:solidFill>
                <a:effectLst/>
                <a:uLnTx/>
                <a:uFillTx/>
                <a:latin typeface="Arial"/>
                <a:ea typeface="+mn-ea"/>
                <a:cs typeface="Arial"/>
              </a:rPr>
              <a:t>Insurance</a:t>
            </a:r>
            <a:r>
              <a:rPr kumimoji="0" lang="en-GB" sz="1200" b="0" i="0" u="none" strike="noStrike" kern="1200" cap="none" spc="-30" normalizeH="0" baseline="0" noProof="0" dirty="0">
                <a:ln>
                  <a:noFill/>
                </a:ln>
                <a:solidFill>
                  <a:srgbClr val="0E2841"/>
                </a:solidFill>
                <a:effectLst/>
                <a:uLnTx/>
                <a:uFillTx/>
                <a:latin typeface="Arial"/>
                <a:ea typeface="+mn-ea"/>
                <a:cs typeface="Arial"/>
              </a:rPr>
              <a:t> </a:t>
            </a:r>
            <a:r>
              <a:rPr kumimoji="0" lang="en-GB" sz="1200" b="0" i="0" u="none" strike="noStrike" kern="1200" cap="none" spc="-10" normalizeH="0" baseline="0" noProof="0" dirty="0">
                <a:ln>
                  <a:noFill/>
                </a:ln>
                <a:solidFill>
                  <a:srgbClr val="0E2841"/>
                </a:solidFill>
                <a:effectLst/>
                <a:uLnTx/>
                <a:uFillTx/>
                <a:latin typeface="Arial"/>
                <a:ea typeface="+mn-ea"/>
                <a:cs typeface="Arial"/>
              </a:rPr>
              <a:t>programme </a:t>
            </a:r>
            <a:r>
              <a:rPr kumimoji="0" lang="en-GB" sz="1200" b="0" i="0" u="none" strike="noStrike" kern="1200" cap="none" spc="0" normalizeH="0" baseline="0" noProof="0" dirty="0">
                <a:ln>
                  <a:noFill/>
                </a:ln>
                <a:solidFill>
                  <a:srgbClr val="0E2841"/>
                </a:solidFill>
                <a:effectLst/>
                <a:uLnTx/>
                <a:uFillTx/>
                <a:latin typeface="Arial"/>
                <a:ea typeface="+mn-ea"/>
                <a:cs typeface="Arial"/>
              </a:rPr>
              <a:t>design</a:t>
            </a:r>
            <a:r>
              <a:rPr kumimoji="0" lang="en-GB" sz="1200" b="0" i="0" u="none" strike="noStrike" kern="1200" cap="none" spc="-20"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(construction</a:t>
            </a:r>
            <a:r>
              <a:rPr kumimoji="0" lang="en-GB" sz="1200" b="0" i="0" u="none" strike="noStrike" kern="1200" cap="none" spc="-60" normalizeH="0" baseline="0" noProof="0" dirty="0">
                <a:ln>
                  <a:noFill/>
                </a:ln>
                <a:solidFill>
                  <a:srgbClr val="0E2841"/>
                </a:solidFill>
                <a:effectLst/>
                <a:uLnTx/>
                <a:uFillTx/>
                <a:latin typeface="Arial"/>
                <a:ea typeface="+mn-ea"/>
                <a:cs typeface="Arial"/>
              </a:rPr>
              <a:t> </a:t>
            </a:r>
            <a:r>
              <a:rPr kumimoji="0" lang="en-GB" sz="1200" b="0" i="0" u="none" strike="noStrike" kern="1200" cap="none" spc="-25" normalizeH="0" baseline="0" noProof="0" dirty="0">
                <a:ln>
                  <a:noFill/>
                </a:ln>
                <a:solidFill>
                  <a:srgbClr val="0E2841"/>
                </a:solidFill>
                <a:effectLst/>
                <a:uLnTx/>
                <a:uFillTx/>
                <a:latin typeface="Arial"/>
                <a:ea typeface="+mn-ea"/>
                <a:cs typeface="Arial"/>
              </a:rPr>
              <a:t>and </a:t>
            </a:r>
            <a:r>
              <a:rPr kumimoji="0" lang="en-GB" sz="1200" b="0" i="0" u="none" strike="noStrike" kern="1200" cap="none" spc="0" normalizeH="0" baseline="0" noProof="0" dirty="0">
                <a:ln>
                  <a:noFill/>
                </a:ln>
                <a:solidFill>
                  <a:srgbClr val="0E2841"/>
                </a:solidFill>
                <a:effectLst/>
                <a:uLnTx/>
                <a:uFillTx/>
                <a:latin typeface="Arial"/>
                <a:ea typeface="+mn-ea"/>
                <a:cs typeface="Arial"/>
              </a:rPr>
              <a:t>operational)</a:t>
            </a:r>
          </a:p>
          <a:p>
            <a:pPr marL="262890" marR="0" lvl="0" indent="-171450" algn="l" defTabSz="914400" rtl="0" eaLnBrk="1" fontAlgn="auto" latinLnBrk="0" hangingPunct="1">
              <a:lnSpc>
                <a:spcPct val="100000"/>
              </a:lnSpc>
              <a:spcBef>
                <a:spcPts val="600"/>
              </a:spcBef>
              <a:spcAft>
                <a:spcPts val="0"/>
              </a:spcAft>
              <a:buClr>
                <a:srgbClr val="6FACDE"/>
              </a:buClr>
              <a:buSzTx/>
              <a:buFont typeface="Arial" panose="020B0604020202020204" pitchFamily="34" charset="0"/>
              <a:buChar char="•"/>
              <a:tabLst>
                <a:tab pos="177165" algn="l"/>
              </a:tabLst>
              <a:defRPr/>
            </a:pPr>
            <a:r>
              <a:rPr kumimoji="0" lang="en-GB" sz="1200" b="0" i="0" u="none" strike="noStrike" kern="1200" cap="none" spc="0" normalizeH="0" baseline="0" noProof="0" dirty="0">
                <a:ln>
                  <a:noFill/>
                </a:ln>
                <a:solidFill>
                  <a:srgbClr val="0E2841"/>
                </a:solidFill>
                <a:effectLst/>
                <a:uLnTx/>
                <a:uFillTx/>
                <a:latin typeface="Arial"/>
                <a:ea typeface="+mn-ea"/>
                <a:cs typeface="Arial"/>
              </a:rPr>
              <a:t>Assessment</a:t>
            </a:r>
            <a:r>
              <a:rPr kumimoji="0" lang="en-GB" sz="1200" b="0" i="0" u="none" strike="noStrike" kern="1200" cap="none" spc="-5"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of</a:t>
            </a:r>
            <a:r>
              <a:rPr kumimoji="0" lang="en-GB" sz="1200" b="0" i="0" u="none" strike="noStrike" kern="1200" cap="none" spc="-50" normalizeH="0" baseline="0" noProof="0" dirty="0">
                <a:ln>
                  <a:noFill/>
                </a:ln>
                <a:solidFill>
                  <a:srgbClr val="0E2841"/>
                </a:solidFill>
                <a:effectLst/>
                <a:uLnTx/>
                <a:uFillTx/>
                <a:latin typeface="Arial"/>
                <a:ea typeface="+mn-ea"/>
                <a:cs typeface="Arial"/>
              </a:rPr>
              <a:t> </a:t>
            </a:r>
            <a:r>
              <a:rPr kumimoji="0" lang="en-GB" sz="1200" b="0" i="0" u="none" strike="noStrike" kern="1200" cap="none" spc="-10" normalizeH="0" baseline="0" noProof="0" dirty="0">
                <a:ln>
                  <a:noFill/>
                </a:ln>
                <a:solidFill>
                  <a:srgbClr val="0E2841"/>
                </a:solidFill>
                <a:effectLst/>
                <a:uLnTx/>
                <a:uFillTx/>
                <a:latin typeface="Arial"/>
                <a:ea typeface="+mn-ea"/>
                <a:cs typeface="Arial"/>
              </a:rPr>
              <a:t>uninsured</a:t>
            </a:r>
            <a:r>
              <a:rPr kumimoji="0" lang="en-GB" sz="1200" b="0" i="0" u="none" strike="noStrike" kern="1200" cap="none" spc="0" normalizeH="0" baseline="0" noProof="0" dirty="0">
                <a:ln>
                  <a:noFill/>
                </a:ln>
                <a:solidFill>
                  <a:srgbClr val="0E2841"/>
                </a:solidFill>
                <a:effectLst/>
                <a:uLnTx/>
                <a:uFillTx/>
                <a:latin typeface="Arial"/>
                <a:ea typeface="+mn-ea"/>
                <a:cs typeface="Arial"/>
              </a:rPr>
              <a:t> a</a:t>
            </a:r>
            <a:r>
              <a:rPr kumimoji="0" lang="en-GB" sz="1200" b="0" i="0" u="none" strike="noStrike" kern="1200" cap="none" spc="-20" normalizeH="0" baseline="0" noProof="0" dirty="0">
                <a:ln>
                  <a:noFill/>
                </a:ln>
                <a:solidFill>
                  <a:srgbClr val="0E2841"/>
                </a:solidFill>
                <a:effectLst/>
                <a:uLnTx/>
                <a:uFillTx/>
                <a:latin typeface="Arial"/>
                <a:ea typeface="+mn-ea"/>
                <a:cs typeface="Arial"/>
              </a:rPr>
              <a:t>reas - Cyber</a:t>
            </a:r>
            <a:endParaRPr kumimoji="0" lang="en-GB" sz="1200" b="0" i="0" u="none" strike="noStrike" kern="1200" cap="none" spc="0" normalizeH="0" baseline="0" noProof="0" dirty="0">
              <a:ln>
                <a:noFill/>
              </a:ln>
              <a:solidFill>
                <a:srgbClr val="0E2841"/>
              </a:solidFill>
              <a:effectLst/>
              <a:uLnTx/>
              <a:uFillTx/>
              <a:latin typeface="Arial"/>
              <a:ea typeface="+mn-ea"/>
              <a:cs typeface="Arial"/>
            </a:endParaRPr>
          </a:p>
          <a:p>
            <a:pPr marL="262890" marR="0" lvl="0" indent="-171450" algn="l" defTabSz="914400" rtl="0" eaLnBrk="1" fontAlgn="auto" latinLnBrk="0" hangingPunct="1">
              <a:lnSpc>
                <a:spcPct val="100000"/>
              </a:lnSpc>
              <a:spcBef>
                <a:spcPts val="600"/>
              </a:spcBef>
              <a:spcAft>
                <a:spcPts val="0"/>
              </a:spcAft>
              <a:buClr>
                <a:srgbClr val="6FACDE"/>
              </a:buClr>
              <a:buSzTx/>
              <a:buFont typeface="Arial" panose="020B0604020202020204" pitchFamily="34" charset="0"/>
              <a:buChar char="•"/>
              <a:tabLst>
                <a:tab pos="177165" algn="l"/>
              </a:tabLst>
              <a:defRPr/>
            </a:pPr>
            <a:r>
              <a:rPr kumimoji="0" lang="en-GB" sz="1200" b="0" i="0" u="none" strike="noStrike" kern="1200" cap="none" spc="0" normalizeH="0" baseline="0" noProof="0" dirty="0">
                <a:ln>
                  <a:noFill/>
                </a:ln>
                <a:solidFill>
                  <a:srgbClr val="0E2841"/>
                </a:solidFill>
                <a:effectLst/>
                <a:uLnTx/>
                <a:uFillTx/>
                <a:latin typeface="Arial"/>
                <a:ea typeface="+mn-ea"/>
                <a:cs typeface="Arial"/>
              </a:rPr>
              <a:t>Insurance</a:t>
            </a:r>
            <a:r>
              <a:rPr kumimoji="0" lang="en-GB" sz="1200" b="0" i="0" u="none" strike="noStrike" kern="1200" cap="none" spc="-50" normalizeH="0" baseline="0" noProof="0" dirty="0">
                <a:ln>
                  <a:noFill/>
                </a:ln>
                <a:solidFill>
                  <a:srgbClr val="0E2841"/>
                </a:solidFill>
                <a:effectLst/>
                <a:uLnTx/>
                <a:uFillTx/>
                <a:latin typeface="Arial"/>
                <a:ea typeface="+mn-ea"/>
                <a:cs typeface="Arial"/>
              </a:rPr>
              <a:t> / security </a:t>
            </a:r>
            <a:r>
              <a:rPr kumimoji="0" lang="en-GB" sz="1200" b="0" i="0" u="none" strike="noStrike" kern="1200" cap="none" spc="0" normalizeH="0" baseline="0" noProof="0" dirty="0">
                <a:ln>
                  <a:noFill/>
                </a:ln>
                <a:solidFill>
                  <a:srgbClr val="0E2841"/>
                </a:solidFill>
                <a:effectLst/>
                <a:uLnTx/>
                <a:uFillTx/>
                <a:latin typeface="Arial"/>
                <a:ea typeface="+mn-ea"/>
                <a:cs typeface="Arial"/>
              </a:rPr>
              <a:t>budget</a:t>
            </a:r>
            <a:r>
              <a:rPr kumimoji="0" lang="en-GB" sz="1200" b="0" i="0" u="none" strike="noStrike" kern="1200" cap="none" spc="-25" normalizeH="0" baseline="0" noProof="0" dirty="0">
                <a:ln>
                  <a:noFill/>
                </a:ln>
                <a:solidFill>
                  <a:srgbClr val="0E2841"/>
                </a:solidFill>
                <a:effectLst/>
                <a:uLnTx/>
                <a:uFillTx/>
                <a:latin typeface="Arial"/>
                <a:ea typeface="+mn-ea"/>
                <a:cs typeface="Arial"/>
              </a:rPr>
              <a:t> </a:t>
            </a:r>
            <a:r>
              <a:rPr kumimoji="0" lang="en-GB" sz="1200" b="0" i="0" u="none" strike="noStrike" kern="1200" cap="none" spc="-10" normalizeH="0" baseline="0" noProof="0" dirty="0">
                <a:ln>
                  <a:noFill/>
                </a:ln>
                <a:solidFill>
                  <a:srgbClr val="0E2841"/>
                </a:solidFill>
                <a:effectLst/>
                <a:uLnTx/>
                <a:uFillTx/>
                <a:latin typeface="Arial"/>
                <a:ea typeface="+mn-ea"/>
                <a:cs typeface="Arial"/>
              </a:rPr>
              <a:t>estimate</a:t>
            </a:r>
            <a:endParaRPr kumimoji="0" lang="en-GB" sz="1200" b="0" i="0" u="none" strike="noStrike" kern="1200" cap="none" spc="0" normalizeH="0" baseline="0" noProof="0" dirty="0">
              <a:ln>
                <a:noFill/>
              </a:ln>
              <a:solidFill>
                <a:srgbClr val="0E2841"/>
              </a:solidFill>
              <a:effectLst/>
              <a:uLnTx/>
              <a:uFillTx/>
              <a:latin typeface="Arial"/>
              <a:ea typeface="+mn-ea"/>
              <a:cs typeface="Arial"/>
            </a:endParaRPr>
          </a:p>
          <a:p>
            <a:pPr marL="262890" marR="303530" lvl="0" indent="-171450" algn="l" defTabSz="914400" rtl="0" eaLnBrk="1" fontAlgn="auto" latinLnBrk="0" hangingPunct="1">
              <a:lnSpc>
                <a:spcPct val="100000"/>
              </a:lnSpc>
              <a:spcBef>
                <a:spcPts val="600"/>
              </a:spcBef>
              <a:spcAft>
                <a:spcPts val="0"/>
              </a:spcAft>
              <a:buClr>
                <a:srgbClr val="6FACDE"/>
              </a:buClr>
              <a:buSzTx/>
              <a:buFont typeface="Arial" panose="020B0604020202020204" pitchFamily="34" charset="0"/>
              <a:buChar char="•"/>
              <a:tabLst>
                <a:tab pos="177165" algn="l"/>
              </a:tabLst>
              <a:defRPr/>
            </a:pPr>
            <a:r>
              <a:rPr kumimoji="0" lang="en-GB" sz="1200" b="0" i="0" u="none" strike="noStrike" kern="1200" cap="none" spc="0" normalizeH="0" baseline="0" noProof="0" dirty="0">
                <a:ln>
                  <a:noFill/>
                </a:ln>
                <a:solidFill>
                  <a:srgbClr val="0E2841"/>
                </a:solidFill>
                <a:effectLst/>
                <a:uLnTx/>
                <a:uFillTx/>
                <a:latin typeface="Arial"/>
                <a:ea typeface="+mn-ea"/>
                <a:cs typeface="Arial"/>
              </a:rPr>
              <a:t>Marketing</a:t>
            </a:r>
            <a:r>
              <a:rPr kumimoji="0" lang="en-GB" sz="1200" b="0" i="0" u="none" strike="noStrike" kern="1200" cap="none" spc="-55"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of</a:t>
            </a:r>
            <a:r>
              <a:rPr kumimoji="0" lang="en-GB" sz="1200" b="0" i="0" u="none" strike="noStrike" kern="1200" cap="none" spc="-10" normalizeH="0" baseline="0" noProof="0" dirty="0">
                <a:ln>
                  <a:noFill/>
                </a:ln>
                <a:solidFill>
                  <a:srgbClr val="0E2841"/>
                </a:solidFill>
                <a:effectLst/>
                <a:uLnTx/>
                <a:uFillTx/>
                <a:latin typeface="Arial"/>
                <a:ea typeface="+mn-ea"/>
                <a:cs typeface="Arial"/>
              </a:rPr>
              <a:t> insurance </a:t>
            </a:r>
            <a:r>
              <a:rPr kumimoji="0" lang="en-GB" sz="1200" b="0" i="0" u="none" strike="noStrike" kern="1200" cap="none" spc="0" normalizeH="0" baseline="0" noProof="0" dirty="0" err="1">
                <a:ln>
                  <a:noFill/>
                </a:ln>
                <a:solidFill>
                  <a:srgbClr val="0E2841"/>
                </a:solidFill>
                <a:effectLst/>
                <a:uLnTx/>
                <a:uFillTx/>
                <a:latin typeface="Arial"/>
                <a:ea typeface="+mn-ea"/>
                <a:cs typeface="Arial"/>
              </a:rPr>
              <a:t>programme</a:t>
            </a:r>
            <a:endParaRPr kumimoji="0" lang="en-GB" sz="1200" b="0" i="0" u="none" strike="noStrike" kern="1200" cap="none" spc="0" normalizeH="0" baseline="0" noProof="0" dirty="0">
              <a:ln>
                <a:noFill/>
              </a:ln>
              <a:solidFill>
                <a:srgbClr val="0E2841"/>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
                <a:srgbClr val="6FACDE"/>
              </a:buClr>
              <a:buSzTx/>
              <a:buFontTx/>
              <a:buNone/>
              <a:tabLst/>
              <a:defRPr/>
            </a:pPr>
            <a:endParaRPr kumimoji="0" lang="en-US" sz="12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A6011182-76F8-7112-B6F2-04FCD8FEB78C}"/>
              </a:ext>
            </a:extLst>
          </p:cNvPr>
          <p:cNvSpPr/>
          <p:nvPr/>
        </p:nvSpPr>
        <p:spPr>
          <a:xfrm>
            <a:off x="501079" y="1415733"/>
            <a:ext cx="2700000" cy="22876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180000" tIns="180000" rIns="180000" bIns="180000" rtlCol="0" anchor="t" anchorCtr="0"/>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1800" b="1" i="0" u="none" strike="noStrike" kern="1200" cap="none" spc="-10" normalizeH="0" baseline="0" noProof="0" dirty="0">
                <a:ln>
                  <a:noFill/>
                </a:ln>
                <a:solidFill>
                  <a:prstClr val="white"/>
                </a:solidFill>
                <a:effectLst/>
                <a:uLnTx/>
                <a:uFillTx/>
                <a:latin typeface="Arial"/>
                <a:ea typeface="+mn-ea"/>
                <a:cs typeface="Arial"/>
              </a:rPr>
              <a:t>DEVELOPMENT</a:t>
            </a:r>
          </a:p>
          <a:p>
            <a:pPr marL="184150" marR="0" lvl="0" indent="-171450" algn="l" defTabSz="914400" rtl="0" eaLnBrk="1" fontAlgn="auto" latinLnBrk="0" hangingPunct="1">
              <a:lnSpc>
                <a:spcPct val="100000"/>
              </a:lnSpc>
              <a:spcBef>
                <a:spcPts val="0"/>
              </a:spcBef>
              <a:spcAft>
                <a:spcPts val="300"/>
              </a:spcAft>
              <a:buClrTx/>
              <a:buSzPct val="90909"/>
              <a:buFont typeface="Arial" panose="020B0604020202020204" pitchFamily="34" charset="0"/>
              <a:buChar char="•"/>
              <a:tabLst>
                <a:tab pos="69850" algn="l"/>
              </a:tabLst>
              <a:defRPr/>
            </a:pPr>
            <a:r>
              <a:rPr kumimoji="0" lang="en-GB" sz="1200" b="1" i="0" u="none" strike="noStrike" kern="1200" cap="none" spc="-10" normalizeH="0" baseline="0" noProof="0" dirty="0">
                <a:ln>
                  <a:noFill/>
                </a:ln>
                <a:solidFill>
                  <a:prstClr val="white"/>
                </a:solidFill>
                <a:effectLst/>
                <a:uLnTx/>
                <a:uFillTx/>
                <a:latin typeface="Arial"/>
                <a:ea typeface="+mn-ea"/>
                <a:cs typeface="Arial"/>
              </a:rPr>
              <a:t>Partnerships</a:t>
            </a:r>
            <a:endParaRPr kumimoji="0" lang="en-GB" sz="1200" b="1" i="0" u="none" strike="noStrike" kern="1200" cap="none" spc="0" normalizeH="0" baseline="0" noProof="0" dirty="0">
              <a:ln>
                <a:noFill/>
              </a:ln>
              <a:solidFill>
                <a:prstClr val="white"/>
              </a:solidFill>
              <a:effectLst/>
              <a:uLnTx/>
              <a:uFillTx/>
              <a:latin typeface="Arial"/>
              <a:ea typeface="+mn-ea"/>
              <a:cs typeface="Arial"/>
            </a:endParaRPr>
          </a:p>
          <a:p>
            <a:pPr marL="184150" marR="0" lvl="0" indent="-171450" algn="l" defTabSz="914400" rtl="0" eaLnBrk="1" fontAlgn="auto" latinLnBrk="0" hangingPunct="1">
              <a:lnSpc>
                <a:spcPct val="100000"/>
              </a:lnSpc>
              <a:spcBef>
                <a:spcPts val="0"/>
              </a:spcBef>
              <a:spcAft>
                <a:spcPts val="300"/>
              </a:spcAft>
              <a:buClrTx/>
              <a:buSzPct val="90909"/>
              <a:buFont typeface="Arial" panose="020B0604020202020204" pitchFamily="34" charset="0"/>
              <a:buChar char="•"/>
              <a:tabLst>
                <a:tab pos="69850" algn="l"/>
              </a:tabLst>
              <a:defRPr/>
            </a:pPr>
            <a:r>
              <a:rPr kumimoji="0" lang="en-GB" sz="1200" b="1" i="0" u="none" strike="noStrike" kern="1200" cap="none" spc="0" normalizeH="0" baseline="0" noProof="0" dirty="0">
                <a:ln>
                  <a:noFill/>
                </a:ln>
                <a:solidFill>
                  <a:prstClr val="white"/>
                </a:solidFill>
                <a:effectLst/>
                <a:uLnTx/>
                <a:uFillTx/>
                <a:latin typeface="Arial"/>
                <a:ea typeface="+mn-ea"/>
                <a:cs typeface="Arial"/>
              </a:rPr>
              <a:t>Main</a:t>
            </a:r>
            <a:r>
              <a:rPr kumimoji="0" lang="en-GB" sz="1200" b="1" i="0" u="none" strike="noStrike" kern="1200" cap="none" spc="-20" normalizeH="0" baseline="0" noProof="0" dirty="0">
                <a:ln>
                  <a:noFill/>
                </a:ln>
                <a:solidFill>
                  <a:prstClr val="white"/>
                </a:solidFill>
                <a:effectLst/>
                <a:uLnTx/>
                <a:uFillTx/>
                <a:latin typeface="Arial"/>
                <a:ea typeface="+mn-ea"/>
                <a:cs typeface="Arial"/>
              </a:rPr>
              <a:t> </a:t>
            </a:r>
            <a:r>
              <a:rPr kumimoji="0" lang="en-GB" sz="1200" b="1" i="0" u="none" strike="noStrike" kern="1200" cap="none" spc="0" normalizeH="0" baseline="0" noProof="0" dirty="0">
                <a:ln>
                  <a:noFill/>
                </a:ln>
                <a:solidFill>
                  <a:prstClr val="white"/>
                </a:solidFill>
                <a:effectLst/>
                <a:uLnTx/>
                <a:uFillTx/>
                <a:latin typeface="Arial"/>
                <a:ea typeface="+mn-ea"/>
                <a:cs typeface="Arial"/>
              </a:rPr>
              <a:t>Contracts</a:t>
            </a:r>
            <a:r>
              <a:rPr kumimoji="0" lang="en-GB" sz="1200" b="1" i="0" u="none" strike="noStrike" kern="1200" cap="none" spc="-45" normalizeH="0" baseline="0" noProof="0" dirty="0">
                <a:ln>
                  <a:noFill/>
                </a:ln>
                <a:solidFill>
                  <a:prstClr val="white"/>
                </a:solidFill>
                <a:effectLst/>
                <a:uLnTx/>
                <a:uFillTx/>
                <a:latin typeface="Arial"/>
                <a:ea typeface="+mn-ea"/>
                <a:cs typeface="Arial"/>
              </a:rPr>
              <a:t> </a:t>
            </a:r>
            <a:r>
              <a:rPr kumimoji="0" lang="en-GB" sz="1200" b="1" i="0" u="none" strike="noStrike" kern="1200" cap="none" spc="-10" normalizeH="0" baseline="0" noProof="0" dirty="0">
                <a:ln>
                  <a:noFill/>
                </a:ln>
                <a:solidFill>
                  <a:prstClr val="white"/>
                </a:solidFill>
                <a:effectLst/>
                <a:uLnTx/>
                <a:uFillTx/>
                <a:latin typeface="Arial"/>
                <a:ea typeface="+mn-ea"/>
                <a:cs typeface="Arial"/>
              </a:rPr>
              <a:t>negotiation</a:t>
            </a:r>
            <a:endParaRPr kumimoji="0" lang="en-GB" sz="1200" b="1" i="0" u="none" strike="noStrike" kern="1200" cap="none" spc="0" normalizeH="0" baseline="0" noProof="0" dirty="0">
              <a:ln>
                <a:noFill/>
              </a:ln>
              <a:solidFill>
                <a:prstClr val="white"/>
              </a:solidFill>
              <a:effectLst/>
              <a:uLnTx/>
              <a:uFillTx/>
              <a:latin typeface="Arial"/>
              <a:ea typeface="+mn-ea"/>
              <a:cs typeface="Arial"/>
            </a:endParaRPr>
          </a:p>
          <a:p>
            <a:pPr marL="184150" marR="0" lvl="0" indent="-171450" algn="l" defTabSz="914400" rtl="0" eaLnBrk="1" fontAlgn="auto" latinLnBrk="0" hangingPunct="1">
              <a:lnSpc>
                <a:spcPct val="100000"/>
              </a:lnSpc>
              <a:spcBef>
                <a:spcPts val="0"/>
              </a:spcBef>
              <a:spcAft>
                <a:spcPts val="300"/>
              </a:spcAft>
              <a:buClrTx/>
              <a:buSzPct val="90909"/>
              <a:buFont typeface="Arial" panose="020B0604020202020204" pitchFamily="34" charset="0"/>
              <a:buChar char="•"/>
              <a:tabLst>
                <a:tab pos="69850" algn="l"/>
              </a:tabLst>
              <a:defRPr/>
            </a:pPr>
            <a:r>
              <a:rPr kumimoji="0" lang="en-GB" sz="1200" b="1" i="0" u="none" strike="noStrike" kern="1200" cap="none" spc="-10" normalizeH="0" baseline="0" noProof="0" dirty="0">
                <a:ln>
                  <a:noFill/>
                </a:ln>
                <a:solidFill>
                  <a:prstClr val="white"/>
                </a:solidFill>
                <a:effectLst/>
                <a:uLnTx/>
                <a:uFillTx/>
                <a:latin typeface="Arial"/>
                <a:ea typeface="+mn-ea"/>
                <a:cs typeface="Arial"/>
              </a:rPr>
              <a:t>Financing</a:t>
            </a:r>
            <a:endParaRPr kumimoji="0" lang="en-GB" sz="1200" b="1" i="0" u="none" strike="noStrike" kern="1200" cap="none" spc="0" normalizeH="0" baseline="0" noProof="0" dirty="0">
              <a:ln>
                <a:noFill/>
              </a:ln>
              <a:solidFill>
                <a:prstClr val="white"/>
              </a:solidFill>
              <a:effectLst/>
              <a:uLnTx/>
              <a:uFillTx/>
              <a:latin typeface="Arial"/>
              <a:ea typeface="+mn-ea"/>
              <a:cs typeface="Arial"/>
            </a:endParaRPr>
          </a:p>
          <a:p>
            <a:pPr marL="184150" marR="0" lvl="0" indent="-171450" algn="l" defTabSz="914400" rtl="0" eaLnBrk="1" fontAlgn="auto" latinLnBrk="0" hangingPunct="1">
              <a:lnSpc>
                <a:spcPct val="100000"/>
              </a:lnSpc>
              <a:spcBef>
                <a:spcPts val="0"/>
              </a:spcBef>
              <a:spcAft>
                <a:spcPts val="300"/>
              </a:spcAft>
              <a:buClrTx/>
              <a:buSzPct val="90909"/>
              <a:buFont typeface="Arial" panose="020B0604020202020204" pitchFamily="34" charset="0"/>
              <a:buChar char="•"/>
              <a:tabLst>
                <a:tab pos="69850" algn="l"/>
              </a:tabLst>
              <a:defRPr/>
            </a:pPr>
            <a:r>
              <a:rPr kumimoji="0" lang="en-GB" sz="1200" b="1" i="0" u="none" strike="noStrike" kern="1200" cap="none" spc="-10" normalizeH="0" baseline="0" noProof="0" dirty="0">
                <a:ln>
                  <a:noFill/>
                </a:ln>
                <a:solidFill>
                  <a:prstClr val="white"/>
                </a:solidFill>
                <a:effectLst/>
                <a:uLnTx/>
                <a:uFillTx/>
                <a:latin typeface="Arial"/>
                <a:ea typeface="+mn-ea"/>
                <a:cs typeface="Arial"/>
              </a:rPr>
              <a:t>Design</a:t>
            </a:r>
            <a:endParaRPr kumimoji="0" lang="en-GB" sz="1200" b="1" i="0" u="none" strike="noStrike" kern="1200" cap="none" spc="0" normalizeH="0" baseline="0" noProof="0" dirty="0">
              <a:ln>
                <a:noFill/>
              </a:ln>
              <a:solidFill>
                <a:prstClr val="whit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7592FEDF-F01C-AB15-8F37-01257280E8D8}"/>
              </a:ext>
            </a:extLst>
          </p:cNvPr>
          <p:cNvSpPr/>
          <p:nvPr/>
        </p:nvSpPr>
        <p:spPr>
          <a:xfrm>
            <a:off x="3338119" y="1676992"/>
            <a:ext cx="2700000" cy="3881387"/>
          </a:xfrm>
          <a:prstGeom prst="rect">
            <a:avLst/>
          </a:prstGeom>
          <a:solidFill>
            <a:schemeClr val="bg1"/>
          </a:solidFill>
          <a:ln>
            <a:noFill/>
          </a:ln>
          <a:effectLst>
            <a:outerShdw blurRad="412533" algn="ctr" rotWithShape="0">
              <a:prstClr val="black">
                <a:alpha val="12911"/>
              </a:prstClr>
            </a:outerShdw>
          </a:effectLst>
        </p:spPr>
        <p:style>
          <a:lnRef idx="1">
            <a:schemeClr val="accent1"/>
          </a:lnRef>
          <a:fillRef idx="3">
            <a:schemeClr val="accent1"/>
          </a:fillRef>
          <a:effectRef idx="2">
            <a:schemeClr val="accent1"/>
          </a:effectRef>
          <a:fontRef idx="minor">
            <a:schemeClr val="lt1"/>
          </a:fontRef>
        </p:style>
        <p:txBody>
          <a:bodyPr tIns="2196000" bIns="0" rtlCol="0" anchor="t" anchorCtr="0"/>
          <a:lstStyle/>
          <a:p>
            <a:pPr marL="262890" marR="166370" lvl="0" indent="-171450" algn="l" defTabSz="914400" rtl="0" eaLnBrk="1" fontAlgn="auto" latinLnBrk="0" hangingPunct="1">
              <a:lnSpc>
                <a:spcPct val="100000"/>
              </a:lnSpc>
              <a:spcBef>
                <a:spcPts val="800"/>
              </a:spcBef>
              <a:spcAft>
                <a:spcPts val="0"/>
              </a:spcAft>
              <a:buClr>
                <a:srgbClr val="6FACDE"/>
              </a:buClr>
              <a:buSzTx/>
              <a:buFont typeface="Arial" panose="020B0604020202020204" pitchFamily="34" charset="0"/>
              <a:buChar char="•"/>
              <a:tabLst>
                <a:tab pos="177165" algn="l"/>
              </a:tabLst>
              <a:defRPr/>
            </a:pPr>
            <a:r>
              <a:rPr kumimoji="0" lang="en-GB" sz="1200" b="0" i="0" u="none" strike="noStrike" kern="1200" cap="none" spc="0" normalizeH="0" baseline="0" noProof="0" dirty="0">
                <a:ln>
                  <a:noFill/>
                </a:ln>
                <a:solidFill>
                  <a:srgbClr val="0E2841"/>
                </a:solidFill>
                <a:effectLst/>
                <a:uLnTx/>
                <a:uFillTx/>
                <a:latin typeface="Arial"/>
                <a:ea typeface="+mn-ea"/>
                <a:cs typeface="Arial"/>
              </a:rPr>
              <a:t>Insurance</a:t>
            </a:r>
            <a:r>
              <a:rPr kumimoji="0" lang="en-GB" sz="1200" b="0" i="0" u="none" strike="noStrike" kern="1200" cap="none" spc="-30" normalizeH="0" baseline="0" noProof="0" dirty="0">
                <a:ln>
                  <a:noFill/>
                </a:ln>
                <a:solidFill>
                  <a:srgbClr val="0E2841"/>
                </a:solidFill>
                <a:effectLst/>
                <a:uLnTx/>
                <a:uFillTx/>
                <a:latin typeface="Arial"/>
                <a:ea typeface="+mn-ea"/>
                <a:cs typeface="Arial"/>
              </a:rPr>
              <a:t> </a:t>
            </a:r>
            <a:r>
              <a:rPr kumimoji="0" lang="en-GB" sz="1200" b="0" i="0" u="none" strike="noStrike" kern="1200" cap="none" spc="-10" normalizeH="0" baseline="0" noProof="0" dirty="0">
                <a:ln>
                  <a:noFill/>
                </a:ln>
                <a:solidFill>
                  <a:srgbClr val="0E2841"/>
                </a:solidFill>
                <a:effectLst/>
                <a:uLnTx/>
                <a:uFillTx/>
                <a:latin typeface="Arial"/>
                <a:ea typeface="+mn-ea"/>
                <a:cs typeface="Arial"/>
              </a:rPr>
              <a:t>implementation</a:t>
            </a:r>
            <a:endParaRPr kumimoji="0" lang="en-GB" sz="1200" b="0" i="0" u="none" strike="noStrike" kern="1200" cap="none" spc="0" normalizeH="0" baseline="0" noProof="0" dirty="0">
              <a:ln>
                <a:noFill/>
              </a:ln>
              <a:solidFill>
                <a:srgbClr val="0E2841"/>
              </a:solidFill>
              <a:effectLst/>
              <a:uLnTx/>
              <a:uFillTx/>
              <a:latin typeface="Arial"/>
              <a:ea typeface="+mn-ea"/>
              <a:cs typeface="Arial"/>
            </a:endParaRPr>
          </a:p>
          <a:p>
            <a:pPr marL="262890" marR="244475" lvl="0" indent="-171450" algn="l" defTabSz="914400" rtl="0" eaLnBrk="1" fontAlgn="auto" latinLnBrk="0" hangingPunct="1">
              <a:lnSpc>
                <a:spcPct val="100000"/>
              </a:lnSpc>
              <a:spcBef>
                <a:spcPts val="600"/>
              </a:spcBef>
              <a:spcAft>
                <a:spcPts val="0"/>
              </a:spcAft>
              <a:buClr>
                <a:srgbClr val="6FACDE"/>
              </a:buClr>
              <a:buSzTx/>
              <a:buFont typeface="Arial" panose="020B0604020202020204" pitchFamily="34" charset="0"/>
              <a:buChar char="•"/>
              <a:tabLst>
                <a:tab pos="177165" algn="l"/>
              </a:tabLst>
              <a:defRPr/>
            </a:pPr>
            <a:r>
              <a:rPr kumimoji="0" lang="en-GB" sz="1200" b="0" i="0" u="none" strike="noStrike" kern="1200" cap="none" spc="-10" normalizeH="0" baseline="0" noProof="0" dirty="0">
                <a:ln>
                  <a:noFill/>
                </a:ln>
                <a:solidFill>
                  <a:srgbClr val="0E2841"/>
                </a:solidFill>
                <a:effectLst/>
                <a:uLnTx/>
                <a:uFillTx/>
                <a:latin typeface="Arial"/>
                <a:ea typeface="+mn-ea"/>
                <a:cs typeface="Arial"/>
              </a:rPr>
              <a:t>Kick-</a:t>
            </a:r>
            <a:r>
              <a:rPr kumimoji="0" lang="en-GB" sz="1200" b="0" i="0" u="none" strike="noStrike" kern="1200" cap="none" spc="0" normalizeH="0" baseline="0" noProof="0" dirty="0">
                <a:ln>
                  <a:noFill/>
                </a:ln>
                <a:solidFill>
                  <a:srgbClr val="0E2841"/>
                </a:solidFill>
                <a:effectLst/>
                <a:uLnTx/>
                <a:uFillTx/>
                <a:latin typeface="Arial"/>
                <a:ea typeface="+mn-ea"/>
                <a:cs typeface="Arial"/>
              </a:rPr>
              <a:t>off</a:t>
            </a:r>
            <a:r>
              <a:rPr kumimoji="0" lang="en-GB" sz="1200" b="0" i="0" u="none" strike="noStrike" kern="1200" cap="none" spc="-25"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meeting</a:t>
            </a:r>
            <a:r>
              <a:rPr kumimoji="0" lang="en-GB" sz="1200" b="0" i="0" u="none" strike="noStrike" kern="1200" cap="none" spc="-45"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Risk</a:t>
            </a:r>
            <a:r>
              <a:rPr kumimoji="0" lang="en-GB" sz="1200" b="0" i="0" u="none" strike="noStrike" kern="1200" cap="none" spc="-30"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engineering:</a:t>
            </a:r>
            <a:r>
              <a:rPr kumimoji="0" lang="en-GB" sz="1200" b="0" i="0" u="none" strike="noStrike" kern="1200" cap="none" spc="-35"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Claims</a:t>
            </a:r>
            <a:r>
              <a:rPr kumimoji="0" lang="en-GB" sz="1200" b="0" i="0" u="none" strike="noStrike" kern="1200" cap="none" spc="-50"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consultancy</a:t>
            </a:r>
            <a:r>
              <a:rPr kumimoji="0" lang="en-GB" sz="1200" b="0" i="0" u="none" strike="noStrike" kern="1200" cap="none" spc="-50" normalizeH="0" baseline="0" noProof="0" dirty="0">
                <a:ln>
                  <a:noFill/>
                </a:ln>
                <a:solidFill>
                  <a:srgbClr val="0E2841"/>
                </a:solidFill>
                <a:effectLst/>
                <a:uLnTx/>
                <a:uFillTx/>
                <a:latin typeface="Arial"/>
                <a:ea typeface="+mn-ea"/>
                <a:cs typeface="Arial"/>
              </a:rPr>
              <a:t> </a:t>
            </a:r>
            <a:r>
              <a:rPr kumimoji="0" lang="en-GB" sz="1200" b="0" i="0" u="none" strike="noStrike" kern="1200" cap="none" spc="-25" normalizeH="0" baseline="0" noProof="0" dirty="0">
                <a:ln>
                  <a:noFill/>
                </a:ln>
                <a:solidFill>
                  <a:srgbClr val="0E2841"/>
                </a:solidFill>
                <a:effectLst/>
                <a:uLnTx/>
                <a:uFillTx/>
                <a:latin typeface="Arial"/>
                <a:ea typeface="+mn-ea"/>
                <a:cs typeface="Arial"/>
              </a:rPr>
              <a:t>and </a:t>
            </a:r>
            <a:r>
              <a:rPr kumimoji="0" lang="en-GB" sz="1200" b="0" i="0" u="none" strike="noStrike" kern="1200" cap="none" spc="-10" normalizeH="0" baseline="0" noProof="0" dirty="0">
                <a:ln>
                  <a:noFill/>
                </a:ln>
                <a:solidFill>
                  <a:srgbClr val="0E2841"/>
                </a:solidFill>
                <a:effectLst/>
                <a:uLnTx/>
                <a:uFillTx/>
                <a:latin typeface="Arial"/>
                <a:ea typeface="+mn-ea"/>
                <a:cs typeface="Arial"/>
              </a:rPr>
              <a:t>technical</a:t>
            </a:r>
            <a:r>
              <a:rPr kumimoji="0" lang="en-GB" sz="1200" b="0" i="0" u="none" strike="noStrike" kern="1200" cap="none" spc="0" normalizeH="0" baseline="0" noProof="0" dirty="0">
                <a:ln>
                  <a:noFill/>
                </a:ln>
                <a:solidFill>
                  <a:srgbClr val="0E2841"/>
                </a:solidFill>
                <a:effectLst/>
                <a:uLnTx/>
                <a:uFillTx/>
                <a:latin typeface="Arial"/>
                <a:ea typeface="+mn-ea"/>
                <a:cs typeface="Arial"/>
              </a:rPr>
              <a:t> </a:t>
            </a:r>
            <a:r>
              <a:rPr kumimoji="0" lang="en-GB" sz="1200" b="0" i="0" u="none" strike="noStrike" kern="1200" cap="none" spc="-10" normalizeH="0" baseline="0" noProof="0" dirty="0">
                <a:ln>
                  <a:noFill/>
                </a:ln>
                <a:solidFill>
                  <a:srgbClr val="0E2841"/>
                </a:solidFill>
                <a:effectLst/>
                <a:uLnTx/>
                <a:uFillTx/>
                <a:latin typeface="Arial"/>
                <a:ea typeface="+mn-ea"/>
                <a:cs typeface="Arial"/>
              </a:rPr>
              <a:t>support</a:t>
            </a:r>
            <a:endParaRPr kumimoji="0" lang="en-GB" sz="1200" b="0" i="0" u="none" strike="noStrike" kern="1200" cap="none" spc="0" normalizeH="0" baseline="0" noProof="0" dirty="0">
              <a:ln>
                <a:noFill/>
              </a:ln>
              <a:solidFill>
                <a:srgbClr val="0E2841"/>
              </a:solidFill>
              <a:effectLst/>
              <a:uLnTx/>
              <a:uFillTx/>
              <a:latin typeface="Arial"/>
              <a:ea typeface="+mn-ea"/>
              <a:cs typeface="Arial"/>
            </a:endParaRPr>
          </a:p>
          <a:p>
            <a:pPr marL="262890" marR="217170" lvl="0" indent="-171450" algn="l" defTabSz="914400" rtl="0" eaLnBrk="1" fontAlgn="auto" latinLnBrk="0" hangingPunct="1">
              <a:lnSpc>
                <a:spcPct val="100000"/>
              </a:lnSpc>
              <a:spcBef>
                <a:spcPts val="605"/>
              </a:spcBef>
              <a:spcAft>
                <a:spcPts val="0"/>
              </a:spcAft>
              <a:buClr>
                <a:srgbClr val="6FACDE"/>
              </a:buClr>
              <a:buSzTx/>
              <a:buFont typeface="Arial" panose="020B0604020202020204" pitchFamily="34" charset="0"/>
              <a:buChar char="•"/>
              <a:tabLst>
                <a:tab pos="177165" algn="l"/>
              </a:tabLst>
              <a:defRPr/>
            </a:pPr>
            <a:r>
              <a:rPr kumimoji="0" lang="en-GB" sz="1200" b="0" i="0" u="none" strike="noStrike" kern="1200" cap="none" spc="0" normalizeH="0" baseline="0" noProof="0" dirty="0">
                <a:ln>
                  <a:noFill/>
                </a:ln>
                <a:solidFill>
                  <a:srgbClr val="0E2841"/>
                </a:solidFill>
                <a:effectLst/>
                <a:uLnTx/>
                <a:uFillTx/>
                <a:latin typeface="Arial"/>
                <a:ea typeface="+mn-ea"/>
                <a:cs typeface="Arial"/>
              </a:rPr>
              <a:t>Change</a:t>
            </a:r>
            <a:r>
              <a:rPr kumimoji="0" lang="en-GB" sz="1200" b="0" i="0" u="none" strike="noStrike" kern="1200" cap="none" spc="-10"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in</a:t>
            </a:r>
            <a:r>
              <a:rPr kumimoji="0" lang="en-GB" sz="1200" b="0" i="0" u="none" strike="noStrike" kern="1200" cap="none" spc="-15"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risk</a:t>
            </a:r>
            <a:r>
              <a:rPr kumimoji="0" lang="en-GB" sz="1200" b="0" i="0" u="none" strike="noStrike" kern="1200" cap="none" spc="-40" normalizeH="0" baseline="0" noProof="0" dirty="0">
                <a:ln>
                  <a:noFill/>
                </a:ln>
                <a:solidFill>
                  <a:srgbClr val="0E2841"/>
                </a:solidFill>
                <a:effectLst/>
                <a:uLnTx/>
                <a:uFillTx/>
                <a:latin typeface="Arial"/>
                <a:ea typeface="+mn-ea"/>
                <a:cs typeface="Arial"/>
              </a:rPr>
              <a:t> </a:t>
            </a:r>
            <a:r>
              <a:rPr kumimoji="0" lang="en-GB" sz="1200" b="0" i="0" u="none" strike="noStrike" kern="1200" cap="none" spc="0" normalizeH="0" baseline="0" noProof="0" dirty="0">
                <a:ln>
                  <a:noFill/>
                </a:ln>
                <a:solidFill>
                  <a:srgbClr val="0E2841"/>
                </a:solidFill>
                <a:effectLst/>
                <a:uLnTx/>
                <a:uFillTx/>
                <a:latin typeface="Arial"/>
                <a:ea typeface="+mn-ea"/>
                <a:cs typeface="Arial"/>
              </a:rPr>
              <a:t>/</a:t>
            </a:r>
            <a:r>
              <a:rPr kumimoji="0" lang="en-GB" sz="1200" b="0" i="0" u="none" strike="noStrike" kern="1200" cap="none" spc="-20" normalizeH="0" baseline="0" noProof="0" dirty="0">
                <a:ln>
                  <a:noFill/>
                </a:ln>
                <a:solidFill>
                  <a:srgbClr val="0E2841"/>
                </a:solidFill>
                <a:effectLst/>
                <a:uLnTx/>
                <a:uFillTx/>
                <a:latin typeface="Arial"/>
                <a:ea typeface="+mn-ea"/>
                <a:cs typeface="Arial"/>
              </a:rPr>
              <a:t> </a:t>
            </a:r>
            <a:r>
              <a:rPr kumimoji="0" lang="en-GB" sz="1200" b="0" i="0" u="none" strike="noStrike" kern="1200" cap="none" spc="-10" normalizeH="0" baseline="0" noProof="0" dirty="0">
                <a:ln>
                  <a:noFill/>
                </a:ln>
                <a:solidFill>
                  <a:srgbClr val="0E2841"/>
                </a:solidFill>
                <a:effectLst/>
                <a:uLnTx/>
                <a:uFillTx/>
                <a:latin typeface="Arial"/>
                <a:ea typeface="+mn-ea"/>
                <a:cs typeface="Arial"/>
              </a:rPr>
              <a:t>Progress </a:t>
            </a:r>
            <a:r>
              <a:rPr kumimoji="0" lang="en-GB" sz="1200" b="0" i="0" u="none" strike="noStrike" kern="1200" cap="none" spc="0" normalizeH="0" baseline="0" noProof="0" dirty="0">
                <a:ln>
                  <a:noFill/>
                </a:ln>
                <a:solidFill>
                  <a:srgbClr val="0E2841"/>
                </a:solidFill>
                <a:effectLst/>
                <a:uLnTx/>
                <a:uFillTx/>
                <a:latin typeface="Arial"/>
                <a:ea typeface="+mn-ea"/>
                <a:cs typeface="Arial"/>
              </a:rPr>
              <a:t>Reports</a:t>
            </a:r>
          </a:p>
          <a:p>
            <a:pPr marL="0" marR="0" lvl="0" indent="0" algn="ctr" defTabSz="914400" rtl="0" eaLnBrk="1" fontAlgn="auto" latinLnBrk="0" hangingPunct="1">
              <a:lnSpc>
                <a:spcPct val="100000"/>
              </a:lnSpc>
              <a:spcBef>
                <a:spcPts val="0"/>
              </a:spcBef>
              <a:spcAft>
                <a:spcPts val="0"/>
              </a:spcAft>
              <a:buClr>
                <a:srgbClr val="6FACDE"/>
              </a:buClr>
              <a:buSzTx/>
              <a:buFontTx/>
              <a:buNone/>
              <a:tabLst/>
              <a:defRPr/>
            </a:pPr>
            <a:endParaRPr kumimoji="0" lang="en-US" sz="12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0952BC78-A5DF-E148-C013-5943A01FDB0D}"/>
              </a:ext>
            </a:extLst>
          </p:cNvPr>
          <p:cNvSpPr/>
          <p:nvPr/>
        </p:nvSpPr>
        <p:spPr>
          <a:xfrm>
            <a:off x="3341976" y="1415733"/>
            <a:ext cx="2719981" cy="2287601"/>
          </a:xfrm>
          <a:prstGeom prst="rect">
            <a:avLst/>
          </a:prstGeom>
          <a:solidFill>
            <a:srgbClr val="016FB9"/>
          </a:solidFill>
          <a:ln>
            <a:noFill/>
          </a:ln>
          <a:effectLst/>
        </p:spPr>
        <p:style>
          <a:lnRef idx="1">
            <a:schemeClr val="accent1"/>
          </a:lnRef>
          <a:fillRef idx="3">
            <a:schemeClr val="accent1"/>
          </a:fillRef>
          <a:effectRef idx="2">
            <a:schemeClr val="accent1"/>
          </a:effectRef>
          <a:fontRef idx="minor">
            <a:schemeClr val="lt1"/>
          </a:fontRef>
        </p:style>
        <p:txBody>
          <a:bodyPr lIns="180000" tIns="180000" rIns="180000" bIns="180000" rtlCol="0" anchor="t" anchorCtr="0"/>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1800" b="1" i="0" u="none" strike="noStrike" kern="1200" cap="none" spc="-10" normalizeH="0" baseline="0" noProof="0" dirty="0">
                <a:ln>
                  <a:noFill/>
                </a:ln>
                <a:solidFill>
                  <a:prstClr val="white"/>
                </a:solidFill>
                <a:effectLst/>
                <a:uLnTx/>
                <a:uFillTx/>
                <a:latin typeface="Arial"/>
                <a:ea typeface="+mn-ea"/>
                <a:cs typeface="Arial"/>
              </a:rPr>
              <a:t>BUILD</a:t>
            </a:r>
            <a:endParaRPr kumimoji="0" lang="en-GB" sz="1800" b="1" i="0" u="none" strike="noStrike" kern="1200" cap="none" spc="0" normalizeH="0" baseline="0" noProof="0" dirty="0">
              <a:ln>
                <a:noFill/>
              </a:ln>
              <a:solidFill>
                <a:prstClr val="white"/>
              </a:solidFill>
              <a:effectLst/>
              <a:uLnTx/>
              <a:uFillTx/>
              <a:latin typeface="Arial"/>
              <a:ea typeface="+mn-ea"/>
              <a:cs typeface="Arial"/>
            </a:endParaRPr>
          </a:p>
          <a:p>
            <a:pPr marL="184150" marR="0" lvl="0" indent="-171450" algn="l" defTabSz="914400" rtl="0" eaLnBrk="1" fontAlgn="auto" latinLnBrk="0" hangingPunct="1">
              <a:lnSpc>
                <a:spcPct val="100000"/>
              </a:lnSpc>
              <a:spcBef>
                <a:spcPts val="0"/>
              </a:spcBef>
              <a:spcAft>
                <a:spcPts val="300"/>
              </a:spcAft>
              <a:buClrTx/>
              <a:buSzPct val="90909"/>
              <a:buFont typeface="Arial" panose="020B0604020202020204" pitchFamily="34" charset="0"/>
              <a:buChar char="•"/>
              <a:tabLst>
                <a:tab pos="69850" algn="l"/>
              </a:tabLst>
              <a:defRPr/>
            </a:pPr>
            <a:r>
              <a:rPr kumimoji="0" lang="en-GB" sz="1200" b="1" i="0" u="none" strike="noStrike" kern="1200" cap="none" spc="0" normalizeH="0" baseline="0" noProof="0" dirty="0">
                <a:ln>
                  <a:noFill/>
                </a:ln>
                <a:solidFill>
                  <a:prstClr val="white"/>
                </a:solidFill>
                <a:effectLst/>
                <a:uLnTx/>
                <a:uFillTx/>
                <a:latin typeface="Arial"/>
                <a:ea typeface="+mn-ea"/>
                <a:cs typeface="Arial"/>
              </a:rPr>
              <a:t>Start</a:t>
            </a:r>
            <a:r>
              <a:rPr kumimoji="0" lang="en-GB" sz="1200" b="1" i="0" u="none" strike="noStrike" kern="1200" cap="none" spc="-10" normalizeH="0" baseline="0" noProof="0" dirty="0">
                <a:ln>
                  <a:noFill/>
                </a:ln>
                <a:solidFill>
                  <a:prstClr val="white"/>
                </a:solidFill>
                <a:effectLst/>
                <a:uLnTx/>
                <a:uFillTx/>
                <a:latin typeface="Arial"/>
                <a:ea typeface="+mn-ea"/>
                <a:cs typeface="Arial"/>
              </a:rPr>
              <a:t> </a:t>
            </a:r>
            <a:r>
              <a:rPr kumimoji="0" lang="en-GB" sz="1200" b="1" i="0" u="none" strike="noStrike" kern="1200" cap="none" spc="0" normalizeH="0" baseline="0" noProof="0" dirty="0">
                <a:ln>
                  <a:noFill/>
                </a:ln>
                <a:solidFill>
                  <a:prstClr val="white"/>
                </a:solidFill>
                <a:effectLst/>
                <a:uLnTx/>
                <a:uFillTx/>
                <a:latin typeface="Arial"/>
                <a:ea typeface="+mn-ea"/>
                <a:cs typeface="Arial"/>
              </a:rPr>
              <a:t>of </a:t>
            </a:r>
            <a:r>
              <a:rPr kumimoji="0" lang="en-GB" sz="1200" b="1" i="0" u="none" strike="noStrike" kern="1200" cap="none" spc="-10" normalizeH="0" baseline="0" noProof="0" dirty="0">
                <a:ln>
                  <a:noFill/>
                </a:ln>
                <a:solidFill>
                  <a:prstClr val="white"/>
                </a:solidFill>
                <a:effectLst/>
                <a:uLnTx/>
                <a:uFillTx/>
                <a:latin typeface="Arial"/>
                <a:ea typeface="+mn-ea"/>
                <a:cs typeface="Arial"/>
              </a:rPr>
              <a:t>works</a:t>
            </a:r>
          </a:p>
          <a:p>
            <a:pPr marL="184150" marR="0" lvl="0" indent="-171450" algn="l" defTabSz="914400" rtl="0" eaLnBrk="1" fontAlgn="auto" latinLnBrk="0" hangingPunct="1">
              <a:lnSpc>
                <a:spcPct val="100000"/>
              </a:lnSpc>
              <a:spcBef>
                <a:spcPts val="0"/>
              </a:spcBef>
              <a:spcAft>
                <a:spcPts val="300"/>
              </a:spcAft>
              <a:buClrTx/>
              <a:buSzPct val="90909"/>
              <a:buFont typeface="Arial" panose="020B0604020202020204" pitchFamily="34" charset="0"/>
              <a:buChar char="•"/>
              <a:tabLst>
                <a:tab pos="69850" algn="l"/>
              </a:tabLst>
              <a:defRPr/>
            </a:pPr>
            <a:r>
              <a:rPr kumimoji="0" lang="en-GB" sz="1200" b="1" i="0" u="none" strike="noStrike" kern="1200" cap="none" spc="-10" normalizeH="0" baseline="0" noProof="0" dirty="0">
                <a:ln>
                  <a:noFill/>
                </a:ln>
                <a:solidFill>
                  <a:prstClr val="white"/>
                </a:solidFill>
                <a:effectLst/>
                <a:uLnTx/>
                <a:uFillTx/>
                <a:latin typeface="Arial"/>
                <a:ea typeface="+mn-ea"/>
                <a:cs typeface="Arial"/>
              </a:rPr>
              <a:t>Finalisation</a:t>
            </a:r>
            <a:r>
              <a:rPr kumimoji="0" lang="en-GB" sz="1200" b="1" i="0" u="none" strike="noStrike" kern="1200" cap="none" spc="25" normalizeH="0" baseline="0" noProof="0" dirty="0">
                <a:ln>
                  <a:noFill/>
                </a:ln>
                <a:solidFill>
                  <a:prstClr val="white"/>
                </a:solidFill>
                <a:effectLst/>
                <a:uLnTx/>
                <a:uFillTx/>
                <a:latin typeface="Arial"/>
                <a:ea typeface="+mn-ea"/>
                <a:cs typeface="Arial"/>
              </a:rPr>
              <a:t> </a:t>
            </a:r>
            <a:r>
              <a:rPr kumimoji="0" lang="en-GB" sz="1200" b="1" i="0" u="none" strike="noStrike" kern="1200" cap="none" spc="0" normalizeH="0" baseline="0" noProof="0" dirty="0">
                <a:ln>
                  <a:noFill/>
                </a:ln>
                <a:solidFill>
                  <a:prstClr val="white"/>
                </a:solidFill>
                <a:effectLst/>
                <a:uLnTx/>
                <a:uFillTx/>
                <a:latin typeface="Arial"/>
                <a:ea typeface="+mn-ea"/>
                <a:cs typeface="Arial"/>
              </a:rPr>
              <a:t>of</a:t>
            </a:r>
            <a:r>
              <a:rPr kumimoji="0" lang="en-GB" sz="1200" b="1" i="0" u="none" strike="noStrike" kern="1200" cap="none" spc="5" normalizeH="0" baseline="0" noProof="0" dirty="0">
                <a:ln>
                  <a:noFill/>
                </a:ln>
                <a:solidFill>
                  <a:prstClr val="white"/>
                </a:solidFill>
                <a:effectLst/>
                <a:uLnTx/>
                <a:uFillTx/>
                <a:latin typeface="Arial"/>
                <a:ea typeface="+mn-ea"/>
                <a:cs typeface="Arial"/>
              </a:rPr>
              <a:t> </a:t>
            </a:r>
            <a:r>
              <a:rPr kumimoji="0" lang="en-GB" sz="1200" b="1" i="0" u="none" strike="noStrike" kern="1200" cap="none" spc="-10" normalizeH="0" baseline="0" noProof="0" dirty="0">
                <a:ln>
                  <a:noFill/>
                </a:ln>
                <a:solidFill>
                  <a:prstClr val="white"/>
                </a:solidFill>
                <a:effectLst/>
                <a:uLnTx/>
                <a:uFillTx/>
                <a:latin typeface="Arial"/>
                <a:ea typeface="+mn-ea"/>
                <a:cs typeface="Arial"/>
              </a:rPr>
              <a:t>contracts</a:t>
            </a:r>
            <a:endParaRPr kumimoji="0" lang="en-GB" sz="1200" b="1" i="0" u="none" strike="noStrike" kern="1200" cap="none" spc="0" normalizeH="0" baseline="0" noProof="0" dirty="0">
              <a:ln>
                <a:noFill/>
              </a:ln>
              <a:solidFill>
                <a:prstClr val="white"/>
              </a:solidFill>
              <a:effectLst/>
              <a:uLnTx/>
              <a:uFillTx/>
              <a:latin typeface="Arial"/>
              <a:ea typeface="+mn-ea"/>
              <a:cs typeface="Arial"/>
            </a:endParaRPr>
          </a:p>
          <a:p>
            <a:pPr marL="184150" marR="0" lvl="0" indent="-171450" algn="l" defTabSz="914400" rtl="0" eaLnBrk="1" fontAlgn="auto" latinLnBrk="0" hangingPunct="1">
              <a:lnSpc>
                <a:spcPts val="1230"/>
              </a:lnSpc>
              <a:spcBef>
                <a:spcPts val="0"/>
              </a:spcBef>
              <a:spcAft>
                <a:spcPts val="300"/>
              </a:spcAft>
              <a:buClrTx/>
              <a:buSzPct val="90909"/>
              <a:buFont typeface="Arial" panose="020B0604020202020204" pitchFamily="34" charset="0"/>
              <a:buChar char="•"/>
              <a:tabLst>
                <a:tab pos="69850" algn="l"/>
              </a:tabLst>
              <a:defRPr/>
            </a:pPr>
            <a:r>
              <a:rPr kumimoji="0" lang="en-GB" sz="1200" b="1" i="0" u="none" strike="noStrike" kern="1200" cap="none" spc="0" normalizeH="0" baseline="0" noProof="0" dirty="0">
                <a:ln>
                  <a:noFill/>
                </a:ln>
                <a:solidFill>
                  <a:prstClr val="white"/>
                </a:solidFill>
                <a:effectLst/>
                <a:uLnTx/>
                <a:uFillTx/>
                <a:latin typeface="Arial"/>
                <a:ea typeface="+mn-ea"/>
                <a:cs typeface="Arial"/>
              </a:rPr>
              <a:t>Equipment</a:t>
            </a:r>
            <a:r>
              <a:rPr kumimoji="0" lang="en-GB" sz="1200" b="1" i="0" u="none" strike="noStrike" kern="1200" cap="none" spc="-60" normalizeH="0" baseline="0" noProof="0" dirty="0">
                <a:ln>
                  <a:noFill/>
                </a:ln>
                <a:solidFill>
                  <a:prstClr val="white"/>
                </a:solidFill>
                <a:effectLst/>
                <a:uLnTx/>
                <a:uFillTx/>
                <a:latin typeface="Arial"/>
                <a:ea typeface="+mn-ea"/>
                <a:cs typeface="Arial"/>
              </a:rPr>
              <a:t> </a:t>
            </a:r>
            <a:r>
              <a:rPr kumimoji="0" lang="en-GB" sz="1200" b="1" i="0" u="none" strike="noStrike" kern="1200" cap="none" spc="0" normalizeH="0" baseline="0" noProof="0" dirty="0">
                <a:ln>
                  <a:noFill/>
                </a:ln>
                <a:solidFill>
                  <a:prstClr val="white"/>
                </a:solidFill>
                <a:effectLst/>
                <a:uLnTx/>
                <a:uFillTx/>
                <a:latin typeface="Arial"/>
                <a:ea typeface="+mn-ea"/>
                <a:cs typeface="Arial"/>
              </a:rPr>
              <a:t>supply</a:t>
            </a:r>
            <a:r>
              <a:rPr kumimoji="0" lang="en-GB" sz="1200" b="1" i="0" u="none" strike="noStrike" kern="1200" cap="none" spc="-45" normalizeH="0" baseline="0" noProof="0" dirty="0">
                <a:ln>
                  <a:noFill/>
                </a:ln>
                <a:solidFill>
                  <a:prstClr val="white"/>
                </a:solidFill>
                <a:effectLst/>
                <a:uLnTx/>
                <a:uFillTx/>
                <a:latin typeface="Arial"/>
                <a:ea typeface="+mn-ea"/>
                <a:cs typeface="Arial"/>
              </a:rPr>
              <a:t> </a:t>
            </a:r>
            <a:r>
              <a:rPr kumimoji="0" lang="en-GB" sz="1200" b="1" i="0" u="none" strike="noStrike" kern="1200" cap="none" spc="-50" normalizeH="0" baseline="0" noProof="0" dirty="0">
                <a:ln>
                  <a:noFill/>
                </a:ln>
                <a:solidFill>
                  <a:prstClr val="white"/>
                </a:solidFill>
                <a:effectLst/>
                <a:uLnTx/>
                <a:uFillTx/>
                <a:latin typeface="Arial"/>
                <a:ea typeface="+mn-ea"/>
                <a:cs typeface="Arial"/>
              </a:rPr>
              <a:t>&amp;</a:t>
            </a:r>
            <a:r>
              <a:rPr kumimoji="0" lang="en-GB" sz="1200" b="1" i="0" u="none" strike="noStrike" kern="1200" cap="none" spc="0" normalizeH="0" baseline="0" noProof="0" dirty="0">
                <a:ln>
                  <a:noFill/>
                </a:ln>
                <a:solidFill>
                  <a:prstClr val="white"/>
                </a:solidFill>
                <a:effectLst/>
                <a:uLnTx/>
                <a:uFillTx/>
                <a:latin typeface="Arial"/>
                <a:ea typeface="+mn-ea"/>
                <a:cs typeface="Arial"/>
              </a:rPr>
              <a:t> </a:t>
            </a:r>
            <a:r>
              <a:rPr kumimoji="0" lang="en-GB" sz="1200" b="1" i="0" u="none" strike="noStrike" kern="1200" cap="none" spc="-10" normalizeH="0" baseline="0" noProof="0" dirty="0">
                <a:ln>
                  <a:noFill/>
                </a:ln>
                <a:solidFill>
                  <a:prstClr val="white"/>
                </a:solidFill>
                <a:effectLst/>
                <a:uLnTx/>
                <a:uFillTx/>
                <a:latin typeface="Arial"/>
                <a:ea typeface="+mn-ea"/>
                <a:cs typeface="Arial"/>
              </a:rPr>
              <a:t>transportation</a:t>
            </a:r>
            <a:endParaRPr kumimoji="0" lang="en-GB" sz="1200" b="1" i="0" u="none" strike="noStrike" kern="1200" cap="none" spc="0" normalizeH="0" baseline="0" noProof="0" dirty="0">
              <a:ln>
                <a:noFill/>
              </a:ln>
              <a:solidFill>
                <a:prstClr val="white"/>
              </a:solidFill>
              <a:effectLst/>
              <a:uLnTx/>
              <a:uFillTx/>
              <a:latin typeface="Arial"/>
              <a:ea typeface="+mn-ea"/>
              <a:cs typeface="Arial"/>
            </a:endParaRPr>
          </a:p>
          <a:p>
            <a:pPr marL="184150" marR="0" lvl="0" indent="-171450" algn="l" defTabSz="914400" rtl="0" eaLnBrk="1" fontAlgn="auto" latinLnBrk="0" hangingPunct="1">
              <a:lnSpc>
                <a:spcPct val="100000"/>
              </a:lnSpc>
              <a:spcBef>
                <a:spcPts val="0"/>
              </a:spcBef>
              <a:spcAft>
                <a:spcPts val="300"/>
              </a:spcAft>
              <a:buClrTx/>
              <a:buSzPct val="90909"/>
              <a:buFont typeface="Arial" panose="020B0604020202020204" pitchFamily="34" charset="0"/>
              <a:buChar char="•"/>
              <a:tabLst>
                <a:tab pos="69850" algn="l"/>
              </a:tabLst>
              <a:defRPr/>
            </a:pPr>
            <a:r>
              <a:rPr kumimoji="0" lang="en-GB" sz="1200" b="1" i="0" u="none" strike="noStrike" kern="1200" cap="none" spc="-10" normalizeH="0" baseline="0" noProof="0" dirty="0">
                <a:ln>
                  <a:noFill/>
                </a:ln>
                <a:solidFill>
                  <a:prstClr val="white"/>
                </a:solidFill>
                <a:effectLst/>
                <a:uLnTx/>
                <a:uFillTx/>
                <a:latin typeface="Arial"/>
                <a:ea typeface="+mn-ea"/>
                <a:cs typeface="Arial"/>
              </a:rPr>
              <a:t>Financial</a:t>
            </a:r>
            <a:r>
              <a:rPr kumimoji="0" lang="en-GB" sz="1200" b="1" i="0" u="none" strike="noStrike" kern="1200" cap="none" spc="0" normalizeH="0" baseline="0" noProof="0" dirty="0">
                <a:ln>
                  <a:noFill/>
                </a:ln>
                <a:solidFill>
                  <a:prstClr val="white"/>
                </a:solidFill>
                <a:effectLst/>
                <a:uLnTx/>
                <a:uFillTx/>
                <a:latin typeface="Arial"/>
                <a:ea typeface="+mn-ea"/>
                <a:cs typeface="Arial"/>
              </a:rPr>
              <a:t> </a:t>
            </a:r>
            <a:r>
              <a:rPr kumimoji="0" lang="en-GB" sz="1200" b="1" i="0" u="none" strike="noStrike" kern="1200" cap="none" spc="-10" normalizeH="0" baseline="0" noProof="0" dirty="0">
                <a:ln>
                  <a:noFill/>
                </a:ln>
                <a:solidFill>
                  <a:prstClr val="white"/>
                </a:solidFill>
                <a:effectLst/>
                <a:uLnTx/>
                <a:uFillTx/>
                <a:latin typeface="Arial"/>
                <a:ea typeface="+mn-ea"/>
                <a:cs typeface="Arial"/>
              </a:rPr>
              <a:t>Close</a:t>
            </a:r>
            <a:endParaRPr kumimoji="0" lang="en-GB" sz="1200" b="1" i="0" u="none" strike="noStrike" kern="1200" cap="none" spc="0" normalizeH="0" baseline="0" noProof="0" dirty="0">
              <a:ln>
                <a:noFill/>
              </a:ln>
              <a:solidFill>
                <a:prstClr val="whit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3" name="Right Arrow 12">
            <a:extLst>
              <a:ext uri="{FF2B5EF4-FFF2-40B4-BE49-F238E27FC236}">
                <a16:creationId xmlns:a16="http://schemas.microsoft.com/office/drawing/2014/main" id="{B1C34F36-981D-EF9D-B00D-B5FEA3E8EA61}"/>
              </a:ext>
            </a:extLst>
          </p:cNvPr>
          <p:cNvSpPr/>
          <p:nvPr/>
        </p:nvSpPr>
        <p:spPr>
          <a:xfrm>
            <a:off x="812800" y="2994074"/>
            <a:ext cx="10703560" cy="636689"/>
          </a:xfrm>
          <a:prstGeom prst="rightArrow">
            <a:avLst/>
          </a:prstGeom>
          <a:gradFill>
            <a:gsLst>
              <a:gs pos="10000">
                <a:schemeClr val="bg1">
                  <a:alpha val="0"/>
                </a:schemeClr>
              </a:gs>
              <a:gs pos="98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73520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7B6BF-3FED-BB8F-6A27-36B9A107E8EC}"/>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92FEF7F7-188F-2BB2-BF7B-484AFC98952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1905000" y="0"/>
            <a:ext cx="10287000" cy="6858000"/>
          </a:xfrm>
          <a:prstGeom prst="rect">
            <a:avLst/>
          </a:prstGeom>
        </p:spPr>
      </p:pic>
      <p:sp>
        <p:nvSpPr>
          <p:cNvPr id="15" name="Rectangle 14">
            <a:extLst>
              <a:ext uri="{FF2B5EF4-FFF2-40B4-BE49-F238E27FC236}">
                <a16:creationId xmlns:a16="http://schemas.microsoft.com/office/drawing/2014/main" id="{A2A0BA50-8E11-F97B-DEC1-2C6B5EE9A377}"/>
              </a:ext>
            </a:extLst>
          </p:cNvPr>
          <p:cNvSpPr/>
          <p:nvPr/>
        </p:nvSpPr>
        <p:spPr>
          <a:xfrm flipV="1">
            <a:off x="-8944" y="-1"/>
            <a:ext cx="10769091" cy="6858001"/>
          </a:xfrm>
          <a:prstGeom prst="rect">
            <a:avLst/>
          </a:prstGeom>
          <a:gradFill flip="none" rotWithShape="1">
            <a:gsLst>
              <a:gs pos="100000">
                <a:schemeClr val="bg1"/>
              </a:gs>
              <a:gs pos="52000">
                <a:srgbClr val="FFFFFF">
                  <a:alpha val="96000"/>
                </a:srgbClr>
              </a:gs>
              <a:gs pos="17000">
                <a:schemeClr val="bg1">
                  <a:alpha val="0"/>
                </a:schemeClr>
              </a:gs>
            </a:gsLst>
            <a:lin ang="10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 name="TextBox 8">
            <a:extLst>
              <a:ext uri="{FF2B5EF4-FFF2-40B4-BE49-F238E27FC236}">
                <a16:creationId xmlns:a16="http://schemas.microsoft.com/office/drawing/2014/main" id="{9AD3ADF0-E53B-7DFF-07F7-3112406FA584}"/>
              </a:ext>
            </a:extLst>
          </p:cNvPr>
          <p:cNvSpPr txBox="1"/>
          <p:nvPr/>
        </p:nvSpPr>
        <p:spPr>
          <a:xfrm>
            <a:off x="480061" y="472230"/>
            <a:ext cx="514349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75BC"/>
                </a:solidFill>
                <a:effectLst/>
                <a:uLnTx/>
                <a:uFillTx/>
                <a:latin typeface="Aptos" panose="02110004020202020204"/>
                <a:ea typeface="+mn-ea"/>
                <a:cs typeface="Arial" panose="020B0604020202020204" pitchFamily="34" charset="0"/>
              </a:rPr>
              <a:t>CONCERN TO PEACE OF MIND   </a:t>
            </a:r>
            <a:endParaRPr kumimoji="0" lang="en-US" sz="1800" b="1" i="0" u="none" strike="noStrike" kern="1200" cap="none" spc="0" normalizeH="0" baseline="0" noProof="0" dirty="0">
              <a:ln>
                <a:noFill/>
              </a:ln>
              <a:solidFill>
                <a:srgbClr val="0075BC"/>
              </a:solidFill>
              <a:effectLst/>
              <a:uLnTx/>
              <a:uFillTx/>
              <a:latin typeface="Aptos" panose="02110004020202020204"/>
              <a:ea typeface="+mn-ea"/>
              <a:cs typeface="+mn-cs"/>
            </a:endParaRPr>
          </a:p>
        </p:txBody>
      </p:sp>
      <p:sp>
        <p:nvSpPr>
          <p:cNvPr id="10" name="Text Placeholder 9">
            <a:extLst>
              <a:ext uri="{FF2B5EF4-FFF2-40B4-BE49-F238E27FC236}">
                <a16:creationId xmlns:a16="http://schemas.microsoft.com/office/drawing/2014/main" id="{3E80A051-4B72-E7B5-BE00-5AF1D0CB1BC9}"/>
              </a:ext>
            </a:extLst>
          </p:cNvPr>
          <p:cNvSpPr txBox="1">
            <a:spLocks/>
          </p:cNvSpPr>
          <p:nvPr/>
        </p:nvSpPr>
        <p:spPr>
          <a:xfrm>
            <a:off x="377367" y="3945875"/>
            <a:ext cx="5011921" cy="1941416"/>
          </a:xfrm>
          <a:prstGeom prst="rect">
            <a:avLst/>
          </a:prstGeom>
        </p:spPr>
        <p:txBody>
          <a:bodyPr vert="horz" lIns="91440" tIns="45720" rIns="91440" bIns="45720" numCol="1" spcCol="360000" rtlCol="0" anchor="t">
            <a:normAutofit/>
          </a:bodyPr>
          <a:lstStyle>
            <a:lvl1pPr marL="0" indent="0" algn="l" defTabSz="914400" rtl="0" eaLnBrk="1" latinLnBrk="0" hangingPunct="1">
              <a:lnSpc>
                <a:spcPct val="100000"/>
              </a:lnSpc>
              <a:spcBef>
                <a:spcPts val="0"/>
              </a:spcBef>
              <a:spcAft>
                <a:spcPts val="600"/>
              </a:spcAft>
              <a:buClr>
                <a:schemeClr val="accent1"/>
              </a:buClr>
              <a:buFontTx/>
              <a:buNone/>
              <a:tabLst/>
              <a:defRPr sz="1050" kern="1200">
                <a:solidFill>
                  <a:schemeClr val="tx1">
                    <a:lumMod val="75000"/>
                    <a:lumOff val="25000"/>
                  </a:schemeClr>
                </a:solidFill>
                <a:latin typeface="Arial" panose="020B0604020202020204" pitchFamily="34" charset="0"/>
                <a:ea typeface="+mn-ea"/>
                <a:cs typeface="+mn-cs"/>
              </a:defRPr>
            </a:lvl1pPr>
            <a:lvl2pPr marL="0" indent="0" algn="l" defTabSz="914400" rtl="0" eaLnBrk="1" latinLnBrk="0" hangingPunct="1">
              <a:lnSpc>
                <a:spcPct val="100000"/>
              </a:lnSpc>
              <a:spcBef>
                <a:spcPts val="0"/>
              </a:spcBef>
              <a:spcAft>
                <a:spcPts val="600"/>
              </a:spcAft>
              <a:buClr>
                <a:schemeClr val="accent1"/>
              </a:buClr>
              <a:buFontTx/>
              <a:buNone/>
              <a:tabLst/>
              <a:defRPr sz="1050" kern="1200">
                <a:solidFill>
                  <a:schemeClr val="tx1">
                    <a:lumMod val="75000"/>
                    <a:lumOff val="25000"/>
                  </a:schemeClr>
                </a:solidFill>
                <a:latin typeface="Arial" panose="020B0604020202020204" pitchFamily="34" charset="0"/>
                <a:ea typeface="+mn-ea"/>
                <a:cs typeface="+mn-cs"/>
              </a:defRPr>
            </a:lvl2pPr>
            <a:lvl3pPr marL="0" indent="0" algn="l" defTabSz="914400" rtl="0" eaLnBrk="1" latinLnBrk="0" hangingPunct="1">
              <a:lnSpc>
                <a:spcPct val="100000"/>
              </a:lnSpc>
              <a:spcBef>
                <a:spcPts val="0"/>
              </a:spcBef>
              <a:spcAft>
                <a:spcPts val="600"/>
              </a:spcAft>
              <a:buClr>
                <a:schemeClr val="accent1"/>
              </a:buClr>
              <a:buFontTx/>
              <a:buNone/>
              <a:tabLst/>
              <a:defRPr sz="1050" kern="1200">
                <a:solidFill>
                  <a:schemeClr val="tx1">
                    <a:lumMod val="75000"/>
                    <a:lumOff val="25000"/>
                  </a:schemeClr>
                </a:solidFill>
                <a:latin typeface="Arial" panose="020B0604020202020204" pitchFamily="34" charset="0"/>
                <a:ea typeface="+mn-ea"/>
                <a:cs typeface="+mn-cs"/>
              </a:defRPr>
            </a:lvl3pPr>
            <a:lvl4pPr marL="0" indent="0" algn="l" defTabSz="914400" rtl="0" eaLnBrk="1" latinLnBrk="0" hangingPunct="1">
              <a:lnSpc>
                <a:spcPct val="100000"/>
              </a:lnSpc>
              <a:spcBef>
                <a:spcPts val="0"/>
              </a:spcBef>
              <a:spcAft>
                <a:spcPts val="600"/>
              </a:spcAft>
              <a:buClr>
                <a:schemeClr val="accent1"/>
              </a:buClr>
              <a:buFontTx/>
              <a:buNone/>
              <a:tabLst/>
              <a:defRPr sz="1050" kern="1200">
                <a:solidFill>
                  <a:schemeClr val="tx1">
                    <a:lumMod val="75000"/>
                    <a:lumOff val="25000"/>
                  </a:schemeClr>
                </a:solidFill>
                <a:latin typeface="Arial" panose="020B0604020202020204" pitchFamily="34" charset="0"/>
                <a:ea typeface="+mn-ea"/>
                <a:cs typeface="+mn-cs"/>
              </a:defRPr>
            </a:lvl4pPr>
            <a:lvl5pPr marL="0" indent="0" algn="l" defTabSz="914400" rtl="0" eaLnBrk="1" latinLnBrk="0" hangingPunct="1">
              <a:lnSpc>
                <a:spcPct val="100000"/>
              </a:lnSpc>
              <a:spcBef>
                <a:spcPts val="0"/>
              </a:spcBef>
              <a:spcAft>
                <a:spcPts val="600"/>
              </a:spcAft>
              <a:buClr>
                <a:schemeClr val="accent1"/>
              </a:buClr>
              <a:buFontTx/>
              <a:buNone/>
              <a:tabLst/>
              <a:defRPr sz="1050" kern="1200">
                <a:solidFill>
                  <a:schemeClr val="tx1">
                    <a:lumMod val="75000"/>
                    <a:lumOff val="2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800"/>
              </a:spcAft>
              <a:buClr>
                <a:srgbClr val="76B1E0"/>
              </a:buClr>
              <a:buSzTx/>
              <a:buFontTx/>
              <a:buNone/>
              <a:tabLst/>
              <a:defRPr/>
            </a:pPr>
            <a:r>
              <a:rPr kumimoji="0" lang="en-GB" sz="2000" b="1" i="0" u="none" strike="noStrike" kern="1200" cap="none" spc="0" normalizeH="0" baseline="0" noProof="0" dirty="0">
                <a:ln>
                  <a:noFill/>
                </a:ln>
                <a:solidFill>
                  <a:srgbClr val="0075BC"/>
                </a:solidFill>
                <a:effectLst/>
                <a:uLnTx/>
                <a:uFillTx/>
                <a:latin typeface="Arial"/>
                <a:ea typeface="+mn-ea"/>
                <a:cs typeface="Arial"/>
              </a:rPr>
              <a:t>Translating Knowledge into Insurance Programme Design</a:t>
            </a:r>
          </a:p>
          <a:p>
            <a:pPr marL="0" marR="0" lvl="0" indent="0" algn="l" defTabSz="914400" rtl="0" eaLnBrk="1" fontAlgn="auto" latinLnBrk="0" hangingPunct="1">
              <a:lnSpc>
                <a:spcPct val="100000"/>
              </a:lnSpc>
              <a:spcBef>
                <a:spcPts val="0"/>
              </a:spcBef>
              <a:spcAft>
                <a:spcPts val="800"/>
              </a:spcAft>
              <a:buClr>
                <a:srgbClr val="76B1E0"/>
              </a:buClr>
              <a:buSzTx/>
              <a:buFontTx/>
              <a:buNone/>
              <a:tabLst/>
              <a:defRPr/>
            </a:pPr>
            <a:r>
              <a:rPr kumimoji="0" lang="en-GB" sz="1400" b="0" i="0" u="none" strike="noStrike" kern="1200" cap="none" spc="0" normalizeH="0" baseline="0" noProof="0" dirty="0">
                <a:ln>
                  <a:noFill/>
                </a:ln>
                <a:solidFill>
                  <a:srgbClr val="00263E"/>
                </a:solidFill>
                <a:effectLst/>
                <a:uLnTx/>
                <a:uFillTx/>
                <a:latin typeface="Arial"/>
                <a:ea typeface="+mn-ea"/>
                <a:cs typeface="Arial"/>
              </a:rPr>
              <a:t>This has enabled AJG with the support of </a:t>
            </a:r>
            <a:r>
              <a:rPr kumimoji="0" lang="en-GB" sz="1400" b="0" i="0" u="none" strike="noStrike" kern="1200" cap="none" spc="0" normalizeH="0" baseline="0" noProof="0" dirty="0" err="1">
                <a:ln>
                  <a:noFill/>
                </a:ln>
                <a:solidFill>
                  <a:srgbClr val="00263E"/>
                </a:solidFill>
                <a:effectLst/>
                <a:uLnTx/>
                <a:uFillTx/>
                <a:latin typeface="Arial"/>
                <a:ea typeface="+mn-ea"/>
                <a:cs typeface="Arial"/>
              </a:rPr>
              <a:t>DeterTech</a:t>
            </a:r>
            <a:r>
              <a:rPr kumimoji="0" lang="en-GB" sz="1400" b="0" i="0" u="none" strike="noStrike" kern="1200" cap="none" spc="0" normalizeH="0" baseline="0" noProof="0" dirty="0">
                <a:ln>
                  <a:noFill/>
                </a:ln>
                <a:solidFill>
                  <a:srgbClr val="00263E"/>
                </a:solidFill>
                <a:effectLst/>
                <a:uLnTx/>
                <a:uFillTx/>
                <a:latin typeface="Arial"/>
                <a:ea typeface="+mn-ea"/>
                <a:cs typeface="Arial"/>
              </a:rPr>
              <a:t> to provide an innovative solution that recognises the approach made to safeguarding your assets </a:t>
            </a:r>
          </a:p>
        </p:txBody>
      </p:sp>
      <p:sp>
        <p:nvSpPr>
          <p:cNvPr id="16" name="Rectangle 15">
            <a:extLst>
              <a:ext uri="{FF2B5EF4-FFF2-40B4-BE49-F238E27FC236}">
                <a16:creationId xmlns:a16="http://schemas.microsoft.com/office/drawing/2014/main" id="{06064E4F-9A91-C310-1C47-0F5A86BFFD94}"/>
              </a:ext>
            </a:extLst>
          </p:cNvPr>
          <p:cNvSpPr/>
          <p:nvPr/>
        </p:nvSpPr>
        <p:spPr>
          <a:xfrm>
            <a:off x="480061" y="1209260"/>
            <a:ext cx="4928454" cy="574158"/>
          </a:xfrm>
          <a:prstGeom prst="rect">
            <a:avLst/>
          </a:prstGeom>
          <a:solidFill>
            <a:srgbClr val="6FAC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600"/>
              </a:spcBef>
              <a:spcAft>
                <a:spcPts val="500"/>
              </a:spcAft>
              <a:buClr>
                <a:srgbClr val="76B1E0"/>
              </a:buClr>
              <a:buSzTx/>
              <a:buFontTx/>
              <a:buNone/>
              <a:tabLst/>
              <a:defRPr/>
            </a:pPr>
            <a:r>
              <a:rPr kumimoji="0" lang="en-GB" sz="1100" b="1" i="0" u="none" strike="noStrike" kern="1200" cap="none" spc="0" normalizeH="0" baseline="0" noProof="0" dirty="0">
                <a:ln>
                  <a:noFill/>
                </a:ln>
                <a:solidFill>
                  <a:prstClr val="white"/>
                </a:solidFill>
                <a:effectLst/>
                <a:uLnTx/>
                <a:uFillTx/>
                <a:latin typeface="Arial"/>
                <a:ea typeface="+mn-ea"/>
                <a:cs typeface="Arial"/>
              </a:rPr>
              <a:t>Enhanced approach to risk mitigation may not meet the conditions of the policy </a:t>
            </a:r>
          </a:p>
        </p:txBody>
      </p:sp>
      <p:sp>
        <p:nvSpPr>
          <p:cNvPr id="17" name="Rectangle 16">
            <a:extLst>
              <a:ext uri="{FF2B5EF4-FFF2-40B4-BE49-F238E27FC236}">
                <a16:creationId xmlns:a16="http://schemas.microsoft.com/office/drawing/2014/main" id="{64B9CBAE-C2B2-ECFA-3848-573E8F352BCC}"/>
              </a:ext>
            </a:extLst>
          </p:cNvPr>
          <p:cNvSpPr/>
          <p:nvPr/>
        </p:nvSpPr>
        <p:spPr>
          <a:xfrm>
            <a:off x="460833" y="2128544"/>
            <a:ext cx="4928455" cy="574158"/>
          </a:xfrm>
          <a:prstGeom prst="rect">
            <a:avLst/>
          </a:prstGeom>
          <a:solidFill>
            <a:srgbClr val="E48A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600"/>
              </a:spcBef>
              <a:spcAft>
                <a:spcPts val="500"/>
              </a:spcAft>
              <a:buClr>
                <a:srgbClr val="76B1E0"/>
              </a:buClr>
              <a:buSzTx/>
              <a:buFontTx/>
              <a:buNone/>
              <a:tabLst/>
              <a:defRPr/>
            </a:pPr>
            <a:r>
              <a:rPr kumimoji="0" lang="en-GB" sz="1100" b="1" i="0" u="none" strike="noStrike" kern="1200" cap="none" spc="0" normalizeH="0" baseline="0" noProof="0" dirty="0">
                <a:ln>
                  <a:noFill/>
                </a:ln>
                <a:solidFill>
                  <a:prstClr val="white"/>
                </a:solidFill>
                <a:effectLst/>
                <a:uLnTx/>
                <a:uFillTx/>
                <a:latin typeface="Arial"/>
                <a:ea typeface="+mn-ea"/>
                <a:cs typeface="Arial"/>
              </a:rPr>
              <a:t>Don’t want to discover any gaps in the insurance policy after the event and disputing the claim </a:t>
            </a:r>
          </a:p>
        </p:txBody>
      </p:sp>
      <p:sp>
        <p:nvSpPr>
          <p:cNvPr id="18" name="Rectangle 17">
            <a:extLst>
              <a:ext uri="{FF2B5EF4-FFF2-40B4-BE49-F238E27FC236}">
                <a16:creationId xmlns:a16="http://schemas.microsoft.com/office/drawing/2014/main" id="{19C37DE1-A277-46E7-F0F7-C3355AC07B8F}"/>
              </a:ext>
            </a:extLst>
          </p:cNvPr>
          <p:cNvSpPr/>
          <p:nvPr/>
        </p:nvSpPr>
        <p:spPr>
          <a:xfrm>
            <a:off x="447148" y="3141917"/>
            <a:ext cx="4928454" cy="574158"/>
          </a:xfrm>
          <a:prstGeom prst="rect">
            <a:avLst/>
          </a:prstGeom>
          <a:solidFill>
            <a:srgbClr val="4AA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600"/>
              </a:spcBef>
              <a:spcAft>
                <a:spcPts val="500"/>
              </a:spcAft>
              <a:buClr>
                <a:srgbClr val="76B1E0"/>
              </a:buClr>
              <a:buSzTx/>
              <a:buFontTx/>
              <a:buNone/>
              <a:tabLst/>
              <a:defRPr/>
            </a:pPr>
            <a:r>
              <a:rPr kumimoji="0" lang="en-GB" sz="1100" b="1" i="0" u="none" strike="noStrike" kern="1200" cap="none" spc="0" normalizeH="0" baseline="0" noProof="0" dirty="0">
                <a:ln>
                  <a:noFill/>
                </a:ln>
                <a:solidFill>
                  <a:prstClr val="white"/>
                </a:solidFill>
                <a:effectLst/>
                <a:uLnTx/>
                <a:uFillTx/>
                <a:latin typeface="Arial"/>
                <a:ea typeface="+mn-ea"/>
                <a:cs typeface="Arial"/>
              </a:rPr>
              <a:t>Shouldn’t be penalised for this enhanced approach but this approach needs to be disclosed and accepted </a:t>
            </a:r>
          </a:p>
        </p:txBody>
      </p:sp>
    </p:spTree>
    <p:extLst>
      <p:ext uri="{BB962C8B-B14F-4D97-AF65-F5344CB8AC3E}">
        <p14:creationId xmlns:p14="http://schemas.microsoft.com/office/powerpoint/2010/main" val="1128694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5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Effect transition="in" filter="fade">
                                      <p:cBhvr>
                                        <p:cTn id="27"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133D7-6B2C-D9E3-E31B-7E714F2E27C2}"/>
            </a:ext>
          </a:extLst>
        </p:cNvPr>
        <p:cNvGrpSpPr/>
        <p:nvPr/>
      </p:nvGrpSpPr>
      <p:grpSpPr>
        <a:xfrm>
          <a:off x="0" y="0"/>
          <a:ext cx="0" cy="0"/>
          <a:chOff x="0" y="0"/>
          <a:chExt cx="0" cy="0"/>
        </a:xfrm>
      </p:grpSpPr>
      <p:pic>
        <p:nvPicPr>
          <p:cNvPr id="35" name="Picture 34" descr="Solar panels and wind turbines in a field&#10;&#10;AI-generated content may be incorrect.">
            <a:extLst>
              <a:ext uri="{FF2B5EF4-FFF2-40B4-BE49-F238E27FC236}">
                <a16:creationId xmlns:a16="http://schemas.microsoft.com/office/drawing/2014/main" id="{EA0E84B9-9900-4FE3-5109-9E193D54D5A5}"/>
              </a:ext>
            </a:extLst>
          </p:cNvPr>
          <p:cNvPicPr>
            <a:picLocks noChangeAspect="1"/>
          </p:cNvPicPr>
          <p:nvPr/>
        </p:nvPicPr>
        <p:blipFill>
          <a:blip r:embed="rId3"/>
          <a:srcRect l="-67" t="6808" r="67" b="5389"/>
          <a:stretch>
            <a:fillRect/>
          </a:stretch>
        </p:blipFill>
        <p:spPr>
          <a:xfrm>
            <a:off x="0" y="0"/>
            <a:ext cx="12192000" cy="6858000"/>
          </a:xfrm>
          <a:prstGeom prst="rect">
            <a:avLst/>
          </a:prstGeom>
        </p:spPr>
      </p:pic>
      <p:sp>
        <p:nvSpPr>
          <p:cNvPr id="36" name="Rectangle 35">
            <a:extLst>
              <a:ext uri="{FF2B5EF4-FFF2-40B4-BE49-F238E27FC236}">
                <a16:creationId xmlns:a16="http://schemas.microsoft.com/office/drawing/2014/main" id="{96F2CF49-A71E-D6CF-81C1-17C60FF7CD07}"/>
              </a:ext>
            </a:extLst>
          </p:cNvPr>
          <p:cNvSpPr/>
          <p:nvPr/>
        </p:nvSpPr>
        <p:spPr>
          <a:xfrm>
            <a:off x="0" y="0"/>
            <a:ext cx="12192000" cy="6858000"/>
          </a:xfrm>
          <a:prstGeom prst="rect">
            <a:avLst/>
          </a:prstGeom>
          <a:solidFill>
            <a:srgbClr val="002855">
              <a:alpha val="7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Title 4">
            <a:extLst>
              <a:ext uri="{FF2B5EF4-FFF2-40B4-BE49-F238E27FC236}">
                <a16:creationId xmlns:a16="http://schemas.microsoft.com/office/drawing/2014/main" id="{9F64583E-1DAD-672E-6209-E4E2CCACE161}"/>
              </a:ext>
            </a:extLst>
          </p:cNvPr>
          <p:cNvSpPr>
            <a:spLocks noGrp="1"/>
          </p:cNvSpPr>
          <p:nvPr>
            <p:ph type="title"/>
          </p:nvPr>
        </p:nvSpPr>
        <p:spPr>
          <a:xfrm>
            <a:off x="838200" y="632544"/>
            <a:ext cx="10515600" cy="1325563"/>
          </a:xfrm>
        </p:spPr>
        <p:txBody>
          <a:bodyPr>
            <a:normAutofit fontScale="90000"/>
          </a:bodyPr>
          <a:lstStyle/>
          <a:p>
            <a:r>
              <a:rPr lang="en-GB" dirty="0">
                <a:solidFill>
                  <a:schemeClr val="bg1"/>
                </a:solidFill>
              </a:rPr>
              <a:t>For more information visit us at solar and storage</a:t>
            </a:r>
            <a:br>
              <a:rPr lang="en-GB" dirty="0"/>
            </a:br>
            <a:endParaRPr lang="en-GB" dirty="0"/>
          </a:p>
        </p:txBody>
      </p:sp>
      <p:pic>
        <p:nvPicPr>
          <p:cNvPr id="8" name="Picture 7">
            <a:extLst>
              <a:ext uri="{FF2B5EF4-FFF2-40B4-BE49-F238E27FC236}">
                <a16:creationId xmlns:a16="http://schemas.microsoft.com/office/drawing/2014/main" id="{CE7BF2C6-8C27-408F-6D27-93473C9C63C6}"/>
              </a:ext>
            </a:extLst>
          </p:cNvPr>
          <p:cNvPicPr>
            <a:picLocks noChangeAspect="1"/>
          </p:cNvPicPr>
          <p:nvPr/>
        </p:nvPicPr>
        <p:blipFill>
          <a:blip r:embed="rId4"/>
          <a:stretch>
            <a:fillRect/>
          </a:stretch>
        </p:blipFill>
        <p:spPr>
          <a:xfrm>
            <a:off x="-1" y="1397479"/>
            <a:ext cx="5900469" cy="5460521"/>
          </a:xfrm>
          <a:prstGeom prst="rect">
            <a:avLst/>
          </a:prstGeom>
        </p:spPr>
      </p:pic>
      <p:sp>
        <p:nvSpPr>
          <p:cNvPr id="10" name="TextBox 9">
            <a:extLst>
              <a:ext uri="{FF2B5EF4-FFF2-40B4-BE49-F238E27FC236}">
                <a16:creationId xmlns:a16="http://schemas.microsoft.com/office/drawing/2014/main" id="{42BD6095-C7E5-2B4B-64E1-3892C60AA60A}"/>
              </a:ext>
            </a:extLst>
          </p:cNvPr>
          <p:cNvSpPr txBox="1"/>
          <p:nvPr/>
        </p:nvSpPr>
        <p:spPr>
          <a:xfrm>
            <a:off x="6780362" y="3112180"/>
            <a:ext cx="4761781"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Dan Skinner: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M: 07974 274005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E: </a:t>
            </a: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hlinkClick r:id="rId5">
                  <a:extLst>
                    <a:ext uri="{A12FA001-AC4F-418D-AE19-62706E023703}">
                      <ahyp:hlinkClr xmlns:ahyp="http://schemas.microsoft.com/office/drawing/2018/hyperlinkcolor" val="tx"/>
                    </a:ext>
                  </a:extLst>
                </a:hlinkClick>
              </a:rPr>
              <a:t>dan.skinner@detertech.com</a:t>
            </a: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Carl Gurney: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M: 07715626731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E: </a:t>
            </a: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hlinkClick r:id="rId6">
                  <a:extLst>
                    <a:ext uri="{A12FA001-AC4F-418D-AE19-62706E023703}">
                      <ahyp:hlinkClr xmlns:ahyp="http://schemas.microsoft.com/office/drawing/2018/hyperlinkcolor" val="tx"/>
                    </a:ext>
                  </a:extLst>
                </a:hlinkClick>
              </a:rPr>
              <a:t>carl_gurney@ajg.com</a:t>
            </a: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 </a:t>
            </a:r>
          </a:p>
        </p:txBody>
      </p:sp>
    </p:spTree>
    <p:extLst>
      <p:ext uri="{BB962C8B-B14F-4D97-AF65-F5344CB8AC3E}">
        <p14:creationId xmlns:p14="http://schemas.microsoft.com/office/powerpoint/2010/main" val="3922909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68542-8BE4-9BDC-903A-7A50B9532C6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DD124C3-3449-261A-5182-EE9FBBEE53DE}"/>
              </a:ext>
            </a:extLst>
          </p:cNvPr>
          <p:cNvSpPr>
            <a:spLocks noGrp="1"/>
          </p:cNvSpPr>
          <p:nvPr>
            <p:ph type="title"/>
          </p:nvPr>
        </p:nvSpPr>
        <p:spPr>
          <a:xfrm>
            <a:off x="540026" y="727075"/>
            <a:ext cx="7475262" cy="586980"/>
          </a:xfrm>
        </p:spPr>
        <p:txBody>
          <a:bodyPr/>
          <a:lstStyle/>
          <a:p>
            <a:r>
              <a:rPr lang="en-US" sz="3200" dirty="0">
                <a:latin typeface="Open Sans" panose="020B0606030504020204" pitchFamily="34" charset="0"/>
              </a:rPr>
              <a:t>Agenda</a:t>
            </a:r>
          </a:p>
        </p:txBody>
      </p:sp>
      <p:sp>
        <p:nvSpPr>
          <p:cNvPr id="4" name="Slide Number Placeholder 3">
            <a:extLst>
              <a:ext uri="{FF2B5EF4-FFF2-40B4-BE49-F238E27FC236}">
                <a16:creationId xmlns:a16="http://schemas.microsoft.com/office/drawing/2014/main" id="{33EB19AB-7116-07D0-25DD-20FB140751E4}"/>
              </a:ext>
            </a:extLst>
          </p:cNvPr>
          <p:cNvSpPr>
            <a:spLocks noGrp="1"/>
          </p:cNvSpPr>
          <p:nvPr>
            <p:ph type="sldNum" sz="quarter" idx="4"/>
          </p:nvPr>
        </p:nvSpPr>
        <p:spPr>
          <a:xfrm>
            <a:off x="1010074" y="271834"/>
            <a:ext cx="378304" cy="184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70BDB7-3430-554B-A217-F5A2E4320F61}" type="slidenum">
              <a:rPr kumimoji="0" lang="en-US" sz="900" b="1" i="0" u="none" strike="noStrike" kern="1200" cap="none" spc="0" normalizeH="0" baseline="0" noProof="0" smtClean="0">
                <a:ln>
                  <a:noFill/>
                </a:ln>
                <a:solidFill>
                  <a:srgbClr val="1E1E1E"/>
                </a:solidFill>
                <a:effectLst/>
                <a:uLnTx/>
                <a:uFillTx/>
                <a:latin typeface="Aptos" panose="020B0004020202020204" pitchFamily="34" charset="0"/>
                <a:ea typeface="Open Sans" panose="020B0606030504020204" pitchFamily="34" charset="0"/>
                <a:cs typeface="Open Sans" panose="020B0606030504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900" b="1" i="0" u="none" strike="noStrike" kern="1200" cap="none" spc="0" normalizeH="0" baseline="0" noProof="0">
              <a:ln>
                <a:noFill/>
              </a:ln>
              <a:solidFill>
                <a:srgbClr val="1E1E1E"/>
              </a:solidFill>
              <a:effectLst/>
              <a:uLnTx/>
              <a:uFillTx/>
              <a:latin typeface="Aptos" panose="020B0004020202020204" pitchFamily="34" charset="0"/>
              <a:ea typeface="Open Sans" panose="020B0606030504020204" pitchFamily="34" charset="0"/>
              <a:cs typeface="Open Sans" panose="020B0606030504020204" pitchFamily="34" charset="0"/>
            </a:endParaRPr>
          </a:p>
        </p:txBody>
      </p:sp>
      <p:graphicFrame>
        <p:nvGraphicFramePr>
          <p:cNvPr id="2" name="Table 1">
            <a:extLst>
              <a:ext uri="{FF2B5EF4-FFF2-40B4-BE49-F238E27FC236}">
                <a16:creationId xmlns:a16="http://schemas.microsoft.com/office/drawing/2014/main" id="{021D4DBC-9102-E6C7-D77A-BFFE02B20D93}"/>
              </a:ext>
            </a:extLst>
          </p:cNvPr>
          <p:cNvGraphicFramePr>
            <a:graphicFrameLocks noGrp="1"/>
          </p:cNvGraphicFramePr>
          <p:nvPr>
            <p:extLst>
              <p:ext uri="{D42A27DB-BD31-4B8C-83A1-F6EECF244321}">
                <p14:modId xmlns:p14="http://schemas.microsoft.com/office/powerpoint/2010/main" val="2115168502"/>
              </p:ext>
            </p:extLst>
          </p:nvPr>
        </p:nvGraphicFramePr>
        <p:xfrm>
          <a:off x="497714" y="1429673"/>
          <a:ext cx="11196573" cy="5048888"/>
        </p:xfrm>
        <a:graphic>
          <a:graphicData uri="http://schemas.openxmlformats.org/drawingml/2006/table">
            <a:tbl>
              <a:tblPr firstRow="1" bandRow="1">
                <a:tableStyleId>{073A0DAA-6AF3-43AB-8588-CEC1D06C72B9}</a:tableStyleId>
              </a:tblPr>
              <a:tblGrid>
                <a:gridCol w="5133225">
                  <a:extLst>
                    <a:ext uri="{9D8B030D-6E8A-4147-A177-3AD203B41FA5}">
                      <a16:colId xmlns:a16="http://schemas.microsoft.com/office/drawing/2014/main" val="2454640254"/>
                    </a:ext>
                  </a:extLst>
                </a:gridCol>
                <a:gridCol w="2485943">
                  <a:extLst>
                    <a:ext uri="{9D8B030D-6E8A-4147-A177-3AD203B41FA5}">
                      <a16:colId xmlns:a16="http://schemas.microsoft.com/office/drawing/2014/main" val="137613356"/>
                    </a:ext>
                  </a:extLst>
                </a:gridCol>
                <a:gridCol w="1672784">
                  <a:extLst>
                    <a:ext uri="{9D8B030D-6E8A-4147-A177-3AD203B41FA5}">
                      <a16:colId xmlns:a16="http://schemas.microsoft.com/office/drawing/2014/main" val="1553788480"/>
                    </a:ext>
                  </a:extLst>
                </a:gridCol>
                <a:gridCol w="1904621">
                  <a:extLst>
                    <a:ext uri="{9D8B030D-6E8A-4147-A177-3AD203B41FA5}">
                      <a16:colId xmlns:a16="http://schemas.microsoft.com/office/drawing/2014/main" val="955612736"/>
                    </a:ext>
                  </a:extLst>
                </a:gridCol>
              </a:tblGrid>
              <a:tr h="364951">
                <a:tc>
                  <a:txBody>
                    <a:bodyPr/>
                    <a:lstStyle/>
                    <a:p>
                      <a:r>
                        <a:rPr lang="en-GB" dirty="0">
                          <a:latin typeface="Open Sans" pitchFamily="2" charset="0"/>
                          <a:ea typeface="Open Sans" pitchFamily="2" charset="0"/>
                          <a:cs typeface="Open Sans" pitchFamily="2" charset="0"/>
                        </a:rPr>
                        <a:t>Item</a:t>
                      </a:r>
                    </a:p>
                  </a:txBody>
                  <a:tcPr/>
                </a:tc>
                <a:tc>
                  <a:txBody>
                    <a:bodyPr/>
                    <a:lstStyle/>
                    <a:p>
                      <a:pPr algn="ctr"/>
                      <a:r>
                        <a:rPr lang="en-GB" dirty="0">
                          <a:latin typeface="Open Sans" pitchFamily="2" charset="0"/>
                          <a:ea typeface="Open Sans" pitchFamily="2" charset="0"/>
                          <a:cs typeface="Open Sans" pitchFamily="2" charset="0"/>
                        </a:rPr>
                        <a:t>Lead</a:t>
                      </a:r>
                    </a:p>
                  </a:txBody>
                  <a:tcPr/>
                </a:tc>
                <a:tc>
                  <a:txBody>
                    <a:bodyPr/>
                    <a:lstStyle/>
                    <a:p>
                      <a:pPr algn="ctr"/>
                      <a:r>
                        <a:rPr lang="en-GB" dirty="0">
                          <a:latin typeface="Open Sans" pitchFamily="2" charset="0"/>
                          <a:ea typeface="Open Sans" pitchFamily="2" charset="0"/>
                          <a:cs typeface="Open Sans" pitchFamily="2" charset="0"/>
                        </a:rPr>
                        <a:t>Start</a:t>
                      </a:r>
                    </a:p>
                  </a:txBody>
                  <a:tcPr/>
                </a:tc>
                <a:tc>
                  <a:txBody>
                    <a:bodyPr/>
                    <a:lstStyle/>
                    <a:p>
                      <a:pPr algn="ctr"/>
                      <a:r>
                        <a:rPr lang="en-GB" dirty="0">
                          <a:latin typeface="Open Sans" pitchFamily="2" charset="0"/>
                          <a:ea typeface="Open Sans" pitchFamily="2" charset="0"/>
                          <a:cs typeface="Open Sans" pitchFamily="2" charset="0"/>
                        </a:rPr>
                        <a:t>Time</a:t>
                      </a:r>
                    </a:p>
                  </a:txBody>
                  <a:tcPr/>
                </a:tc>
                <a:extLst>
                  <a:ext uri="{0D108BD9-81ED-4DB2-BD59-A6C34878D82A}">
                    <a16:rowId xmlns:a16="http://schemas.microsoft.com/office/drawing/2014/main" val="830798085"/>
                  </a:ext>
                </a:extLst>
              </a:tr>
              <a:tr h="505381">
                <a:tc>
                  <a:txBody>
                    <a:bodyPr/>
                    <a:lstStyle/>
                    <a:p>
                      <a:r>
                        <a:rPr lang="en-GB" dirty="0">
                          <a:solidFill>
                            <a:srgbClr val="1E1E1E"/>
                          </a:solidFill>
                          <a:latin typeface="Open Sans" pitchFamily="2" charset="0"/>
                          <a:ea typeface="Open Sans" pitchFamily="2" charset="0"/>
                          <a:cs typeface="Open Sans" pitchFamily="2" charset="0"/>
                        </a:rPr>
                        <a:t>Introductions, competition law</a:t>
                      </a:r>
                    </a:p>
                  </a:txBody>
                  <a:tcPr/>
                </a:tc>
                <a:tc>
                  <a:txBody>
                    <a:bodyPr/>
                    <a:lstStyle/>
                    <a:p>
                      <a:r>
                        <a:rPr lang="en-GB" dirty="0">
                          <a:solidFill>
                            <a:srgbClr val="1E1E1E"/>
                          </a:solidFill>
                          <a:latin typeface="Open Sans" pitchFamily="2" charset="0"/>
                          <a:ea typeface="Open Sans" pitchFamily="2" charset="0"/>
                          <a:cs typeface="Open Sans" pitchFamily="2" charset="0"/>
                        </a:rPr>
                        <a:t>Matt</a:t>
                      </a:r>
                    </a:p>
                  </a:txBody>
                  <a:tcPr/>
                </a:tc>
                <a:tc>
                  <a:txBody>
                    <a:bodyPr/>
                    <a:lstStyle/>
                    <a:p>
                      <a:r>
                        <a:rPr lang="en-GB" dirty="0">
                          <a:solidFill>
                            <a:srgbClr val="1E1E1E"/>
                          </a:solidFill>
                          <a:latin typeface="Open Sans" pitchFamily="2" charset="0"/>
                          <a:ea typeface="Open Sans" pitchFamily="2" charset="0"/>
                          <a:cs typeface="Open Sans" pitchFamily="2" charset="0"/>
                        </a:rPr>
                        <a:t>13:00</a:t>
                      </a:r>
                    </a:p>
                  </a:txBody>
                  <a:tcPr/>
                </a:tc>
                <a:tc>
                  <a:txBody>
                    <a:bodyPr/>
                    <a:lstStyle/>
                    <a:p>
                      <a:r>
                        <a:rPr lang="en-GB" dirty="0">
                          <a:solidFill>
                            <a:srgbClr val="1E1E1E"/>
                          </a:solidFill>
                          <a:latin typeface="Open Sans" pitchFamily="2" charset="0"/>
                          <a:ea typeface="Open Sans" pitchFamily="2" charset="0"/>
                          <a:cs typeface="Open Sans" pitchFamily="2" charset="0"/>
                        </a:rPr>
                        <a:t>5 mins</a:t>
                      </a:r>
                    </a:p>
                  </a:txBody>
                  <a:tcPr/>
                </a:tc>
                <a:extLst>
                  <a:ext uri="{0D108BD9-81ED-4DB2-BD59-A6C34878D82A}">
                    <a16:rowId xmlns:a16="http://schemas.microsoft.com/office/drawing/2014/main" val="2427759268"/>
                  </a:ext>
                </a:extLst>
              </a:tr>
              <a:tr h="505381">
                <a:tc>
                  <a:txBody>
                    <a:bodyPr/>
                    <a:lstStyle/>
                    <a:p>
                      <a:r>
                        <a:rPr lang="en-GB" dirty="0">
                          <a:solidFill>
                            <a:srgbClr val="1E1E1E"/>
                          </a:solidFill>
                          <a:latin typeface="Open Sans" pitchFamily="2" charset="0"/>
                          <a:ea typeface="Open Sans" pitchFamily="2" charset="0"/>
                          <a:cs typeface="Open Sans" pitchFamily="2" charset="0"/>
                        </a:rPr>
                        <a:t>Policy developments, consultation &amp; news</a:t>
                      </a:r>
                    </a:p>
                  </a:txBody>
                  <a:tcPr/>
                </a:tc>
                <a:tc>
                  <a:txBody>
                    <a:bodyPr/>
                    <a:lstStyle/>
                    <a:p>
                      <a:r>
                        <a:rPr lang="en-GB" dirty="0">
                          <a:solidFill>
                            <a:srgbClr val="1E1E1E"/>
                          </a:solidFill>
                          <a:latin typeface="Open Sans" pitchFamily="2" charset="0"/>
                          <a:ea typeface="Open Sans" pitchFamily="2" charset="0"/>
                          <a:cs typeface="Open Sans" pitchFamily="2" charset="0"/>
                        </a:rPr>
                        <a:t>Stephanie</a:t>
                      </a:r>
                    </a:p>
                  </a:txBody>
                  <a:tcPr/>
                </a:tc>
                <a:tc>
                  <a:txBody>
                    <a:bodyPr/>
                    <a:lstStyle/>
                    <a:p>
                      <a:r>
                        <a:rPr lang="en-GB">
                          <a:solidFill>
                            <a:srgbClr val="1E1E1E"/>
                          </a:solidFill>
                          <a:latin typeface="Open Sans" pitchFamily="2" charset="0"/>
                          <a:ea typeface="Open Sans" pitchFamily="2" charset="0"/>
                          <a:cs typeface="Open Sans" pitchFamily="2" charset="0"/>
                        </a:rPr>
                        <a:t>13:05</a:t>
                      </a:r>
                    </a:p>
                  </a:txBody>
                  <a:tcPr/>
                </a:tc>
                <a:tc>
                  <a:txBody>
                    <a:bodyPr/>
                    <a:lstStyle/>
                    <a:p>
                      <a:r>
                        <a:rPr lang="en-GB">
                          <a:solidFill>
                            <a:srgbClr val="1E1E1E"/>
                          </a:solidFill>
                          <a:latin typeface="Open Sans" pitchFamily="2" charset="0"/>
                          <a:ea typeface="Open Sans" pitchFamily="2" charset="0"/>
                          <a:cs typeface="Open Sans" pitchFamily="2" charset="0"/>
                        </a:rPr>
                        <a:t>20 mins</a:t>
                      </a:r>
                      <a:endParaRPr lang="en-GB" dirty="0">
                        <a:solidFill>
                          <a:srgbClr val="1E1E1E"/>
                        </a:solidFill>
                        <a:latin typeface="Open Sans" pitchFamily="2" charset="0"/>
                        <a:ea typeface="Open Sans" pitchFamily="2" charset="0"/>
                        <a:cs typeface="Open Sans" pitchFamily="2" charset="0"/>
                      </a:endParaRPr>
                    </a:p>
                  </a:txBody>
                  <a:tcPr/>
                </a:tc>
                <a:extLst>
                  <a:ext uri="{0D108BD9-81ED-4DB2-BD59-A6C34878D82A}">
                    <a16:rowId xmlns:a16="http://schemas.microsoft.com/office/drawing/2014/main" val="3180237965"/>
                  </a:ext>
                </a:extLst>
              </a:tr>
              <a:tr h="505381">
                <a:tc>
                  <a:txBody>
                    <a:bodyPr/>
                    <a:lstStyle/>
                    <a:p>
                      <a:r>
                        <a:rPr lang="en-GB" strike="noStrike">
                          <a:solidFill>
                            <a:srgbClr val="1E1E1E"/>
                          </a:solidFill>
                          <a:latin typeface="Open Sans" pitchFamily="2" charset="0"/>
                          <a:ea typeface="Open Sans" pitchFamily="2" charset="0"/>
                          <a:cs typeface="Open Sans" pitchFamily="2" charset="0"/>
                        </a:rPr>
                        <a:t>Overview from chair</a:t>
                      </a:r>
                      <a:endParaRPr lang="en-GB" strike="noStrike" dirty="0">
                        <a:solidFill>
                          <a:srgbClr val="1E1E1E"/>
                        </a:solidFill>
                        <a:latin typeface="Open Sans" pitchFamily="2" charset="0"/>
                        <a:ea typeface="Open Sans" pitchFamily="2" charset="0"/>
                        <a:cs typeface="Open Sans" pitchFamily="2" charset="0"/>
                      </a:endParaRPr>
                    </a:p>
                  </a:txBody>
                  <a:tcPr/>
                </a:tc>
                <a:tc>
                  <a:txBody>
                    <a:bodyPr/>
                    <a:lstStyle/>
                    <a:p>
                      <a:r>
                        <a:rPr lang="en-GB" strike="noStrike" dirty="0">
                          <a:solidFill>
                            <a:srgbClr val="1E1E1E"/>
                          </a:solidFill>
                          <a:latin typeface="Open Sans" pitchFamily="2" charset="0"/>
                          <a:ea typeface="Open Sans" pitchFamily="2" charset="0"/>
                          <a:cs typeface="Open Sans" pitchFamily="2" charset="0"/>
                        </a:rPr>
                        <a:t>Chair</a:t>
                      </a:r>
                    </a:p>
                  </a:txBody>
                  <a:tcPr/>
                </a:tc>
                <a:tc>
                  <a:txBody>
                    <a:bodyPr/>
                    <a:lstStyle/>
                    <a:p>
                      <a:r>
                        <a:rPr lang="en-GB" strike="noStrike">
                          <a:solidFill>
                            <a:srgbClr val="1E1E1E"/>
                          </a:solidFill>
                          <a:latin typeface="Open Sans" pitchFamily="2" charset="0"/>
                          <a:ea typeface="Open Sans" pitchFamily="2" charset="0"/>
                          <a:cs typeface="Open Sans" pitchFamily="2" charset="0"/>
                        </a:rPr>
                        <a:t>13:25</a:t>
                      </a:r>
                      <a:endParaRPr lang="en-GB" strike="noStrike" dirty="0">
                        <a:solidFill>
                          <a:srgbClr val="1E1E1E"/>
                        </a:solidFill>
                        <a:latin typeface="Open Sans" pitchFamily="2" charset="0"/>
                        <a:ea typeface="Open Sans" pitchFamily="2" charset="0"/>
                        <a:cs typeface="Open Sans" pitchFamily="2" charset="0"/>
                      </a:endParaRPr>
                    </a:p>
                  </a:txBody>
                  <a:tcPr/>
                </a:tc>
                <a:tc>
                  <a:txBody>
                    <a:bodyPr/>
                    <a:lstStyle/>
                    <a:p>
                      <a:r>
                        <a:rPr lang="en-GB" strike="noStrike">
                          <a:solidFill>
                            <a:srgbClr val="1E1E1E"/>
                          </a:solidFill>
                          <a:latin typeface="Open Sans" pitchFamily="2" charset="0"/>
                          <a:ea typeface="Open Sans" pitchFamily="2" charset="0"/>
                          <a:cs typeface="Open Sans" pitchFamily="2" charset="0"/>
                        </a:rPr>
                        <a:t>5 mins</a:t>
                      </a:r>
                      <a:endParaRPr lang="en-GB" strike="noStrike" dirty="0">
                        <a:solidFill>
                          <a:srgbClr val="1E1E1E"/>
                        </a:solidFill>
                        <a:latin typeface="Open Sans" pitchFamily="2" charset="0"/>
                        <a:ea typeface="Open Sans" pitchFamily="2" charset="0"/>
                        <a:cs typeface="Open Sans" pitchFamily="2" charset="0"/>
                      </a:endParaRPr>
                    </a:p>
                  </a:txBody>
                  <a:tcPr/>
                </a:tc>
                <a:extLst>
                  <a:ext uri="{0D108BD9-81ED-4DB2-BD59-A6C34878D82A}">
                    <a16:rowId xmlns:a16="http://schemas.microsoft.com/office/drawing/2014/main" val="153794099"/>
                  </a:ext>
                </a:extLst>
              </a:tr>
              <a:tr h="505381">
                <a:tc>
                  <a:txBody>
                    <a:bodyPr/>
                    <a:lstStyle/>
                    <a:p>
                      <a:r>
                        <a:rPr lang="en-GB" sz="1800" i="1" kern="1200" dirty="0">
                          <a:solidFill>
                            <a:srgbClr val="1E1E1E"/>
                          </a:solidFill>
                          <a:latin typeface="Open Sans" pitchFamily="2" charset="0"/>
                          <a:ea typeface="Open Sans" pitchFamily="2" charset="0"/>
                          <a:cs typeface="Open Sans" pitchFamily="2" charset="0"/>
                        </a:rPr>
                        <a:t>Alice Etheridge, NESO</a:t>
                      </a:r>
                    </a:p>
                  </a:txBody>
                  <a:tcPr/>
                </a:tc>
                <a:tc>
                  <a:txBody>
                    <a:bodyPr/>
                    <a:lstStyle/>
                    <a:p>
                      <a:r>
                        <a:rPr lang="en-GB" i="1" dirty="0">
                          <a:solidFill>
                            <a:srgbClr val="1E1E1E"/>
                          </a:solidFill>
                          <a:latin typeface="Open Sans" pitchFamily="2" charset="0"/>
                          <a:ea typeface="Open Sans" pitchFamily="2" charset="0"/>
                          <a:cs typeface="Open Sans" pitchFamily="2" charset="0"/>
                        </a:rPr>
                        <a:t>Speaker</a:t>
                      </a:r>
                    </a:p>
                  </a:txBody>
                  <a:tcPr/>
                </a:tc>
                <a:tc>
                  <a:txBody>
                    <a:bodyPr/>
                    <a:lstStyle/>
                    <a:p>
                      <a:r>
                        <a:rPr lang="en-GB">
                          <a:solidFill>
                            <a:srgbClr val="1E1E1E"/>
                          </a:solidFill>
                          <a:latin typeface="Open Sans" pitchFamily="2" charset="0"/>
                          <a:ea typeface="Open Sans" pitchFamily="2" charset="0"/>
                          <a:cs typeface="Open Sans" pitchFamily="2" charset="0"/>
                        </a:rPr>
                        <a:t>13:30</a:t>
                      </a:r>
                      <a:endParaRPr lang="en-GB" dirty="0">
                        <a:solidFill>
                          <a:srgbClr val="1E1E1E"/>
                        </a:solidFill>
                        <a:latin typeface="Open Sans" pitchFamily="2" charset="0"/>
                        <a:ea typeface="Open Sans" pitchFamily="2" charset="0"/>
                        <a:cs typeface="Open Sans" pitchFamily="2" charset="0"/>
                      </a:endParaRPr>
                    </a:p>
                  </a:txBody>
                  <a:tcPr/>
                </a:tc>
                <a:tc>
                  <a:txBody>
                    <a:bodyPr/>
                    <a:lstStyle/>
                    <a:p>
                      <a:r>
                        <a:rPr lang="en-GB" dirty="0">
                          <a:solidFill>
                            <a:srgbClr val="1E1E1E"/>
                          </a:solidFill>
                          <a:latin typeface="Open Sans" pitchFamily="2" charset="0"/>
                          <a:ea typeface="Open Sans" pitchFamily="2" charset="0"/>
                          <a:cs typeface="Open Sans" pitchFamily="2" charset="0"/>
                        </a:rPr>
                        <a:t>15 mins</a:t>
                      </a:r>
                    </a:p>
                  </a:txBody>
                  <a:tcPr/>
                </a:tc>
                <a:extLst>
                  <a:ext uri="{0D108BD9-81ED-4DB2-BD59-A6C34878D82A}">
                    <a16:rowId xmlns:a16="http://schemas.microsoft.com/office/drawing/2014/main" val="586636518"/>
                  </a:ext>
                </a:extLst>
              </a:tr>
              <a:tr h="505381">
                <a:tc>
                  <a:txBody>
                    <a:bodyPr/>
                    <a:lstStyle/>
                    <a:p>
                      <a:r>
                        <a:rPr lang="en-GB" sz="1800" i="1" kern="1200" dirty="0">
                          <a:solidFill>
                            <a:srgbClr val="1E1E1E"/>
                          </a:solidFill>
                          <a:latin typeface="Open Sans" pitchFamily="2" charset="0"/>
                          <a:ea typeface="Open Sans" pitchFamily="2" charset="0"/>
                          <a:cs typeface="Open Sans" pitchFamily="2" charset="0"/>
                        </a:rPr>
                        <a:t>Arbaaz Nayeem, EY</a:t>
                      </a:r>
                    </a:p>
                  </a:txBody>
                  <a:tcPr/>
                </a:tc>
                <a:tc>
                  <a:txBody>
                    <a:bodyPr/>
                    <a:lstStyle/>
                    <a:p>
                      <a:r>
                        <a:rPr lang="en-GB" i="1" dirty="0">
                          <a:solidFill>
                            <a:srgbClr val="1E1E1E"/>
                          </a:solidFill>
                          <a:latin typeface="Open Sans" pitchFamily="2" charset="0"/>
                          <a:ea typeface="Open Sans" pitchFamily="2" charset="0"/>
                          <a:cs typeface="Open Sans" pitchFamily="2" charset="0"/>
                        </a:rPr>
                        <a:t>Speaker</a:t>
                      </a:r>
                    </a:p>
                  </a:txBody>
                  <a:tcPr/>
                </a:tc>
                <a:tc>
                  <a:txBody>
                    <a:bodyPr/>
                    <a:lstStyle/>
                    <a:p>
                      <a:r>
                        <a:rPr lang="en-GB">
                          <a:solidFill>
                            <a:srgbClr val="1E1E1E"/>
                          </a:solidFill>
                          <a:latin typeface="Open Sans" pitchFamily="2" charset="0"/>
                          <a:ea typeface="Open Sans" pitchFamily="2" charset="0"/>
                          <a:cs typeface="Open Sans" pitchFamily="2" charset="0"/>
                        </a:rPr>
                        <a:t>13:45</a:t>
                      </a:r>
                      <a:endParaRPr lang="en-GB" dirty="0">
                        <a:solidFill>
                          <a:srgbClr val="1E1E1E"/>
                        </a:solidFill>
                        <a:latin typeface="Open Sans" pitchFamily="2" charset="0"/>
                        <a:ea typeface="Open Sans" pitchFamily="2" charset="0"/>
                        <a:cs typeface="Open Sans" pitchFamily="2" charset="0"/>
                      </a:endParaRPr>
                    </a:p>
                  </a:txBody>
                  <a:tcPr/>
                </a:tc>
                <a:tc>
                  <a:txBody>
                    <a:bodyPr/>
                    <a:lstStyle/>
                    <a:p>
                      <a:r>
                        <a:rPr lang="en-GB" dirty="0">
                          <a:solidFill>
                            <a:srgbClr val="1E1E1E"/>
                          </a:solidFill>
                          <a:latin typeface="Open Sans" pitchFamily="2" charset="0"/>
                          <a:ea typeface="Open Sans" pitchFamily="2" charset="0"/>
                          <a:cs typeface="Open Sans" pitchFamily="2" charset="0"/>
                        </a:rPr>
                        <a:t>10 mins</a:t>
                      </a:r>
                    </a:p>
                  </a:txBody>
                  <a:tcPr/>
                </a:tc>
                <a:extLst>
                  <a:ext uri="{0D108BD9-81ED-4DB2-BD59-A6C34878D82A}">
                    <a16:rowId xmlns:a16="http://schemas.microsoft.com/office/drawing/2014/main" val="488661373"/>
                  </a:ext>
                </a:extLst>
              </a:tr>
              <a:tr h="505381">
                <a:tc>
                  <a:txBody>
                    <a:bodyPr/>
                    <a:lstStyle/>
                    <a:p>
                      <a:r>
                        <a:rPr lang="en-GB" sz="1800" i="1" kern="1200" dirty="0">
                          <a:solidFill>
                            <a:srgbClr val="1E1E1E"/>
                          </a:solidFill>
                          <a:latin typeface="Open Sans" pitchFamily="2" charset="0"/>
                          <a:ea typeface="Open Sans" pitchFamily="2" charset="0"/>
                          <a:cs typeface="Open Sans" pitchFamily="2" charset="0"/>
                        </a:rPr>
                        <a:t>Dan Skinner, </a:t>
                      </a:r>
                      <a:r>
                        <a:rPr lang="en-GB" sz="1800" i="1" kern="1200" dirty="0" err="1">
                          <a:solidFill>
                            <a:srgbClr val="1E1E1E"/>
                          </a:solidFill>
                          <a:latin typeface="Open Sans" pitchFamily="2" charset="0"/>
                          <a:ea typeface="Open Sans" pitchFamily="2" charset="0"/>
                          <a:cs typeface="Open Sans" pitchFamily="2" charset="0"/>
                        </a:rPr>
                        <a:t>DeterTech</a:t>
                      </a:r>
                      <a:r>
                        <a:rPr lang="en-GB" sz="1800" i="1" kern="1200" dirty="0">
                          <a:solidFill>
                            <a:srgbClr val="1E1E1E"/>
                          </a:solidFill>
                          <a:latin typeface="Open Sans" pitchFamily="2" charset="0"/>
                          <a:ea typeface="Open Sans" pitchFamily="2" charset="0"/>
                          <a:cs typeface="Open Sans" pitchFamily="2"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i="1" kern="1200" dirty="0">
                          <a:solidFill>
                            <a:srgbClr val="1E1E1E"/>
                          </a:solidFill>
                          <a:latin typeface="Open Sans" pitchFamily="2" charset="0"/>
                          <a:ea typeface="Open Sans" pitchFamily="2" charset="0"/>
                          <a:cs typeface="Open Sans" pitchFamily="2" charset="0"/>
                        </a:rPr>
                        <a:t>Carl Gurney, Gallagher</a:t>
                      </a:r>
                    </a:p>
                  </a:txBody>
                  <a:tcPr/>
                </a:tc>
                <a:tc>
                  <a:txBody>
                    <a:bodyPr/>
                    <a:lstStyle/>
                    <a:p>
                      <a:r>
                        <a:rPr lang="en-GB" i="1" dirty="0">
                          <a:solidFill>
                            <a:srgbClr val="1E1E1E"/>
                          </a:solidFill>
                          <a:latin typeface="Open Sans" pitchFamily="2" charset="0"/>
                          <a:ea typeface="Open Sans" pitchFamily="2" charset="0"/>
                          <a:cs typeface="Open Sans" pitchFamily="2" charset="0"/>
                        </a:rPr>
                        <a:t>Speaker </a:t>
                      </a:r>
                    </a:p>
                  </a:txBody>
                  <a:tcPr/>
                </a:tc>
                <a:tc>
                  <a:txBody>
                    <a:bodyPr/>
                    <a:lstStyle/>
                    <a:p>
                      <a:r>
                        <a:rPr lang="en-GB">
                          <a:solidFill>
                            <a:srgbClr val="1E1E1E"/>
                          </a:solidFill>
                          <a:latin typeface="Open Sans" pitchFamily="2" charset="0"/>
                          <a:ea typeface="Open Sans" pitchFamily="2" charset="0"/>
                          <a:cs typeface="Open Sans" pitchFamily="2" charset="0"/>
                        </a:rPr>
                        <a:t>13:55</a:t>
                      </a:r>
                      <a:endParaRPr lang="en-GB" dirty="0">
                        <a:solidFill>
                          <a:srgbClr val="1E1E1E"/>
                        </a:solidFill>
                        <a:latin typeface="Open Sans" pitchFamily="2" charset="0"/>
                        <a:ea typeface="Open Sans" pitchFamily="2" charset="0"/>
                        <a:cs typeface="Open Sans" pitchFamily="2" charset="0"/>
                      </a:endParaRPr>
                    </a:p>
                  </a:txBody>
                  <a:tcPr/>
                </a:tc>
                <a:tc>
                  <a:txBody>
                    <a:bodyPr/>
                    <a:lstStyle/>
                    <a:p>
                      <a:r>
                        <a:rPr lang="en-GB" dirty="0">
                          <a:solidFill>
                            <a:srgbClr val="1E1E1E"/>
                          </a:solidFill>
                          <a:latin typeface="Open Sans" pitchFamily="2" charset="0"/>
                          <a:ea typeface="Open Sans" pitchFamily="2" charset="0"/>
                          <a:cs typeface="Open Sans" pitchFamily="2" charset="0"/>
                        </a:rPr>
                        <a:t>15 mins</a:t>
                      </a:r>
                    </a:p>
                  </a:txBody>
                  <a:tcPr/>
                </a:tc>
                <a:extLst>
                  <a:ext uri="{0D108BD9-81ED-4DB2-BD59-A6C34878D82A}">
                    <a16:rowId xmlns:a16="http://schemas.microsoft.com/office/drawing/2014/main" val="4214726042"/>
                  </a:ext>
                </a:extLst>
              </a:tr>
              <a:tr h="5053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i="1" strike="noStrike" kern="1200" dirty="0">
                          <a:solidFill>
                            <a:srgbClr val="1E1E1E"/>
                          </a:solidFill>
                          <a:latin typeface="Open Sans" pitchFamily="2" charset="0"/>
                          <a:ea typeface="Open Sans" pitchFamily="2" charset="0"/>
                          <a:cs typeface="Open Sans" pitchFamily="2" charset="0"/>
                        </a:rPr>
                        <a:t>Beth King, TLT</a:t>
                      </a:r>
                    </a:p>
                  </a:txBody>
                  <a:tcPr/>
                </a:tc>
                <a:tc>
                  <a:txBody>
                    <a:bodyPr/>
                    <a:lstStyle/>
                    <a:p>
                      <a:r>
                        <a:rPr lang="en-GB" i="1" strike="noStrike" dirty="0">
                          <a:solidFill>
                            <a:srgbClr val="1E1E1E"/>
                          </a:solidFill>
                          <a:latin typeface="Open Sans" pitchFamily="2" charset="0"/>
                          <a:ea typeface="Open Sans" pitchFamily="2" charset="0"/>
                          <a:cs typeface="Open Sans" pitchFamily="2" charset="0"/>
                        </a:rPr>
                        <a:t>Speaker</a:t>
                      </a:r>
                    </a:p>
                  </a:txBody>
                  <a:tcPr/>
                </a:tc>
                <a:tc>
                  <a:txBody>
                    <a:bodyPr/>
                    <a:lstStyle/>
                    <a:p>
                      <a:r>
                        <a:rPr lang="en-GB" strike="noStrike" dirty="0">
                          <a:solidFill>
                            <a:srgbClr val="1E1E1E"/>
                          </a:solidFill>
                          <a:latin typeface="Open Sans" pitchFamily="2" charset="0"/>
                          <a:ea typeface="Open Sans" pitchFamily="2" charset="0"/>
                          <a:cs typeface="Open Sans" pitchFamily="2" charset="0"/>
                        </a:rPr>
                        <a:t>14:10</a:t>
                      </a:r>
                    </a:p>
                  </a:txBody>
                  <a:tcPr/>
                </a:tc>
                <a:tc>
                  <a:txBody>
                    <a:bodyPr/>
                    <a:lstStyle/>
                    <a:p>
                      <a:r>
                        <a:rPr lang="en-GB" strike="noStrike" dirty="0">
                          <a:solidFill>
                            <a:srgbClr val="1E1E1E"/>
                          </a:solidFill>
                          <a:latin typeface="Open Sans" pitchFamily="2" charset="0"/>
                          <a:ea typeface="Open Sans" pitchFamily="2" charset="0"/>
                          <a:cs typeface="Open Sans" pitchFamily="2" charset="0"/>
                        </a:rPr>
                        <a:t>10 mins</a:t>
                      </a:r>
                    </a:p>
                  </a:txBody>
                  <a:tcPr/>
                </a:tc>
                <a:extLst>
                  <a:ext uri="{0D108BD9-81ED-4DB2-BD59-A6C34878D82A}">
                    <a16:rowId xmlns:a16="http://schemas.microsoft.com/office/drawing/2014/main" val="3435855419"/>
                  </a:ext>
                </a:extLst>
              </a:tr>
              <a:tr h="5053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i="1" strike="noStrike" kern="1200">
                          <a:solidFill>
                            <a:srgbClr val="1E1E1E"/>
                          </a:solidFill>
                          <a:latin typeface="Open Sans" pitchFamily="2" charset="0"/>
                          <a:ea typeface="Open Sans" pitchFamily="2" charset="0"/>
                          <a:cs typeface="Open Sans" pitchFamily="2" charset="0"/>
                        </a:rPr>
                        <a:t>Richard Gow, ENGIE</a:t>
                      </a:r>
                      <a:endParaRPr lang="en-GB" sz="1800" i="1" strike="noStrike" kern="1200" dirty="0">
                        <a:solidFill>
                          <a:srgbClr val="1E1E1E"/>
                        </a:solidFill>
                        <a:latin typeface="Open Sans" pitchFamily="2" charset="0"/>
                        <a:ea typeface="Open Sans" pitchFamily="2" charset="0"/>
                        <a:cs typeface="Open Sans" pitchFamily="2" charset="0"/>
                      </a:endParaRPr>
                    </a:p>
                  </a:txBody>
                  <a:tcPr/>
                </a:tc>
                <a:tc>
                  <a:txBody>
                    <a:bodyPr/>
                    <a:lstStyle/>
                    <a:p>
                      <a:r>
                        <a:rPr lang="en-GB" i="1" strike="noStrike">
                          <a:solidFill>
                            <a:srgbClr val="1E1E1E"/>
                          </a:solidFill>
                          <a:latin typeface="Open Sans" pitchFamily="2" charset="0"/>
                          <a:ea typeface="Open Sans" pitchFamily="2" charset="0"/>
                          <a:cs typeface="Open Sans" pitchFamily="2" charset="0"/>
                        </a:rPr>
                        <a:t>Speaker</a:t>
                      </a:r>
                      <a:endParaRPr lang="en-GB" i="1" strike="noStrike" dirty="0">
                        <a:solidFill>
                          <a:srgbClr val="1E1E1E"/>
                        </a:solidFill>
                        <a:latin typeface="Open Sans" pitchFamily="2" charset="0"/>
                        <a:ea typeface="Open Sans" pitchFamily="2" charset="0"/>
                        <a:cs typeface="Open Sans" pitchFamily="2" charset="0"/>
                      </a:endParaRPr>
                    </a:p>
                  </a:txBody>
                  <a:tcPr/>
                </a:tc>
                <a:tc>
                  <a:txBody>
                    <a:bodyPr/>
                    <a:lstStyle/>
                    <a:p>
                      <a:r>
                        <a:rPr lang="en-GB" strike="noStrike">
                          <a:solidFill>
                            <a:srgbClr val="1E1E1E"/>
                          </a:solidFill>
                          <a:latin typeface="Open Sans" pitchFamily="2" charset="0"/>
                          <a:ea typeface="Open Sans" pitchFamily="2" charset="0"/>
                          <a:cs typeface="Open Sans" pitchFamily="2" charset="0"/>
                        </a:rPr>
                        <a:t>14:20</a:t>
                      </a:r>
                      <a:endParaRPr lang="en-GB" strike="noStrike" dirty="0">
                        <a:solidFill>
                          <a:srgbClr val="1E1E1E"/>
                        </a:solidFill>
                        <a:latin typeface="Open Sans" pitchFamily="2" charset="0"/>
                        <a:ea typeface="Open Sans" pitchFamily="2" charset="0"/>
                        <a:cs typeface="Open Sans" pitchFamily="2" charset="0"/>
                      </a:endParaRPr>
                    </a:p>
                  </a:txBody>
                  <a:tcPr/>
                </a:tc>
                <a:tc>
                  <a:txBody>
                    <a:bodyPr/>
                    <a:lstStyle/>
                    <a:p>
                      <a:r>
                        <a:rPr lang="en-GB" strike="noStrike" dirty="0">
                          <a:solidFill>
                            <a:srgbClr val="1E1E1E"/>
                          </a:solidFill>
                          <a:latin typeface="Open Sans" pitchFamily="2" charset="0"/>
                          <a:ea typeface="Open Sans" pitchFamily="2" charset="0"/>
                          <a:cs typeface="Open Sans" pitchFamily="2" charset="0"/>
                        </a:rPr>
                        <a:t>15 mins</a:t>
                      </a:r>
                    </a:p>
                  </a:txBody>
                  <a:tcPr/>
                </a:tc>
                <a:extLst>
                  <a:ext uri="{0D108BD9-81ED-4DB2-BD59-A6C34878D82A}">
                    <a16:rowId xmlns:a16="http://schemas.microsoft.com/office/drawing/2014/main" val="2711496181"/>
                  </a:ext>
                </a:extLst>
              </a:tr>
              <a:tr h="505381">
                <a:tc>
                  <a:txBody>
                    <a:bodyPr/>
                    <a:lstStyle/>
                    <a:p>
                      <a:r>
                        <a:rPr lang="en-GB" dirty="0">
                          <a:solidFill>
                            <a:srgbClr val="1E1E1E"/>
                          </a:solidFill>
                          <a:latin typeface="Open Sans" pitchFamily="2" charset="0"/>
                          <a:ea typeface="Open Sans" pitchFamily="2" charset="0"/>
                          <a:cs typeface="Open Sans" pitchFamily="2" charset="0"/>
                        </a:rPr>
                        <a:t>Any other business</a:t>
                      </a:r>
                    </a:p>
                  </a:txBody>
                  <a:tcPr/>
                </a:tc>
                <a:tc>
                  <a:txBody>
                    <a:bodyPr/>
                    <a:lstStyle/>
                    <a:p>
                      <a:r>
                        <a:rPr lang="en-GB" dirty="0">
                          <a:solidFill>
                            <a:srgbClr val="1E1E1E"/>
                          </a:solidFill>
                          <a:latin typeface="Open Sans" pitchFamily="2" charset="0"/>
                          <a:ea typeface="Open Sans" pitchFamily="2" charset="0"/>
                          <a:cs typeface="Open Sans" pitchFamily="2" charset="0"/>
                        </a:rPr>
                        <a:t>Chair</a:t>
                      </a:r>
                    </a:p>
                  </a:txBody>
                  <a:tcPr/>
                </a:tc>
                <a:tc>
                  <a:txBody>
                    <a:bodyPr/>
                    <a:lstStyle/>
                    <a:p>
                      <a:r>
                        <a:rPr lang="en-GB">
                          <a:solidFill>
                            <a:srgbClr val="1E1E1E"/>
                          </a:solidFill>
                          <a:latin typeface="Open Sans" pitchFamily="2" charset="0"/>
                          <a:ea typeface="Open Sans" pitchFamily="2" charset="0"/>
                          <a:cs typeface="Open Sans" pitchFamily="2" charset="0"/>
                        </a:rPr>
                        <a:t>14:35</a:t>
                      </a:r>
                    </a:p>
                  </a:txBody>
                  <a:tcPr/>
                </a:tc>
                <a:tc>
                  <a:txBody>
                    <a:bodyPr/>
                    <a:lstStyle/>
                    <a:p>
                      <a:r>
                        <a:rPr lang="en-GB" dirty="0">
                          <a:solidFill>
                            <a:srgbClr val="1E1E1E"/>
                          </a:solidFill>
                          <a:latin typeface="Open Sans" pitchFamily="2" charset="0"/>
                          <a:ea typeface="Open Sans" pitchFamily="2" charset="0"/>
                          <a:cs typeface="Open Sans" pitchFamily="2" charset="0"/>
                        </a:rPr>
                        <a:t>10 mins</a:t>
                      </a:r>
                    </a:p>
                  </a:txBody>
                  <a:tcPr/>
                </a:tc>
                <a:extLst>
                  <a:ext uri="{0D108BD9-81ED-4DB2-BD59-A6C34878D82A}">
                    <a16:rowId xmlns:a16="http://schemas.microsoft.com/office/drawing/2014/main" val="981233486"/>
                  </a:ext>
                </a:extLst>
              </a:tr>
            </a:tbl>
          </a:graphicData>
        </a:graphic>
      </p:graphicFrame>
    </p:spTree>
    <p:extLst>
      <p:ext uri="{BB962C8B-B14F-4D97-AF65-F5344CB8AC3E}">
        <p14:creationId xmlns:p14="http://schemas.microsoft.com/office/powerpoint/2010/main" val="6736091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B6E5D1-C568-4C68-ABF4-02B5EE153DD4}"/>
              </a:ext>
            </a:extLst>
          </p:cNvPr>
          <p:cNvSpPr>
            <a:spLocks noGrp="1"/>
          </p:cNvSpPr>
          <p:nvPr>
            <p:ph type="body" sz="quarter" idx="10"/>
          </p:nvPr>
        </p:nvSpPr>
        <p:spPr>
          <a:xfrm>
            <a:off x="359572" y="2162224"/>
            <a:ext cx="5172548" cy="1687400"/>
          </a:xfrm>
        </p:spPr>
        <p:txBody>
          <a:bodyPr>
            <a:noAutofit/>
          </a:bodyPr>
          <a:lstStyle/>
          <a:p>
            <a:r>
              <a:rPr lang="en-GB" sz="3200" dirty="0"/>
              <a:t>Planning and consenting challenges for solar and storage projects</a:t>
            </a:r>
          </a:p>
        </p:txBody>
      </p:sp>
      <p:sp>
        <p:nvSpPr>
          <p:cNvPr id="3" name="Text Placeholder 2">
            <a:extLst>
              <a:ext uri="{FF2B5EF4-FFF2-40B4-BE49-F238E27FC236}">
                <a16:creationId xmlns:a16="http://schemas.microsoft.com/office/drawing/2014/main" id="{AC6D7111-AE43-498E-BE59-DAD25B51E4EE}"/>
              </a:ext>
            </a:extLst>
          </p:cNvPr>
          <p:cNvSpPr>
            <a:spLocks noGrp="1"/>
          </p:cNvSpPr>
          <p:nvPr>
            <p:ph type="body" sz="quarter" idx="12"/>
          </p:nvPr>
        </p:nvSpPr>
        <p:spPr>
          <a:xfrm>
            <a:off x="447844" y="4069080"/>
            <a:ext cx="4305300" cy="890847"/>
          </a:xfrm>
        </p:spPr>
        <p:txBody>
          <a:bodyPr>
            <a:noAutofit/>
          </a:bodyPr>
          <a:lstStyle/>
          <a:p>
            <a:r>
              <a:rPr lang="en-GB" sz="2000" b="1" dirty="0"/>
              <a:t>REA Solar and </a:t>
            </a:r>
            <a:r>
              <a:rPr lang="en-GB" sz="2000" b="1"/>
              <a:t>Storage Forum</a:t>
            </a:r>
            <a:endParaRPr lang="en-GB" dirty="0"/>
          </a:p>
          <a:p>
            <a:r>
              <a:rPr lang="en-GB" dirty="0"/>
              <a:t>Beth King – Associate Solicitor, TLT</a:t>
            </a:r>
          </a:p>
        </p:txBody>
      </p:sp>
    </p:spTree>
    <p:extLst>
      <p:ext uri="{BB962C8B-B14F-4D97-AF65-F5344CB8AC3E}">
        <p14:creationId xmlns:p14="http://schemas.microsoft.com/office/powerpoint/2010/main" val="4523882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E7662-4D81-5330-5175-43F4110C0D1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ED96BC0-4E00-1009-F5A0-9B845A2B6B15}"/>
              </a:ext>
            </a:extLst>
          </p:cNvPr>
          <p:cNvSpPr>
            <a:spLocks noGrp="1"/>
          </p:cNvSpPr>
          <p:nvPr>
            <p:ph type="body" sz="quarter" idx="13"/>
          </p:nvPr>
        </p:nvSpPr>
        <p:spPr>
          <a:xfrm>
            <a:off x="984029" y="904119"/>
            <a:ext cx="7612716" cy="526022"/>
          </a:xfrm>
        </p:spPr>
        <p:txBody>
          <a:bodyPr>
            <a:noAutofit/>
          </a:bodyPr>
          <a:lstStyle/>
          <a:p>
            <a:r>
              <a:rPr lang="en-GB" dirty="0"/>
              <a:t>Grid capacity and grid connection uncertainty</a:t>
            </a:r>
          </a:p>
        </p:txBody>
      </p:sp>
      <p:pic>
        <p:nvPicPr>
          <p:cNvPr id="10" name="Picture 9" descr="A black background with a black square&#10;&#10;AI-generated content may be incorrect.">
            <a:extLst>
              <a:ext uri="{FF2B5EF4-FFF2-40B4-BE49-F238E27FC236}">
                <a16:creationId xmlns:a16="http://schemas.microsoft.com/office/drawing/2014/main" id="{89D38307-1147-3113-D5DE-B09C45FDF2FB}"/>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rcRect l="81908" t="66930"/>
          <a:stretch/>
        </p:blipFill>
        <p:spPr>
          <a:xfrm>
            <a:off x="9986210" y="4590046"/>
            <a:ext cx="2205789" cy="2267953"/>
          </a:xfrm>
          <a:prstGeom prst="rect">
            <a:avLst/>
          </a:prstGeom>
        </p:spPr>
      </p:pic>
      <p:sp>
        <p:nvSpPr>
          <p:cNvPr id="6" name="Content Placeholder 1">
            <a:extLst>
              <a:ext uri="{FF2B5EF4-FFF2-40B4-BE49-F238E27FC236}">
                <a16:creationId xmlns:a16="http://schemas.microsoft.com/office/drawing/2014/main" id="{AB88F635-E3E0-8418-93DC-A751955DF578}"/>
              </a:ext>
            </a:extLst>
          </p:cNvPr>
          <p:cNvSpPr txBox="1">
            <a:spLocks/>
          </p:cNvSpPr>
          <p:nvPr/>
        </p:nvSpPr>
        <p:spPr>
          <a:xfrm>
            <a:off x="984029" y="1683239"/>
            <a:ext cx="8785485" cy="4351338"/>
          </a:xfrm>
          <a:prstGeom prst="rect">
            <a:avLst/>
          </a:prstGeom>
        </p:spPr>
        <p:txBody>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0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accent2"/>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1600" kern="1200">
                <a:solidFill>
                  <a:schemeClr val="accent2"/>
                </a:solidFill>
                <a:latin typeface="+mn-lt"/>
                <a:ea typeface="+mn-ea"/>
                <a:cs typeface="+mn-cs"/>
              </a:defRPr>
            </a:lvl3pPr>
            <a:lvl4pPr marL="1714500" indent="-342900" algn="l" defTabSz="914400" rtl="0" eaLnBrk="1" latinLnBrk="0" hangingPunct="1">
              <a:lnSpc>
                <a:spcPct val="90000"/>
              </a:lnSpc>
              <a:spcBef>
                <a:spcPts val="500"/>
              </a:spcBef>
              <a:buClr>
                <a:schemeClr val="accent2"/>
              </a:buClr>
              <a:buFont typeface="Arial" panose="020B0604020202020204" pitchFamily="34" charset="0"/>
              <a:buChar char="•"/>
              <a:defRPr sz="1600" kern="1200">
                <a:solidFill>
                  <a:schemeClr val="accent2"/>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
                <a:srgbClr val="FFFFFF"/>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FFFFFF"/>
                </a:solidFill>
                <a:effectLst/>
                <a:uLnTx/>
                <a:uFillTx/>
                <a:latin typeface="Arial" panose="020B0604020202020204"/>
                <a:ea typeface="+mn-ea"/>
                <a:cs typeface="+mn-cs"/>
              </a:rPr>
              <a:t>Key planning and consenting challenge for solar developers right now is grid capacity restraints and grid connection uncertainty.</a:t>
            </a:r>
          </a:p>
          <a:p>
            <a:pPr marL="342900" marR="0" lvl="0" indent="-342900" algn="l" defTabSz="914400" rtl="0" eaLnBrk="1" fontAlgn="auto" latinLnBrk="0" hangingPunct="1">
              <a:lnSpc>
                <a:spcPct val="90000"/>
              </a:lnSpc>
              <a:spcBef>
                <a:spcPts val="1000"/>
              </a:spcBef>
              <a:spcAft>
                <a:spcPts val="0"/>
              </a:spcAft>
              <a:buClr>
                <a:srgbClr val="FFFFFF"/>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FFFFFF"/>
                </a:solidFill>
                <a:effectLst/>
                <a:uLnTx/>
                <a:uFillTx/>
                <a:latin typeface="Arial" panose="020B0604020202020204"/>
                <a:ea typeface="+mn-ea"/>
                <a:cs typeface="+mn-cs"/>
              </a:rPr>
              <a:t>Same issue facing all energy generation projects.</a:t>
            </a:r>
          </a:p>
          <a:p>
            <a:pPr marL="342900" marR="0" lvl="0" indent="-342900" algn="l" defTabSz="914400" rtl="0" eaLnBrk="1" fontAlgn="auto" latinLnBrk="0" hangingPunct="1">
              <a:lnSpc>
                <a:spcPct val="90000"/>
              </a:lnSpc>
              <a:spcBef>
                <a:spcPts val="1000"/>
              </a:spcBef>
              <a:spcAft>
                <a:spcPts val="0"/>
              </a:spcAft>
              <a:buClr>
                <a:srgbClr val="FFFFFF"/>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FFFFFF"/>
                </a:solidFill>
                <a:effectLst/>
                <a:uLnTx/>
                <a:uFillTx/>
                <a:latin typeface="Arial" panose="020B0604020202020204"/>
                <a:ea typeface="+mn-ea"/>
                <a:cs typeface="+mn-cs"/>
              </a:rPr>
              <a:t>Consenting dilemma:</a:t>
            </a:r>
          </a:p>
          <a:p>
            <a:pPr marL="800100" marR="0" lvl="1" indent="-342900" algn="l" defTabSz="914400" rtl="0" eaLnBrk="1" fontAlgn="auto" latinLnBrk="0" hangingPunct="1">
              <a:lnSpc>
                <a:spcPct val="90000"/>
              </a:lnSpc>
              <a:spcBef>
                <a:spcPts val="500"/>
              </a:spcBef>
              <a:spcAft>
                <a:spcPts val="0"/>
              </a:spcAft>
              <a:buClr>
                <a:srgbClr val="FFFFFF"/>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rPr>
              <a:t>Planning permission supports securing of grid connection.</a:t>
            </a:r>
          </a:p>
          <a:p>
            <a:pPr marL="800100" marR="0" lvl="1" indent="-342900" algn="l" defTabSz="914400" rtl="0" eaLnBrk="1" fontAlgn="auto" latinLnBrk="0" hangingPunct="1">
              <a:lnSpc>
                <a:spcPct val="90000"/>
              </a:lnSpc>
              <a:spcBef>
                <a:spcPts val="500"/>
              </a:spcBef>
              <a:spcAft>
                <a:spcPts val="0"/>
              </a:spcAft>
              <a:buClr>
                <a:srgbClr val="FFFFFF"/>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rPr>
              <a:t>Grid connection is needed to get planning consent.</a:t>
            </a:r>
          </a:p>
          <a:p>
            <a:pPr marL="342900" marR="0" lvl="0" indent="-342900" algn="l" defTabSz="914400" rtl="0" eaLnBrk="1" fontAlgn="auto" latinLnBrk="0" hangingPunct="1">
              <a:lnSpc>
                <a:spcPct val="90000"/>
              </a:lnSpc>
              <a:spcBef>
                <a:spcPts val="1000"/>
              </a:spcBef>
              <a:spcAft>
                <a:spcPts val="0"/>
              </a:spcAft>
              <a:buClr>
                <a:srgbClr val="FFFFFF"/>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FFFFFF"/>
                </a:solidFill>
                <a:effectLst/>
                <a:uLnTx/>
                <a:uFillTx/>
                <a:latin typeface="Arial" panose="020B0604020202020204"/>
                <a:ea typeface="+mn-ea"/>
                <a:cs typeface="+mn-cs"/>
              </a:rPr>
              <a:t>EIA issues:</a:t>
            </a:r>
          </a:p>
          <a:p>
            <a:pPr marL="457200" marR="0" lvl="0" indent="-457200" algn="l" defTabSz="914400" rtl="0" eaLnBrk="1" fontAlgn="auto" latinLnBrk="0" hangingPunct="1">
              <a:lnSpc>
                <a:spcPct val="90000"/>
              </a:lnSpc>
              <a:spcBef>
                <a:spcPts val="1000"/>
              </a:spcBef>
              <a:spcAft>
                <a:spcPts val="0"/>
              </a:spcAft>
              <a:buClr>
                <a:srgbClr val="FFFFFF"/>
              </a:buClr>
              <a:buSzTx/>
              <a:buFont typeface="+mj-lt"/>
              <a:buAutoNum type="arabicPeriod"/>
              <a:tabLst/>
              <a:defRPr/>
            </a:pPr>
            <a:r>
              <a:rPr kumimoji="0" lang="en-GB" sz="2000" b="0" i="0" u="none" strike="noStrike" kern="1200" cap="none" spc="0" normalizeH="0" baseline="0" noProof="0" dirty="0">
                <a:ln>
                  <a:noFill/>
                </a:ln>
                <a:solidFill>
                  <a:srgbClr val="FFFFFF"/>
                </a:solidFill>
                <a:effectLst/>
                <a:uLnTx/>
                <a:uFillTx/>
                <a:latin typeface="Arial" panose="020B0604020202020204"/>
                <a:ea typeface="+mn-ea"/>
                <a:cs typeface="+mn-cs"/>
              </a:rPr>
              <a:t>Decision-makers need sufficient environmental information before consent.</a:t>
            </a:r>
          </a:p>
          <a:p>
            <a:pPr marL="457200" marR="0" lvl="0" indent="-457200" algn="l" defTabSz="914400" rtl="0" eaLnBrk="1" fontAlgn="auto" latinLnBrk="0" hangingPunct="1">
              <a:lnSpc>
                <a:spcPct val="90000"/>
              </a:lnSpc>
              <a:spcBef>
                <a:spcPts val="1000"/>
              </a:spcBef>
              <a:spcAft>
                <a:spcPts val="0"/>
              </a:spcAft>
              <a:buClr>
                <a:srgbClr val="FFFFFF"/>
              </a:buClr>
              <a:buSzTx/>
              <a:buFont typeface="+mj-lt"/>
              <a:buAutoNum type="arabicPeriod"/>
              <a:tabLst/>
              <a:defRPr/>
            </a:pPr>
            <a:r>
              <a:rPr kumimoji="0" lang="en-GB" sz="2000" b="0" i="0" u="none" strike="noStrike" kern="1200" cap="none" spc="0" normalizeH="0" baseline="0" noProof="0" dirty="0">
                <a:ln>
                  <a:noFill/>
                </a:ln>
                <a:solidFill>
                  <a:srgbClr val="FFFFFF"/>
                </a:solidFill>
                <a:effectLst/>
                <a:uLnTx/>
                <a:uFillTx/>
                <a:latin typeface="Arial" panose="020B0604020202020204"/>
                <a:ea typeface="+mn-ea"/>
                <a:cs typeface="+mn-cs"/>
              </a:rPr>
              <a:t>Applicants cannot assess unknown infrastructure.</a:t>
            </a:r>
          </a:p>
        </p:txBody>
      </p:sp>
    </p:spTree>
    <p:extLst>
      <p:ext uri="{BB962C8B-B14F-4D97-AF65-F5344CB8AC3E}">
        <p14:creationId xmlns:p14="http://schemas.microsoft.com/office/powerpoint/2010/main" val="26001259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7140D1-584E-675F-7285-F00FC4F6CF9F}"/>
              </a:ext>
            </a:extLst>
          </p:cNvPr>
          <p:cNvSpPr>
            <a:spLocks noGrp="1"/>
          </p:cNvSpPr>
          <p:nvPr>
            <p:ph type="body" sz="quarter" idx="11"/>
          </p:nvPr>
        </p:nvSpPr>
        <p:spPr>
          <a:xfrm>
            <a:off x="579581" y="1614888"/>
            <a:ext cx="6920346" cy="5002879"/>
          </a:xfrm>
        </p:spPr>
        <p:txBody>
          <a:bodyPr>
            <a:noAutofit/>
          </a:bodyPr>
          <a:lstStyle/>
          <a:p>
            <a:pPr>
              <a:buClr>
                <a:schemeClr val="bg1"/>
              </a:buClr>
            </a:pPr>
            <a:r>
              <a:rPr lang="en-GB" i="1" dirty="0">
                <a:solidFill>
                  <a:schemeClr val="bg1"/>
                </a:solidFill>
              </a:rPr>
              <a:t>Raeshaw</a:t>
            </a:r>
            <a:r>
              <a:rPr lang="en-GB" dirty="0">
                <a:solidFill>
                  <a:schemeClr val="bg1"/>
                </a:solidFill>
              </a:rPr>
              <a:t> </a:t>
            </a:r>
            <a:r>
              <a:rPr lang="en-GB" i="1" dirty="0">
                <a:solidFill>
                  <a:schemeClr val="bg1"/>
                </a:solidFill>
              </a:rPr>
              <a:t>Farms, </a:t>
            </a:r>
            <a:r>
              <a:rPr lang="en-GB" dirty="0">
                <a:solidFill>
                  <a:schemeClr val="bg1"/>
                </a:solidFill>
              </a:rPr>
              <a:t>February 2026 = an EIA case.</a:t>
            </a:r>
          </a:p>
          <a:p>
            <a:pPr>
              <a:buClr>
                <a:schemeClr val="bg1"/>
              </a:buClr>
            </a:pPr>
            <a:r>
              <a:rPr lang="en-GB" dirty="0">
                <a:solidFill>
                  <a:schemeClr val="bg1"/>
                </a:solidFill>
              </a:rPr>
              <a:t>Core issue was whether decision-maker had considered the   relationship between wind farm and future grid connection </a:t>
            </a:r>
            <a:r>
              <a:rPr lang="en-GB" b="1" dirty="0">
                <a:solidFill>
                  <a:schemeClr val="bg1"/>
                </a:solidFill>
              </a:rPr>
              <a:t>in EIA terms.</a:t>
            </a:r>
          </a:p>
          <a:p>
            <a:pPr>
              <a:buClr>
                <a:schemeClr val="bg1"/>
              </a:buClr>
            </a:pPr>
            <a:r>
              <a:rPr lang="en-GB" dirty="0">
                <a:solidFill>
                  <a:schemeClr val="bg1"/>
                </a:solidFill>
              </a:rPr>
              <a:t>Court of Session identified material errors in appeal decision:</a:t>
            </a:r>
          </a:p>
          <a:p>
            <a:pPr lvl="1">
              <a:buClr>
                <a:schemeClr val="bg1"/>
              </a:buClr>
            </a:pPr>
            <a:r>
              <a:rPr lang="en-GB" sz="1600" dirty="0">
                <a:solidFill>
                  <a:schemeClr val="bg1"/>
                </a:solidFill>
              </a:rPr>
              <a:t>Failure to undertake a fact-specific assessment of EIA project.</a:t>
            </a:r>
          </a:p>
          <a:p>
            <a:pPr lvl="1">
              <a:buClr>
                <a:schemeClr val="bg1"/>
              </a:buClr>
            </a:pPr>
            <a:r>
              <a:rPr lang="en-GB" sz="1600" dirty="0">
                <a:solidFill>
                  <a:schemeClr val="bg1"/>
                </a:solidFill>
              </a:rPr>
              <a:t>Failure to consider cumulative effects.</a:t>
            </a:r>
          </a:p>
          <a:p>
            <a:pPr lvl="1">
              <a:buClr>
                <a:schemeClr val="bg1"/>
              </a:buClr>
            </a:pPr>
            <a:r>
              <a:rPr lang="en-GB" sz="1600" dirty="0">
                <a:solidFill>
                  <a:schemeClr val="bg1"/>
                </a:solidFill>
              </a:rPr>
              <a:t>Irrationality challenge by relying on benefits whilst disregarding disbenefits.</a:t>
            </a:r>
          </a:p>
          <a:p>
            <a:pPr>
              <a:buClr>
                <a:schemeClr val="bg1"/>
              </a:buClr>
            </a:pPr>
            <a:r>
              <a:rPr lang="en-GB" i="1" dirty="0">
                <a:solidFill>
                  <a:schemeClr val="bg1"/>
                </a:solidFill>
              </a:rPr>
              <a:t>Raeshaw</a:t>
            </a:r>
            <a:r>
              <a:rPr lang="en-GB" dirty="0">
                <a:solidFill>
                  <a:schemeClr val="bg1"/>
                </a:solidFill>
              </a:rPr>
              <a:t> does not establish a fixed rule that generating stations and grid connections are always a single EIA project.</a:t>
            </a:r>
          </a:p>
          <a:p>
            <a:pPr>
              <a:buClr>
                <a:schemeClr val="bg1"/>
              </a:buClr>
            </a:pPr>
            <a:r>
              <a:rPr lang="en-GB" dirty="0">
                <a:solidFill>
                  <a:schemeClr val="bg1"/>
                </a:solidFill>
              </a:rPr>
              <a:t>EIA is not an exercise in speculation (</a:t>
            </a:r>
            <a:r>
              <a:rPr lang="en-GB" i="1" dirty="0">
                <a:solidFill>
                  <a:schemeClr val="bg1"/>
                </a:solidFill>
              </a:rPr>
              <a:t>Finch, </a:t>
            </a:r>
            <a:r>
              <a:rPr lang="en-GB" dirty="0">
                <a:solidFill>
                  <a:schemeClr val="bg1"/>
                </a:solidFill>
              </a:rPr>
              <a:t>2024</a:t>
            </a:r>
            <a:r>
              <a:rPr lang="en-GB" i="1" dirty="0">
                <a:solidFill>
                  <a:schemeClr val="bg1"/>
                </a:solidFill>
              </a:rPr>
              <a:t> </a:t>
            </a:r>
            <a:r>
              <a:rPr lang="en-GB" dirty="0">
                <a:solidFill>
                  <a:schemeClr val="bg1"/>
                </a:solidFill>
              </a:rPr>
              <a:t>judgment).</a:t>
            </a:r>
          </a:p>
        </p:txBody>
      </p:sp>
      <p:sp>
        <p:nvSpPr>
          <p:cNvPr id="4" name="Title 3">
            <a:extLst>
              <a:ext uri="{FF2B5EF4-FFF2-40B4-BE49-F238E27FC236}">
                <a16:creationId xmlns:a16="http://schemas.microsoft.com/office/drawing/2014/main" id="{C82ECF87-CC5A-A317-81CC-8246DBFF0D25}"/>
              </a:ext>
            </a:extLst>
          </p:cNvPr>
          <p:cNvSpPr>
            <a:spLocks noGrp="1"/>
          </p:cNvSpPr>
          <p:nvPr>
            <p:ph type="title"/>
          </p:nvPr>
        </p:nvSpPr>
        <p:spPr>
          <a:xfrm>
            <a:off x="835022" y="766985"/>
            <a:ext cx="5260978" cy="677768"/>
          </a:xfrm>
        </p:spPr>
        <p:txBody>
          <a:bodyPr/>
          <a:lstStyle/>
          <a:p>
            <a:r>
              <a:rPr lang="en-GB" i="1" dirty="0"/>
              <a:t>Raeshaw Farms </a:t>
            </a:r>
            <a:r>
              <a:rPr lang="en-GB" dirty="0"/>
              <a:t>Judgment</a:t>
            </a:r>
          </a:p>
        </p:txBody>
      </p:sp>
    </p:spTree>
    <p:extLst>
      <p:ext uri="{BB962C8B-B14F-4D97-AF65-F5344CB8AC3E}">
        <p14:creationId xmlns:p14="http://schemas.microsoft.com/office/powerpoint/2010/main" val="1089037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65A3865-FD6E-58CF-19B8-311990572DFC}"/>
              </a:ext>
            </a:extLst>
          </p:cNvPr>
          <p:cNvSpPr>
            <a:spLocks noGrp="1"/>
          </p:cNvSpPr>
          <p:nvPr>
            <p:ph idx="1"/>
          </p:nvPr>
        </p:nvSpPr>
        <p:spPr>
          <a:xfrm>
            <a:off x="838198" y="1701527"/>
            <a:ext cx="8785485" cy="4351338"/>
          </a:xfrm>
        </p:spPr>
        <p:txBody>
          <a:bodyPr>
            <a:normAutofit/>
          </a:bodyPr>
          <a:lstStyle/>
          <a:p>
            <a:r>
              <a:rPr lang="en-GB" sz="2400" dirty="0">
                <a:solidFill>
                  <a:schemeClr val="accent2"/>
                </a:solidFill>
              </a:rPr>
              <a:t>English national energy policy framework anticipates and permits separate consenting of generation and network infrastructure.</a:t>
            </a:r>
          </a:p>
          <a:p>
            <a:r>
              <a:rPr lang="en-GB" sz="2400" dirty="0">
                <a:solidFill>
                  <a:schemeClr val="accent2"/>
                </a:solidFill>
              </a:rPr>
              <a:t>Solar TCPA projects are being consented separately.</a:t>
            </a:r>
          </a:p>
          <a:p>
            <a:r>
              <a:rPr lang="en-GB" sz="2400" dirty="0">
                <a:solidFill>
                  <a:schemeClr val="accent2"/>
                </a:solidFill>
              </a:rPr>
              <a:t>Solar NSIPs are being held back – financial risks are a cause for concern.</a:t>
            </a:r>
          </a:p>
          <a:p>
            <a:r>
              <a:rPr lang="en-GB" sz="2400" dirty="0" err="1">
                <a:solidFill>
                  <a:schemeClr val="accent2"/>
                </a:solidFill>
              </a:rPr>
              <a:t>Llanbrynmair</a:t>
            </a:r>
            <a:r>
              <a:rPr lang="en-GB" sz="2400" dirty="0">
                <a:solidFill>
                  <a:schemeClr val="accent2"/>
                </a:solidFill>
              </a:rPr>
              <a:t> wind farm provides example of pragmatic decision-making.</a:t>
            </a:r>
          </a:p>
        </p:txBody>
      </p:sp>
      <p:sp>
        <p:nvSpPr>
          <p:cNvPr id="3" name="Title 2">
            <a:extLst>
              <a:ext uri="{FF2B5EF4-FFF2-40B4-BE49-F238E27FC236}">
                <a16:creationId xmlns:a16="http://schemas.microsoft.com/office/drawing/2014/main" id="{F14CE44F-7669-CB90-8C89-EC1779A01742}"/>
              </a:ext>
            </a:extLst>
          </p:cNvPr>
          <p:cNvSpPr>
            <a:spLocks noGrp="1"/>
          </p:cNvSpPr>
          <p:nvPr>
            <p:ph type="title"/>
          </p:nvPr>
        </p:nvSpPr>
        <p:spPr>
          <a:xfrm>
            <a:off x="838199" y="805135"/>
            <a:ext cx="8785484" cy="731057"/>
          </a:xfrm>
        </p:spPr>
        <p:txBody>
          <a:bodyPr/>
          <a:lstStyle/>
          <a:p>
            <a:r>
              <a:rPr lang="en-GB" sz="2800" dirty="0"/>
              <a:t>The policy position in England</a:t>
            </a:r>
          </a:p>
        </p:txBody>
      </p:sp>
    </p:spTree>
    <p:extLst>
      <p:ext uri="{BB962C8B-B14F-4D97-AF65-F5344CB8AC3E}">
        <p14:creationId xmlns:p14="http://schemas.microsoft.com/office/powerpoint/2010/main" val="829209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5262720-295A-C9B4-B70A-DC9AEBF36ED8}"/>
              </a:ext>
            </a:extLst>
          </p:cNvPr>
          <p:cNvSpPr>
            <a:spLocks noGrp="1"/>
          </p:cNvSpPr>
          <p:nvPr>
            <p:ph type="body" sz="quarter" idx="11"/>
          </p:nvPr>
        </p:nvSpPr>
        <p:spPr>
          <a:xfrm>
            <a:off x="696686" y="1484810"/>
            <a:ext cx="5820656" cy="4685697"/>
          </a:xfrm>
        </p:spPr>
        <p:txBody>
          <a:bodyPr>
            <a:normAutofit/>
          </a:bodyPr>
          <a:lstStyle/>
          <a:p>
            <a:pPr>
              <a:buClr>
                <a:schemeClr val="bg1"/>
              </a:buClr>
            </a:pPr>
            <a:r>
              <a:rPr lang="en-GB" sz="2000" dirty="0"/>
              <a:t>Ditcher Law wind farm planning permission quashed.</a:t>
            </a:r>
          </a:p>
          <a:p>
            <a:pPr>
              <a:buClr>
                <a:schemeClr val="bg1"/>
              </a:buClr>
            </a:pPr>
            <a:r>
              <a:rPr lang="en-GB" sz="2000" dirty="0"/>
              <a:t>Scottish EIA Regulations facilitate multi-stage decision-making.</a:t>
            </a:r>
          </a:p>
          <a:p>
            <a:pPr>
              <a:buClr>
                <a:schemeClr val="bg1"/>
              </a:buClr>
            </a:pPr>
            <a:r>
              <a:rPr lang="en-GB" sz="2000" dirty="0"/>
              <a:t>Multi-stage consenting does not remove the need for EIA or permit “salami-slicing”.</a:t>
            </a:r>
          </a:p>
          <a:p>
            <a:pPr>
              <a:buClr>
                <a:schemeClr val="bg1"/>
              </a:buClr>
            </a:pPr>
            <a:r>
              <a:rPr lang="en-GB" sz="2000" dirty="0"/>
              <a:t>Recent Scottish appeal decision permitting consent of generation element without grid connection.</a:t>
            </a:r>
          </a:p>
        </p:txBody>
      </p:sp>
      <p:sp>
        <p:nvSpPr>
          <p:cNvPr id="4" name="Title 3">
            <a:extLst>
              <a:ext uri="{FF2B5EF4-FFF2-40B4-BE49-F238E27FC236}">
                <a16:creationId xmlns:a16="http://schemas.microsoft.com/office/drawing/2014/main" id="{DE7BD68E-995F-419A-1A02-D515065D966D}"/>
              </a:ext>
            </a:extLst>
          </p:cNvPr>
          <p:cNvSpPr>
            <a:spLocks noGrp="1"/>
          </p:cNvSpPr>
          <p:nvPr>
            <p:ph type="title"/>
          </p:nvPr>
        </p:nvSpPr>
        <p:spPr>
          <a:xfrm>
            <a:off x="696686" y="687493"/>
            <a:ext cx="5399314" cy="583523"/>
          </a:xfrm>
        </p:spPr>
        <p:txBody>
          <a:bodyPr/>
          <a:lstStyle/>
          <a:p>
            <a:r>
              <a:rPr lang="en-GB" sz="2800" dirty="0"/>
              <a:t>The position in Scotland</a:t>
            </a:r>
          </a:p>
        </p:txBody>
      </p:sp>
    </p:spTree>
    <p:extLst>
      <p:ext uri="{BB962C8B-B14F-4D97-AF65-F5344CB8AC3E}">
        <p14:creationId xmlns:p14="http://schemas.microsoft.com/office/powerpoint/2010/main" val="3984364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19B4D-7DC8-0A76-726F-BA2E2433734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F4FCC2F-6642-B7FB-4010-F8B09FEC77A4}"/>
              </a:ext>
            </a:extLst>
          </p:cNvPr>
          <p:cNvSpPr>
            <a:spLocks noGrp="1"/>
          </p:cNvSpPr>
          <p:nvPr>
            <p:ph type="body" sz="quarter" idx="12"/>
          </p:nvPr>
        </p:nvSpPr>
        <p:spPr>
          <a:xfrm>
            <a:off x="1066269" y="1531961"/>
            <a:ext cx="8437580" cy="4997783"/>
          </a:xfrm>
        </p:spPr>
        <p:txBody>
          <a:bodyPr numCol="1" spcCol="360000">
            <a:noAutofit/>
          </a:bodyPr>
          <a:lstStyle/>
          <a:p>
            <a:pPr marL="342900" indent="-342900">
              <a:buFont typeface="Arial" panose="020B0604020202020204" pitchFamily="34" charset="0"/>
              <a:buChar char="•"/>
            </a:pPr>
            <a:r>
              <a:rPr lang="en-GB" sz="2400" dirty="0"/>
              <a:t>Developers need a clear and legally defensible strategy for project definition and EIA if grid connection is uncertain.</a:t>
            </a:r>
          </a:p>
          <a:p>
            <a:pPr marL="342900" indent="-342900">
              <a:buFont typeface="Arial" panose="020B0604020202020204" pitchFamily="34" charset="0"/>
              <a:buChar char="•"/>
            </a:pPr>
            <a:r>
              <a:rPr lang="en-GB" sz="2400" dirty="0"/>
              <a:t>If sufficient information is known about the grid connection then developers should assess.</a:t>
            </a:r>
          </a:p>
          <a:p>
            <a:pPr marL="342900" indent="-342900">
              <a:buFont typeface="Arial" panose="020B0604020202020204" pitchFamily="34" charset="0"/>
              <a:buChar char="•"/>
            </a:pPr>
            <a:r>
              <a:rPr lang="en-GB" sz="2400" dirty="0"/>
              <a:t>If no information is available, developers will require robust EIA justification.</a:t>
            </a:r>
            <a:endParaRPr lang="en-GB" dirty="0"/>
          </a:p>
        </p:txBody>
      </p:sp>
      <p:sp>
        <p:nvSpPr>
          <p:cNvPr id="8" name="Text Placeholder 7">
            <a:extLst>
              <a:ext uri="{FF2B5EF4-FFF2-40B4-BE49-F238E27FC236}">
                <a16:creationId xmlns:a16="http://schemas.microsoft.com/office/drawing/2014/main" id="{0C825E2B-95F6-2B49-808D-D386A3A8DFB9}"/>
              </a:ext>
            </a:extLst>
          </p:cNvPr>
          <p:cNvSpPr>
            <a:spLocks noGrp="1"/>
          </p:cNvSpPr>
          <p:nvPr>
            <p:ph type="body" sz="quarter" idx="13"/>
          </p:nvPr>
        </p:nvSpPr>
        <p:spPr>
          <a:xfrm>
            <a:off x="1066268" y="840135"/>
            <a:ext cx="8271695" cy="526022"/>
          </a:xfrm>
        </p:spPr>
        <p:txBody>
          <a:bodyPr/>
          <a:lstStyle/>
          <a:p>
            <a:r>
              <a:rPr lang="en-GB" sz="2800" dirty="0"/>
              <a:t>What should solar developers do?</a:t>
            </a:r>
          </a:p>
        </p:txBody>
      </p:sp>
    </p:spTree>
    <p:extLst>
      <p:ext uri="{BB962C8B-B14F-4D97-AF65-F5344CB8AC3E}">
        <p14:creationId xmlns:p14="http://schemas.microsoft.com/office/powerpoint/2010/main" val="22642658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4FE0A82-7F7F-28E4-4780-EA1930FF9069}"/>
              </a:ext>
            </a:extLst>
          </p:cNvPr>
          <p:cNvSpPr txBox="1"/>
          <p:nvPr/>
        </p:nvSpPr>
        <p:spPr>
          <a:xfrm>
            <a:off x="705505" y="745340"/>
            <a:ext cx="399097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dirty="0">
                <a:ln>
                  <a:noFill/>
                </a:ln>
                <a:solidFill>
                  <a:srgbClr val="FFFFFF"/>
                </a:solidFill>
                <a:effectLst/>
                <a:uLnTx/>
                <a:uFillTx/>
                <a:latin typeface="Arial"/>
                <a:ea typeface="+mn-ea"/>
                <a:cs typeface="+mn-cs"/>
              </a:rPr>
              <a:t>Thank you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a:ea typeface="+mn-ea"/>
                <a:cs typeface="+mn-cs"/>
              </a:rPr>
              <a:t>Any questions?</a:t>
            </a:r>
          </a:p>
        </p:txBody>
      </p:sp>
      <p:pic>
        <p:nvPicPr>
          <p:cNvPr id="16" name="Graphic 15">
            <a:extLst>
              <a:ext uri="{FF2B5EF4-FFF2-40B4-BE49-F238E27FC236}">
                <a16:creationId xmlns:a16="http://schemas.microsoft.com/office/drawing/2014/main" id="{1BC43D37-6927-BF25-FFE6-C646868E831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19752" r="18870"/>
          <a:stretch>
            <a:fillRect/>
          </a:stretch>
        </p:blipFill>
        <p:spPr>
          <a:xfrm>
            <a:off x="6757936" y="0"/>
            <a:ext cx="5434064" cy="5375041"/>
          </a:xfrm>
          <a:custGeom>
            <a:avLst/>
            <a:gdLst>
              <a:gd name="connsiteX0" fmla="*/ 0 w 5434064"/>
              <a:gd name="connsiteY0" fmla="*/ 0 h 5375041"/>
              <a:gd name="connsiteX1" fmla="*/ 5434064 w 5434064"/>
              <a:gd name="connsiteY1" fmla="*/ 0 h 5375041"/>
              <a:gd name="connsiteX2" fmla="*/ 5434064 w 5434064"/>
              <a:gd name="connsiteY2" fmla="*/ 5375041 h 5375041"/>
              <a:gd name="connsiteX3" fmla="*/ 0 w 5434064"/>
              <a:gd name="connsiteY3" fmla="*/ 5375041 h 5375041"/>
              <a:gd name="connsiteX4" fmla="*/ 0 w 5434064"/>
              <a:gd name="connsiteY4" fmla="*/ 0 h 5375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4064" h="5375041">
                <a:moveTo>
                  <a:pt x="0" y="0"/>
                </a:moveTo>
                <a:lnTo>
                  <a:pt x="5434064" y="0"/>
                </a:lnTo>
                <a:lnTo>
                  <a:pt x="5434064" y="5375041"/>
                </a:lnTo>
                <a:lnTo>
                  <a:pt x="0" y="5375041"/>
                </a:lnTo>
                <a:lnTo>
                  <a:pt x="0" y="0"/>
                </a:lnTo>
                <a:close/>
              </a:path>
            </a:pathLst>
          </a:custGeom>
        </p:spPr>
      </p:pic>
      <p:grpSp>
        <p:nvGrpSpPr>
          <p:cNvPr id="4" name="Group 3">
            <a:extLst>
              <a:ext uri="{FF2B5EF4-FFF2-40B4-BE49-F238E27FC236}">
                <a16:creationId xmlns:a16="http://schemas.microsoft.com/office/drawing/2014/main" id="{8D73371C-01BF-FF2C-69AF-6E67BC9A42BD}"/>
              </a:ext>
            </a:extLst>
          </p:cNvPr>
          <p:cNvGrpSpPr/>
          <p:nvPr/>
        </p:nvGrpSpPr>
        <p:grpSpPr>
          <a:xfrm>
            <a:off x="885211" y="1834939"/>
            <a:ext cx="4080174" cy="4230196"/>
            <a:chOff x="1023756" y="2102795"/>
            <a:chExt cx="4080174" cy="4230196"/>
          </a:xfrm>
        </p:grpSpPr>
        <p:sp>
          <p:nvSpPr>
            <p:cNvPr id="36" name="Graphic 31">
              <a:extLst>
                <a:ext uri="{FF2B5EF4-FFF2-40B4-BE49-F238E27FC236}">
                  <a16:creationId xmlns:a16="http://schemas.microsoft.com/office/drawing/2014/main" id="{E2D305D7-BA72-2EA4-B7D8-88B0DCAC872B}"/>
                </a:ext>
              </a:extLst>
            </p:cNvPr>
            <p:cNvSpPr/>
            <p:nvPr/>
          </p:nvSpPr>
          <p:spPr>
            <a:xfrm>
              <a:off x="2012535" y="3232634"/>
              <a:ext cx="1654006" cy="2271172"/>
            </a:xfrm>
            <a:custGeom>
              <a:avLst/>
              <a:gdLst>
                <a:gd name="connsiteX0" fmla="*/ 1552939 w 1584564"/>
                <a:gd name="connsiteY0" fmla="*/ 1328149 h 2175820"/>
                <a:gd name="connsiteX1" fmla="*/ 1553790 w 1584564"/>
                <a:gd name="connsiteY1" fmla="*/ 575788 h 2175820"/>
                <a:gd name="connsiteX2" fmla="*/ 1403162 w 1584564"/>
                <a:gd name="connsiteY2" fmla="*/ 427998 h 2175820"/>
                <a:gd name="connsiteX3" fmla="*/ 1313008 w 1584564"/>
                <a:gd name="connsiteY3" fmla="*/ 457703 h 2175820"/>
                <a:gd name="connsiteX4" fmla="*/ 1313008 w 1584564"/>
                <a:gd name="connsiteY4" fmla="*/ 321099 h 2175820"/>
                <a:gd name="connsiteX5" fmla="*/ 1312936 w 1584564"/>
                <a:gd name="connsiteY5" fmla="*/ 320792 h 2175820"/>
                <a:gd name="connsiteX6" fmla="*/ 1162332 w 1584564"/>
                <a:gd name="connsiteY6" fmla="*/ 173309 h 2175820"/>
                <a:gd name="connsiteX7" fmla="*/ 1072154 w 1584564"/>
                <a:gd name="connsiteY7" fmla="*/ 203013 h 2175820"/>
                <a:gd name="connsiteX8" fmla="*/ 1072154 w 1584564"/>
                <a:gd name="connsiteY8" fmla="*/ 191803 h 2175820"/>
                <a:gd name="connsiteX9" fmla="*/ 1072130 w 1584564"/>
                <a:gd name="connsiteY9" fmla="*/ 191638 h 2175820"/>
                <a:gd name="connsiteX10" fmla="*/ 921502 w 1584564"/>
                <a:gd name="connsiteY10" fmla="*/ 43989 h 2175820"/>
                <a:gd name="connsiteX11" fmla="*/ 770897 w 1584564"/>
                <a:gd name="connsiteY11" fmla="*/ 191780 h 2175820"/>
                <a:gd name="connsiteX12" fmla="*/ 771299 w 1584564"/>
                <a:gd name="connsiteY12" fmla="*/ 193766 h 2175820"/>
                <a:gd name="connsiteX13" fmla="*/ 771299 w 1584564"/>
                <a:gd name="connsiteY13" fmla="*/ 264031 h 2175820"/>
                <a:gd name="connsiteX14" fmla="*/ 680672 w 1584564"/>
                <a:gd name="connsiteY14" fmla="*/ 234019 h 2175820"/>
                <a:gd name="connsiteX15" fmla="*/ 530067 w 1584564"/>
                <a:gd name="connsiteY15" fmla="*/ 381809 h 2175820"/>
                <a:gd name="connsiteX16" fmla="*/ 530067 w 1584564"/>
                <a:gd name="connsiteY16" fmla="*/ 1060287 h 2175820"/>
                <a:gd name="connsiteX17" fmla="*/ 529996 w 1584564"/>
                <a:gd name="connsiteY17" fmla="*/ 1064449 h 2175820"/>
                <a:gd name="connsiteX18" fmla="*/ 512116 w 1584564"/>
                <a:gd name="connsiteY18" fmla="*/ 1047468 h 2175820"/>
                <a:gd name="connsiteX19" fmla="*/ 489057 w 1584564"/>
                <a:gd name="connsiteY19" fmla="*/ 1021784 h 2175820"/>
                <a:gd name="connsiteX20" fmla="*/ 414630 w 1584564"/>
                <a:gd name="connsiteY20" fmla="*/ 941444 h 2175820"/>
                <a:gd name="connsiteX21" fmla="*/ 89061 w 1584564"/>
                <a:gd name="connsiteY21" fmla="*/ 877258 h 2175820"/>
                <a:gd name="connsiteX22" fmla="*/ 118246 w 1584564"/>
                <a:gd name="connsiteY22" fmla="*/ 1138143 h 2175820"/>
                <a:gd name="connsiteX23" fmla="*/ 132719 w 1584564"/>
                <a:gd name="connsiteY23" fmla="*/ 1158364 h 2175820"/>
                <a:gd name="connsiteX24" fmla="*/ 234463 w 1584564"/>
                <a:gd name="connsiteY24" fmla="*/ 1291137 h 2175820"/>
                <a:gd name="connsiteX25" fmla="*/ 307613 w 1584564"/>
                <a:gd name="connsiteY25" fmla="*/ 1390799 h 2175820"/>
                <a:gd name="connsiteX26" fmla="*/ 345619 w 1584564"/>
                <a:gd name="connsiteY26" fmla="*/ 1500606 h 2175820"/>
                <a:gd name="connsiteX27" fmla="*/ 447598 w 1584564"/>
                <a:gd name="connsiteY27" fmla="*/ 1667412 h 2175820"/>
                <a:gd name="connsiteX28" fmla="*/ 455025 w 1584564"/>
                <a:gd name="connsiteY28" fmla="*/ 1672047 h 2175820"/>
                <a:gd name="connsiteX29" fmla="*/ 464059 w 1584564"/>
                <a:gd name="connsiteY29" fmla="*/ 1685410 h 2175820"/>
                <a:gd name="connsiteX30" fmla="*/ 459069 w 1584564"/>
                <a:gd name="connsiteY30" fmla="*/ 1703171 h 2175820"/>
                <a:gd name="connsiteX31" fmla="*/ 431138 w 1584564"/>
                <a:gd name="connsiteY31" fmla="*/ 1784740 h 2175820"/>
                <a:gd name="connsiteX32" fmla="*/ 431138 w 1584564"/>
                <a:gd name="connsiteY32" fmla="*/ 2006461 h 2175820"/>
                <a:gd name="connsiteX33" fmla="*/ 559299 w 1584564"/>
                <a:gd name="connsiteY33" fmla="*/ 2133534 h 2175820"/>
                <a:gd name="connsiteX34" fmla="*/ 1351297 w 1584564"/>
                <a:gd name="connsiteY34" fmla="*/ 2133534 h 2175820"/>
                <a:gd name="connsiteX35" fmla="*/ 1479387 w 1584564"/>
                <a:gd name="connsiteY35" fmla="*/ 2006485 h 2175820"/>
                <a:gd name="connsiteX36" fmla="*/ 1479387 w 1584564"/>
                <a:gd name="connsiteY36" fmla="*/ 1784764 h 2175820"/>
                <a:gd name="connsiteX37" fmla="*/ 1420687 w 1584564"/>
                <a:gd name="connsiteY37" fmla="*/ 1677983 h 2175820"/>
                <a:gd name="connsiteX38" fmla="*/ 1434759 w 1584564"/>
                <a:gd name="connsiteY38" fmla="*/ 1604360 h 2175820"/>
                <a:gd name="connsiteX39" fmla="*/ 1552939 w 1584564"/>
                <a:gd name="connsiteY39" fmla="*/ 1328149 h 2175820"/>
                <a:gd name="connsiteX40" fmla="*/ 1419434 w 1584564"/>
                <a:gd name="connsiteY40" fmla="*/ 2006508 h 2175820"/>
                <a:gd name="connsiteX41" fmla="*/ 1351274 w 1584564"/>
                <a:gd name="connsiteY41" fmla="*/ 2073580 h 2175820"/>
                <a:gd name="connsiteX42" fmla="*/ 559275 w 1584564"/>
                <a:gd name="connsiteY42" fmla="*/ 2073580 h 2175820"/>
                <a:gd name="connsiteX43" fmla="*/ 491091 w 1584564"/>
                <a:gd name="connsiteY43" fmla="*/ 2006508 h 2175820"/>
                <a:gd name="connsiteX44" fmla="*/ 491091 w 1584564"/>
                <a:gd name="connsiteY44" fmla="*/ 1784788 h 2175820"/>
                <a:gd name="connsiteX45" fmla="*/ 505542 w 1584564"/>
                <a:gd name="connsiteY45" fmla="*/ 1741082 h 2175820"/>
                <a:gd name="connsiteX46" fmla="*/ 516562 w 1584564"/>
                <a:gd name="connsiteY46" fmla="*/ 1722753 h 2175820"/>
                <a:gd name="connsiteX47" fmla="*/ 1376650 w 1584564"/>
                <a:gd name="connsiteY47" fmla="*/ 1722753 h 2175820"/>
                <a:gd name="connsiteX48" fmla="*/ 1419434 w 1584564"/>
                <a:gd name="connsiteY48" fmla="*/ 1784788 h 2175820"/>
                <a:gd name="connsiteX49" fmla="*/ 1419434 w 1584564"/>
                <a:gd name="connsiteY49" fmla="*/ 2006508 h 2175820"/>
                <a:gd name="connsiteX50" fmla="*/ 1385070 w 1584564"/>
                <a:gd name="connsiteY50" fmla="*/ 1568695 h 2175820"/>
                <a:gd name="connsiteX51" fmla="*/ 1375113 w 1584564"/>
                <a:gd name="connsiteY51" fmla="*/ 1590998 h 2175820"/>
                <a:gd name="connsiteX52" fmla="*/ 1362318 w 1584564"/>
                <a:gd name="connsiteY52" fmla="*/ 1662729 h 2175820"/>
                <a:gd name="connsiteX53" fmla="*/ 519614 w 1584564"/>
                <a:gd name="connsiteY53" fmla="*/ 1662729 h 2175820"/>
                <a:gd name="connsiteX54" fmla="*/ 486787 w 1584564"/>
                <a:gd name="connsiteY54" fmla="*/ 1621199 h 2175820"/>
                <a:gd name="connsiteX55" fmla="*/ 479361 w 1584564"/>
                <a:gd name="connsiteY55" fmla="*/ 1616563 h 2175820"/>
                <a:gd name="connsiteX56" fmla="*/ 404059 w 1584564"/>
                <a:gd name="connsiteY56" fmla="*/ 1487268 h 2175820"/>
                <a:gd name="connsiteX57" fmla="*/ 359667 w 1584564"/>
                <a:gd name="connsiteY57" fmla="*/ 1361070 h 2175820"/>
                <a:gd name="connsiteX58" fmla="*/ 280935 w 1584564"/>
                <a:gd name="connsiteY58" fmla="*/ 1253249 h 2175820"/>
                <a:gd name="connsiteX59" fmla="*/ 181794 w 1584564"/>
                <a:gd name="connsiteY59" fmla="*/ 1123906 h 2175820"/>
                <a:gd name="connsiteX60" fmla="*/ 166847 w 1584564"/>
                <a:gd name="connsiteY60" fmla="*/ 1103023 h 2175820"/>
                <a:gd name="connsiteX61" fmla="*/ 130756 w 1584564"/>
                <a:gd name="connsiteY61" fmla="*/ 920372 h 2175820"/>
                <a:gd name="connsiteX62" fmla="*/ 371752 w 1584564"/>
                <a:gd name="connsiteY62" fmla="*/ 983400 h 2175820"/>
                <a:gd name="connsiteX63" fmla="*/ 444098 w 1584564"/>
                <a:gd name="connsiteY63" fmla="*/ 1061517 h 2175820"/>
                <a:gd name="connsiteX64" fmla="*/ 467512 w 1584564"/>
                <a:gd name="connsiteY64" fmla="*/ 1087579 h 2175820"/>
                <a:gd name="connsiteX65" fmla="*/ 556153 w 1584564"/>
                <a:gd name="connsiteY65" fmla="*/ 1128541 h 2175820"/>
                <a:gd name="connsiteX66" fmla="*/ 590044 w 1584564"/>
                <a:gd name="connsiteY66" fmla="*/ 1060287 h 2175820"/>
                <a:gd name="connsiteX67" fmla="*/ 590044 w 1584564"/>
                <a:gd name="connsiteY67" fmla="*/ 381809 h 2175820"/>
                <a:gd name="connsiteX68" fmla="*/ 680672 w 1584564"/>
                <a:gd name="connsiteY68" fmla="*/ 294020 h 2175820"/>
                <a:gd name="connsiteX69" fmla="*/ 771299 w 1584564"/>
                <a:gd name="connsiteY69" fmla="*/ 381573 h 2175820"/>
                <a:gd name="connsiteX70" fmla="*/ 771299 w 1584564"/>
                <a:gd name="connsiteY70" fmla="*/ 770926 h 2175820"/>
                <a:gd name="connsiteX71" fmla="*/ 801287 w 1584564"/>
                <a:gd name="connsiteY71" fmla="*/ 800915 h 2175820"/>
                <a:gd name="connsiteX72" fmla="*/ 831276 w 1584564"/>
                <a:gd name="connsiteY72" fmla="*/ 770926 h 2175820"/>
                <a:gd name="connsiteX73" fmla="*/ 831276 w 1584564"/>
                <a:gd name="connsiteY73" fmla="*/ 381927 h 2175820"/>
                <a:gd name="connsiteX74" fmla="*/ 831300 w 1584564"/>
                <a:gd name="connsiteY74" fmla="*/ 381809 h 2175820"/>
                <a:gd name="connsiteX75" fmla="*/ 831276 w 1584564"/>
                <a:gd name="connsiteY75" fmla="*/ 381336 h 2175820"/>
                <a:gd name="connsiteX76" fmla="*/ 831276 w 1584564"/>
                <a:gd name="connsiteY76" fmla="*/ 191803 h 2175820"/>
                <a:gd name="connsiteX77" fmla="*/ 831016 w 1584564"/>
                <a:gd name="connsiteY77" fmla="*/ 190479 h 2175820"/>
                <a:gd name="connsiteX78" fmla="*/ 921502 w 1584564"/>
                <a:gd name="connsiteY78" fmla="*/ 103990 h 2175820"/>
                <a:gd name="connsiteX79" fmla="*/ 1012129 w 1584564"/>
                <a:gd name="connsiteY79" fmla="*/ 191780 h 2175820"/>
                <a:gd name="connsiteX80" fmla="*/ 1012129 w 1584564"/>
                <a:gd name="connsiteY80" fmla="*/ 191780 h 2175820"/>
                <a:gd name="connsiteX81" fmla="*/ 1012129 w 1584564"/>
                <a:gd name="connsiteY81" fmla="*/ 191780 h 2175820"/>
                <a:gd name="connsiteX82" fmla="*/ 1012129 w 1584564"/>
                <a:gd name="connsiteY82" fmla="*/ 312869 h 2175820"/>
                <a:gd name="connsiteX83" fmla="*/ 1011704 w 1584564"/>
                <a:gd name="connsiteY83" fmla="*/ 321075 h 2175820"/>
                <a:gd name="connsiteX84" fmla="*/ 1012129 w 1584564"/>
                <a:gd name="connsiteY84" fmla="*/ 323180 h 2175820"/>
                <a:gd name="connsiteX85" fmla="*/ 1012129 w 1584564"/>
                <a:gd name="connsiteY85" fmla="*/ 770902 h 2175820"/>
                <a:gd name="connsiteX86" fmla="*/ 1042141 w 1584564"/>
                <a:gd name="connsiteY86" fmla="*/ 800891 h 2175820"/>
                <a:gd name="connsiteX87" fmla="*/ 1072154 w 1584564"/>
                <a:gd name="connsiteY87" fmla="*/ 770902 h 2175820"/>
                <a:gd name="connsiteX88" fmla="*/ 1072154 w 1584564"/>
                <a:gd name="connsiteY88" fmla="*/ 317008 h 2175820"/>
                <a:gd name="connsiteX89" fmla="*/ 1162355 w 1584564"/>
                <a:gd name="connsiteY89" fmla="*/ 233286 h 2175820"/>
                <a:gd name="connsiteX90" fmla="*/ 1252983 w 1584564"/>
                <a:gd name="connsiteY90" fmla="*/ 321075 h 2175820"/>
                <a:gd name="connsiteX91" fmla="*/ 1252983 w 1584564"/>
                <a:gd name="connsiteY91" fmla="*/ 567558 h 2175820"/>
                <a:gd name="connsiteX92" fmla="*/ 1252558 w 1584564"/>
                <a:gd name="connsiteY92" fmla="*/ 575765 h 2175820"/>
                <a:gd name="connsiteX93" fmla="*/ 1252983 w 1584564"/>
                <a:gd name="connsiteY93" fmla="*/ 577870 h 2175820"/>
                <a:gd name="connsiteX94" fmla="*/ 1252983 w 1584564"/>
                <a:gd name="connsiteY94" fmla="*/ 839512 h 2175820"/>
                <a:gd name="connsiteX95" fmla="*/ 1282995 w 1584564"/>
                <a:gd name="connsiteY95" fmla="*/ 869500 h 2175820"/>
                <a:gd name="connsiteX96" fmla="*/ 1313008 w 1584564"/>
                <a:gd name="connsiteY96" fmla="*/ 839512 h 2175820"/>
                <a:gd name="connsiteX97" fmla="*/ 1313008 w 1584564"/>
                <a:gd name="connsiteY97" fmla="*/ 571697 h 2175820"/>
                <a:gd name="connsiteX98" fmla="*/ 1403186 w 1584564"/>
                <a:gd name="connsiteY98" fmla="*/ 487975 h 2175820"/>
                <a:gd name="connsiteX99" fmla="*/ 1493813 w 1584564"/>
                <a:gd name="connsiteY99" fmla="*/ 575741 h 2175820"/>
                <a:gd name="connsiteX100" fmla="*/ 1492962 w 1584564"/>
                <a:gd name="connsiteY100" fmla="*/ 1328102 h 2175820"/>
                <a:gd name="connsiteX101" fmla="*/ 1385070 w 1584564"/>
                <a:gd name="connsiteY101" fmla="*/ 1568695 h 217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584564" h="2175820">
                  <a:moveTo>
                    <a:pt x="1552939" y="1328149"/>
                  </a:moveTo>
                  <a:lnTo>
                    <a:pt x="1553790" y="575788"/>
                  </a:lnTo>
                  <a:cubicBezTo>
                    <a:pt x="1553790" y="494290"/>
                    <a:pt x="1486222" y="427998"/>
                    <a:pt x="1403162" y="427998"/>
                  </a:cubicBezTo>
                  <a:cubicBezTo>
                    <a:pt x="1369342" y="427998"/>
                    <a:pt x="1338171" y="439137"/>
                    <a:pt x="1313008" y="457703"/>
                  </a:cubicBezTo>
                  <a:lnTo>
                    <a:pt x="1313008" y="321099"/>
                  </a:lnTo>
                  <a:cubicBezTo>
                    <a:pt x="1313008" y="320981"/>
                    <a:pt x="1312936" y="320886"/>
                    <a:pt x="1312936" y="320792"/>
                  </a:cubicBezTo>
                  <a:cubicBezTo>
                    <a:pt x="1312771" y="239435"/>
                    <a:pt x="1245273" y="173309"/>
                    <a:pt x="1162332" y="173309"/>
                  </a:cubicBezTo>
                  <a:cubicBezTo>
                    <a:pt x="1128488" y="173309"/>
                    <a:pt x="1097341" y="184448"/>
                    <a:pt x="1072154" y="203013"/>
                  </a:cubicBezTo>
                  <a:lnTo>
                    <a:pt x="1072154" y="191803"/>
                  </a:lnTo>
                  <a:cubicBezTo>
                    <a:pt x="1072154" y="191756"/>
                    <a:pt x="1072130" y="191709"/>
                    <a:pt x="1072130" y="191638"/>
                  </a:cubicBezTo>
                  <a:cubicBezTo>
                    <a:pt x="1072059" y="110210"/>
                    <a:pt x="1004514" y="43989"/>
                    <a:pt x="921502" y="43989"/>
                  </a:cubicBezTo>
                  <a:cubicBezTo>
                    <a:pt x="838442" y="43989"/>
                    <a:pt x="770897" y="110305"/>
                    <a:pt x="770897" y="191780"/>
                  </a:cubicBezTo>
                  <a:cubicBezTo>
                    <a:pt x="770897" y="192489"/>
                    <a:pt x="771252" y="193080"/>
                    <a:pt x="771299" y="193766"/>
                  </a:cubicBezTo>
                  <a:lnTo>
                    <a:pt x="771299" y="264031"/>
                  </a:lnTo>
                  <a:cubicBezTo>
                    <a:pt x="746041" y="245276"/>
                    <a:pt x="714704" y="234019"/>
                    <a:pt x="680672" y="234019"/>
                  </a:cubicBezTo>
                  <a:cubicBezTo>
                    <a:pt x="597612" y="234019"/>
                    <a:pt x="530067" y="300334"/>
                    <a:pt x="530067" y="381809"/>
                  </a:cubicBezTo>
                  <a:lnTo>
                    <a:pt x="530067" y="1060287"/>
                  </a:lnTo>
                  <a:cubicBezTo>
                    <a:pt x="530067" y="1061800"/>
                    <a:pt x="530043" y="1063172"/>
                    <a:pt x="529996" y="1064449"/>
                  </a:cubicBezTo>
                  <a:cubicBezTo>
                    <a:pt x="524202" y="1059861"/>
                    <a:pt x="517556" y="1053665"/>
                    <a:pt x="512116" y="1047468"/>
                  </a:cubicBezTo>
                  <a:cubicBezTo>
                    <a:pt x="504667" y="1039451"/>
                    <a:pt x="497311" y="1031126"/>
                    <a:pt x="489057" y="1021784"/>
                  </a:cubicBezTo>
                  <a:cubicBezTo>
                    <a:pt x="471414" y="1001847"/>
                    <a:pt x="449467" y="977014"/>
                    <a:pt x="414630" y="941444"/>
                  </a:cubicBezTo>
                  <a:cubicBezTo>
                    <a:pt x="332800" y="857888"/>
                    <a:pt x="210009" y="760307"/>
                    <a:pt x="89061" y="877258"/>
                  </a:cubicBezTo>
                  <a:cubicBezTo>
                    <a:pt x="-4712" y="967956"/>
                    <a:pt x="69290" y="1070385"/>
                    <a:pt x="118246" y="1138143"/>
                  </a:cubicBezTo>
                  <a:cubicBezTo>
                    <a:pt x="123212" y="1145025"/>
                    <a:pt x="128084" y="1151790"/>
                    <a:pt x="132719" y="1158364"/>
                  </a:cubicBezTo>
                  <a:cubicBezTo>
                    <a:pt x="172665" y="1215290"/>
                    <a:pt x="206934" y="1257340"/>
                    <a:pt x="234463" y="1291137"/>
                  </a:cubicBezTo>
                  <a:cubicBezTo>
                    <a:pt x="264759" y="1328314"/>
                    <a:pt x="288693" y="1357688"/>
                    <a:pt x="307613" y="1390799"/>
                  </a:cubicBezTo>
                  <a:cubicBezTo>
                    <a:pt x="329182" y="1428544"/>
                    <a:pt x="337530" y="1465178"/>
                    <a:pt x="345619" y="1500606"/>
                  </a:cubicBezTo>
                  <a:cubicBezTo>
                    <a:pt x="359100" y="1559709"/>
                    <a:pt x="373053" y="1620844"/>
                    <a:pt x="447598" y="1667412"/>
                  </a:cubicBezTo>
                  <a:lnTo>
                    <a:pt x="455025" y="1672047"/>
                  </a:lnTo>
                  <a:cubicBezTo>
                    <a:pt x="461316" y="1675973"/>
                    <a:pt x="463421" y="1681484"/>
                    <a:pt x="464059" y="1685410"/>
                  </a:cubicBezTo>
                  <a:cubicBezTo>
                    <a:pt x="465076" y="1691558"/>
                    <a:pt x="463255" y="1698015"/>
                    <a:pt x="459069" y="1703171"/>
                  </a:cubicBezTo>
                  <a:cubicBezTo>
                    <a:pt x="440787" y="1725591"/>
                    <a:pt x="431138" y="1753782"/>
                    <a:pt x="431138" y="1784740"/>
                  </a:cubicBezTo>
                  <a:lnTo>
                    <a:pt x="431138" y="2006461"/>
                  </a:lnTo>
                  <a:cubicBezTo>
                    <a:pt x="431138" y="2076537"/>
                    <a:pt x="488632" y="2133534"/>
                    <a:pt x="559299" y="2133534"/>
                  </a:cubicBezTo>
                  <a:lnTo>
                    <a:pt x="1351297" y="2133534"/>
                  </a:lnTo>
                  <a:cubicBezTo>
                    <a:pt x="1421964" y="2133534"/>
                    <a:pt x="1479458" y="2076537"/>
                    <a:pt x="1479387" y="2006485"/>
                  </a:cubicBezTo>
                  <a:lnTo>
                    <a:pt x="1479387" y="1784764"/>
                  </a:lnTo>
                  <a:cubicBezTo>
                    <a:pt x="1479387" y="1740845"/>
                    <a:pt x="1456706" y="1700995"/>
                    <a:pt x="1420687" y="1677983"/>
                  </a:cubicBezTo>
                  <a:cubicBezTo>
                    <a:pt x="1428823" y="1654144"/>
                    <a:pt x="1433505" y="1629524"/>
                    <a:pt x="1434759" y="1604360"/>
                  </a:cubicBezTo>
                  <a:cubicBezTo>
                    <a:pt x="1509896" y="1532085"/>
                    <a:pt x="1552797" y="1432163"/>
                    <a:pt x="1552939" y="1328149"/>
                  </a:cubicBezTo>
                  <a:close/>
                  <a:moveTo>
                    <a:pt x="1419434" y="2006508"/>
                  </a:moveTo>
                  <a:cubicBezTo>
                    <a:pt x="1419434" y="2043497"/>
                    <a:pt x="1388854" y="2073580"/>
                    <a:pt x="1351274" y="2073580"/>
                  </a:cubicBezTo>
                  <a:lnTo>
                    <a:pt x="559275" y="2073580"/>
                  </a:lnTo>
                  <a:cubicBezTo>
                    <a:pt x="521671" y="2073580"/>
                    <a:pt x="491091" y="2043474"/>
                    <a:pt x="491091" y="2006508"/>
                  </a:cubicBezTo>
                  <a:lnTo>
                    <a:pt x="491091" y="1784788"/>
                  </a:lnTo>
                  <a:cubicBezTo>
                    <a:pt x="491091" y="1763313"/>
                    <a:pt x="498943" y="1749194"/>
                    <a:pt x="505542" y="1741082"/>
                  </a:cubicBezTo>
                  <a:cubicBezTo>
                    <a:pt x="510130" y="1735453"/>
                    <a:pt x="513630" y="1729209"/>
                    <a:pt x="516562" y="1722753"/>
                  </a:cubicBezTo>
                  <a:lnTo>
                    <a:pt x="1376650" y="1722753"/>
                  </a:lnTo>
                  <a:cubicBezTo>
                    <a:pt x="1402334" y="1732946"/>
                    <a:pt x="1419434" y="1757306"/>
                    <a:pt x="1419434" y="1784788"/>
                  </a:cubicBezTo>
                  <a:lnTo>
                    <a:pt x="1419434" y="2006508"/>
                  </a:lnTo>
                  <a:close/>
                  <a:moveTo>
                    <a:pt x="1385070" y="1568695"/>
                  </a:moveTo>
                  <a:cubicBezTo>
                    <a:pt x="1378731" y="1574372"/>
                    <a:pt x="1375113" y="1582484"/>
                    <a:pt x="1375113" y="1590998"/>
                  </a:cubicBezTo>
                  <a:cubicBezTo>
                    <a:pt x="1375113" y="1615641"/>
                    <a:pt x="1370690" y="1639670"/>
                    <a:pt x="1362318" y="1662729"/>
                  </a:cubicBezTo>
                  <a:lnTo>
                    <a:pt x="519614" y="1662729"/>
                  </a:lnTo>
                  <a:cubicBezTo>
                    <a:pt x="513701" y="1645724"/>
                    <a:pt x="502349" y="1630919"/>
                    <a:pt x="486787" y="1621199"/>
                  </a:cubicBezTo>
                  <a:lnTo>
                    <a:pt x="479361" y="1616563"/>
                  </a:lnTo>
                  <a:cubicBezTo>
                    <a:pt x="425959" y="1583193"/>
                    <a:pt x="416782" y="1542941"/>
                    <a:pt x="404059" y="1487268"/>
                  </a:cubicBezTo>
                  <a:cubicBezTo>
                    <a:pt x="395450" y="1449404"/>
                    <a:pt x="385659" y="1406526"/>
                    <a:pt x="359667" y="1361070"/>
                  </a:cubicBezTo>
                  <a:cubicBezTo>
                    <a:pt x="338287" y="1323656"/>
                    <a:pt x="312958" y="1292579"/>
                    <a:pt x="280935" y="1253249"/>
                  </a:cubicBezTo>
                  <a:cubicBezTo>
                    <a:pt x="252602" y="1218483"/>
                    <a:pt x="220509" y="1179082"/>
                    <a:pt x="181794" y="1123906"/>
                  </a:cubicBezTo>
                  <a:cubicBezTo>
                    <a:pt x="177016" y="1117094"/>
                    <a:pt x="171979" y="1110118"/>
                    <a:pt x="166847" y="1103023"/>
                  </a:cubicBezTo>
                  <a:cubicBezTo>
                    <a:pt x="110961" y="1025639"/>
                    <a:pt x="78253" y="971125"/>
                    <a:pt x="130756" y="920372"/>
                  </a:cubicBezTo>
                  <a:cubicBezTo>
                    <a:pt x="175290" y="877281"/>
                    <a:pt x="234321" y="843083"/>
                    <a:pt x="371752" y="983400"/>
                  </a:cubicBezTo>
                  <a:cubicBezTo>
                    <a:pt x="405525" y="1017882"/>
                    <a:pt x="426904" y="1042076"/>
                    <a:pt x="444098" y="1061517"/>
                  </a:cubicBezTo>
                  <a:cubicBezTo>
                    <a:pt x="452707" y="1071261"/>
                    <a:pt x="460393" y="1079940"/>
                    <a:pt x="467512" y="1087579"/>
                  </a:cubicBezTo>
                  <a:cubicBezTo>
                    <a:pt x="482175" y="1104395"/>
                    <a:pt x="520110" y="1142117"/>
                    <a:pt x="556153" y="1128541"/>
                  </a:cubicBezTo>
                  <a:cubicBezTo>
                    <a:pt x="578644" y="1120122"/>
                    <a:pt x="590044" y="1097158"/>
                    <a:pt x="590044" y="1060287"/>
                  </a:cubicBezTo>
                  <a:lnTo>
                    <a:pt x="590044" y="381809"/>
                  </a:lnTo>
                  <a:cubicBezTo>
                    <a:pt x="590044" y="333421"/>
                    <a:pt x="630699" y="294020"/>
                    <a:pt x="680672" y="294020"/>
                  </a:cubicBezTo>
                  <a:cubicBezTo>
                    <a:pt x="730574" y="294020"/>
                    <a:pt x="771157" y="333279"/>
                    <a:pt x="771299" y="381573"/>
                  </a:cubicBezTo>
                  <a:lnTo>
                    <a:pt x="771299" y="770926"/>
                  </a:lnTo>
                  <a:cubicBezTo>
                    <a:pt x="771299" y="787481"/>
                    <a:pt x="784732" y="800915"/>
                    <a:pt x="801287" y="800915"/>
                  </a:cubicBezTo>
                  <a:cubicBezTo>
                    <a:pt x="817843" y="800915"/>
                    <a:pt x="831276" y="787481"/>
                    <a:pt x="831276" y="770926"/>
                  </a:cubicBezTo>
                  <a:lnTo>
                    <a:pt x="831276" y="381927"/>
                  </a:lnTo>
                  <a:cubicBezTo>
                    <a:pt x="831276" y="381880"/>
                    <a:pt x="831300" y="381857"/>
                    <a:pt x="831300" y="381809"/>
                  </a:cubicBezTo>
                  <a:cubicBezTo>
                    <a:pt x="831300" y="381644"/>
                    <a:pt x="831276" y="381502"/>
                    <a:pt x="831276" y="381336"/>
                  </a:cubicBezTo>
                  <a:lnTo>
                    <a:pt x="831276" y="191803"/>
                  </a:lnTo>
                  <a:cubicBezTo>
                    <a:pt x="831276" y="191330"/>
                    <a:pt x="831040" y="190952"/>
                    <a:pt x="831016" y="190479"/>
                  </a:cubicBezTo>
                  <a:cubicBezTo>
                    <a:pt x="831749" y="142706"/>
                    <a:pt x="872002" y="103990"/>
                    <a:pt x="921502" y="103990"/>
                  </a:cubicBezTo>
                  <a:cubicBezTo>
                    <a:pt x="971474" y="103990"/>
                    <a:pt x="1012129" y="143368"/>
                    <a:pt x="1012129" y="191780"/>
                  </a:cubicBezTo>
                  <a:cubicBezTo>
                    <a:pt x="1012129" y="191780"/>
                    <a:pt x="1012129" y="191780"/>
                    <a:pt x="1012129" y="191780"/>
                  </a:cubicBezTo>
                  <a:cubicBezTo>
                    <a:pt x="1012129" y="191780"/>
                    <a:pt x="1012129" y="191780"/>
                    <a:pt x="1012129" y="191780"/>
                  </a:cubicBezTo>
                  <a:lnTo>
                    <a:pt x="1012129" y="312869"/>
                  </a:lnTo>
                  <a:cubicBezTo>
                    <a:pt x="1011964" y="315612"/>
                    <a:pt x="1011704" y="318308"/>
                    <a:pt x="1011704" y="321075"/>
                  </a:cubicBezTo>
                  <a:cubicBezTo>
                    <a:pt x="1011704" y="321809"/>
                    <a:pt x="1012082" y="322447"/>
                    <a:pt x="1012129" y="323180"/>
                  </a:cubicBezTo>
                  <a:lnTo>
                    <a:pt x="1012129" y="770902"/>
                  </a:lnTo>
                  <a:cubicBezTo>
                    <a:pt x="1012129" y="787458"/>
                    <a:pt x="1025586" y="800891"/>
                    <a:pt x="1042141" y="800891"/>
                  </a:cubicBezTo>
                  <a:cubicBezTo>
                    <a:pt x="1058697" y="800891"/>
                    <a:pt x="1072130" y="787458"/>
                    <a:pt x="1072154" y="770902"/>
                  </a:cubicBezTo>
                  <a:lnTo>
                    <a:pt x="1072154" y="317008"/>
                  </a:lnTo>
                  <a:cubicBezTo>
                    <a:pt x="1074400" y="270535"/>
                    <a:pt x="1113825" y="233286"/>
                    <a:pt x="1162355" y="233286"/>
                  </a:cubicBezTo>
                  <a:cubicBezTo>
                    <a:pt x="1212328" y="233286"/>
                    <a:pt x="1252983" y="272663"/>
                    <a:pt x="1252983" y="321075"/>
                  </a:cubicBezTo>
                  <a:lnTo>
                    <a:pt x="1252983" y="567558"/>
                  </a:lnTo>
                  <a:cubicBezTo>
                    <a:pt x="1252818" y="570301"/>
                    <a:pt x="1252558" y="572997"/>
                    <a:pt x="1252558" y="575765"/>
                  </a:cubicBezTo>
                  <a:cubicBezTo>
                    <a:pt x="1252558" y="576498"/>
                    <a:pt x="1252936" y="577136"/>
                    <a:pt x="1252983" y="577870"/>
                  </a:cubicBezTo>
                  <a:lnTo>
                    <a:pt x="1252983" y="839512"/>
                  </a:lnTo>
                  <a:cubicBezTo>
                    <a:pt x="1252983" y="856067"/>
                    <a:pt x="1266440" y="869500"/>
                    <a:pt x="1282995" y="869500"/>
                  </a:cubicBezTo>
                  <a:cubicBezTo>
                    <a:pt x="1299551" y="869500"/>
                    <a:pt x="1313008" y="856067"/>
                    <a:pt x="1313008" y="839512"/>
                  </a:cubicBezTo>
                  <a:lnTo>
                    <a:pt x="1313008" y="571697"/>
                  </a:lnTo>
                  <a:cubicBezTo>
                    <a:pt x="1315254" y="525224"/>
                    <a:pt x="1354679" y="487975"/>
                    <a:pt x="1403186" y="487975"/>
                  </a:cubicBezTo>
                  <a:cubicBezTo>
                    <a:pt x="1453159" y="487975"/>
                    <a:pt x="1493813" y="527376"/>
                    <a:pt x="1493813" y="575741"/>
                  </a:cubicBezTo>
                  <a:lnTo>
                    <a:pt x="1492962" y="1328102"/>
                  </a:lnTo>
                  <a:cubicBezTo>
                    <a:pt x="1492891" y="1419510"/>
                    <a:pt x="1453561" y="1507205"/>
                    <a:pt x="1385070" y="1568695"/>
                  </a:cubicBezTo>
                  <a:close/>
                </a:path>
              </a:pathLst>
            </a:custGeom>
            <a:solidFill>
              <a:srgbClr val="FFFFFF"/>
            </a:solidFill>
            <a:ln w="2362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44E71"/>
                </a:solidFill>
                <a:effectLst/>
                <a:uLnTx/>
                <a:uFillTx/>
                <a:latin typeface="Arial" panose="020B0604020202020204"/>
                <a:ea typeface="+mn-ea"/>
                <a:cs typeface="+mn-cs"/>
              </a:endParaRPr>
            </a:p>
          </p:txBody>
        </p:sp>
        <p:sp>
          <p:nvSpPr>
            <p:cNvPr id="37" name="Graphic 33">
              <a:extLst>
                <a:ext uri="{FF2B5EF4-FFF2-40B4-BE49-F238E27FC236}">
                  <a16:creationId xmlns:a16="http://schemas.microsoft.com/office/drawing/2014/main" id="{757FC89C-0240-A808-7CDA-B451B67187CB}"/>
                </a:ext>
              </a:extLst>
            </p:cNvPr>
            <p:cNvSpPr/>
            <p:nvPr/>
          </p:nvSpPr>
          <p:spPr>
            <a:xfrm>
              <a:off x="4115151" y="4656794"/>
              <a:ext cx="988779" cy="1348334"/>
            </a:xfrm>
            <a:custGeom>
              <a:avLst/>
              <a:gdLst>
                <a:gd name="connsiteX0" fmla="*/ 973501 w 988778"/>
                <a:gd name="connsiteY0" fmla="*/ 831106 h 1348334"/>
                <a:gd name="connsiteX1" fmla="*/ 974041 w 988778"/>
                <a:gd name="connsiteY1" fmla="*/ 354514 h 1348334"/>
                <a:gd name="connsiteX2" fmla="*/ 878624 w 988778"/>
                <a:gd name="connsiteY2" fmla="*/ 260895 h 1348334"/>
                <a:gd name="connsiteX3" fmla="*/ 821514 w 988778"/>
                <a:gd name="connsiteY3" fmla="*/ 279712 h 1348334"/>
                <a:gd name="connsiteX4" fmla="*/ 821514 w 988778"/>
                <a:gd name="connsiteY4" fmla="*/ 193179 h 1348334"/>
                <a:gd name="connsiteX5" fmla="*/ 821469 w 988778"/>
                <a:gd name="connsiteY5" fmla="*/ 192984 h 1348334"/>
                <a:gd name="connsiteX6" fmla="*/ 726067 w 988778"/>
                <a:gd name="connsiteY6" fmla="*/ 99560 h 1348334"/>
                <a:gd name="connsiteX7" fmla="*/ 668943 w 988778"/>
                <a:gd name="connsiteY7" fmla="*/ 118376 h 1348334"/>
                <a:gd name="connsiteX8" fmla="*/ 668943 w 988778"/>
                <a:gd name="connsiteY8" fmla="*/ 111275 h 1348334"/>
                <a:gd name="connsiteX9" fmla="*/ 668928 w 988778"/>
                <a:gd name="connsiteY9" fmla="*/ 111170 h 1348334"/>
                <a:gd name="connsiteX10" fmla="*/ 573511 w 988778"/>
                <a:gd name="connsiteY10" fmla="*/ 17641 h 1348334"/>
                <a:gd name="connsiteX11" fmla="*/ 478109 w 988778"/>
                <a:gd name="connsiteY11" fmla="*/ 111260 h 1348334"/>
                <a:gd name="connsiteX12" fmla="*/ 478363 w 988778"/>
                <a:gd name="connsiteY12" fmla="*/ 112519 h 1348334"/>
                <a:gd name="connsiteX13" fmla="*/ 478363 w 988778"/>
                <a:gd name="connsiteY13" fmla="*/ 157029 h 1348334"/>
                <a:gd name="connsiteX14" fmla="*/ 420954 w 988778"/>
                <a:gd name="connsiteY14" fmla="*/ 138017 h 1348334"/>
                <a:gd name="connsiteX15" fmla="*/ 325552 w 988778"/>
                <a:gd name="connsiteY15" fmla="*/ 231636 h 1348334"/>
                <a:gd name="connsiteX16" fmla="*/ 325552 w 988778"/>
                <a:gd name="connsiteY16" fmla="*/ 661425 h 1348334"/>
                <a:gd name="connsiteX17" fmla="*/ 325507 w 988778"/>
                <a:gd name="connsiteY17" fmla="*/ 664062 h 1348334"/>
                <a:gd name="connsiteX18" fmla="*/ 314181 w 988778"/>
                <a:gd name="connsiteY18" fmla="*/ 653305 h 1348334"/>
                <a:gd name="connsiteX19" fmla="*/ 299574 w 988778"/>
                <a:gd name="connsiteY19" fmla="*/ 637036 h 1348334"/>
                <a:gd name="connsiteX20" fmla="*/ 252427 w 988778"/>
                <a:gd name="connsiteY20" fmla="*/ 586144 h 1348334"/>
                <a:gd name="connsiteX21" fmla="*/ 46192 w 988778"/>
                <a:gd name="connsiteY21" fmla="*/ 545484 h 1348334"/>
                <a:gd name="connsiteX22" fmla="*/ 64679 w 988778"/>
                <a:gd name="connsiteY22" fmla="*/ 710744 h 1348334"/>
                <a:gd name="connsiteX23" fmla="*/ 73848 w 988778"/>
                <a:gd name="connsiteY23" fmla="*/ 723554 h 1348334"/>
                <a:gd name="connsiteX24" fmla="*/ 138298 w 988778"/>
                <a:gd name="connsiteY24" fmla="*/ 807660 h 1348334"/>
                <a:gd name="connsiteX25" fmla="*/ 184636 w 988778"/>
                <a:gd name="connsiteY25" fmla="*/ 870792 h 1348334"/>
                <a:gd name="connsiteX26" fmla="*/ 208711 w 988778"/>
                <a:gd name="connsiteY26" fmla="*/ 940351 h 1348334"/>
                <a:gd name="connsiteX27" fmla="*/ 273311 w 988778"/>
                <a:gd name="connsiteY27" fmla="*/ 1046015 h 1348334"/>
                <a:gd name="connsiteX28" fmla="*/ 278016 w 988778"/>
                <a:gd name="connsiteY28" fmla="*/ 1048952 h 1348334"/>
                <a:gd name="connsiteX29" fmla="*/ 283738 w 988778"/>
                <a:gd name="connsiteY29" fmla="*/ 1057416 h 1348334"/>
                <a:gd name="connsiteX30" fmla="*/ 280577 w 988778"/>
                <a:gd name="connsiteY30" fmla="*/ 1068667 h 1348334"/>
                <a:gd name="connsiteX31" fmla="*/ 262884 w 988778"/>
                <a:gd name="connsiteY31" fmla="*/ 1120339 h 1348334"/>
                <a:gd name="connsiteX32" fmla="*/ 262884 w 988778"/>
                <a:gd name="connsiteY32" fmla="*/ 1260790 h 1348334"/>
                <a:gd name="connsiteX33" fmla="*/ 344069 w 988778"/>
                <a:gd name="connsiteY33" fmla="*/ 1341286 h 1348334"/>
                <a:gd name="connsiteX34" fmla="*/ 845769 w 988778"/>
                <a:gd name="connsiteY34" fmla="*/ 1341286 h 1348334"/>
                <a:gd name="connsiteX35" fmla="*/ 926909 w 988778"/>
                <a:gd name="connsiteY35" fmla="*/ 1260805 h 1348334"/>
                <a:gd name="connsiteX36" fmla="*/ 926909 w 988778"/>
                <a:gd name="connsiteY36" fmla="*/ 1120354 h 1348334"/>
                <a:gd name="connsiteX37" fmla="*/ 889725 w 988778"/>
                <a:gd name="connsiteY37" fmla="*/ 1052712 h 1348334"/>
                <a:gd name="connsiteX38" fmla="*/ 898639 w 988778"/>
                <a:gd name="connsiteY38" fmla="*/ 1006075 h 1348334"/>
                <a:gd name="connsiteX39" fmla="*/ 973501 w 988778"/>
                <a:gd name="connsiteY39" fmla="*/ 831106 h 1348334"/>
                <a:gd name="connsiteX40" fmla="*/ 888931 w 988778"/>
                <a:gd name="connsiteY40" fmla="*/ 1260820 h 1348334"/>
                <a:gd name="connsiteX41" fmla="*/ 845754 w 988778"/>
                <a:gd name="connsiteY41" fmla="*/ 1303308 h 1348334"/>
                <a:gd name="connsiteX42" fmla="*/ 344054 w 988778"/>
                <a:gd name="connsiteY42" fmla="*/ 1303308 h 1348334"/>
                <a:gd name="connsiteX43" fmla="*/ 300862 w 988778"/>
                <a:gd name="connsiteY43" fmla="*/ 1260820 h 1348334"/>
                <a:gd name="connsiteX44" fmla="*/ 300862 w 988778"/>
                <a:gd name="connsiteY44" fmla="*/ 1120369 h 1348334"/>
                <a:gd name="connsiteX45" fmla="*/ 310016 w 988778"/>
                <a:gd name="connsiteY45" fmla="*/ 1092683 h 1348334"/>
                <a:gd name="connsiteX46" fmla="*/ 316997 w 988778"/>
                <a:gd name="connsiteY46" fmla="*/ 1081072 h 1348334"/>
                <a:gd name="connsiteX47" fmla="*/ 861829 w 988778"/>
                <a:gd name="connsiteY47" fmla="*/ 1081072 h 1348334"/>
                <a:gd name="connsiteX48" fmla="*/ 888931 w 988778"/>
                <a:gd name="connsiteY48" fmla="*/ 1120369 h 1348334"/>
                <a:gd name="connsiteX49" fmla="*/ 888931 w 988778"/>
                <a:gd name="connsiteY49" fmla="*/ 1260820 h 1348334"/>
                <a:gd name="connsiteX50" fmla="*/ 867163 w 988778"/>
                <a:gd name="connsiteY50" fmla="*/ 983483 h 1348334"/>
                <a:gd name="connsiteX51" fmla="*/ 860856 w 988778"/>
                <a:gd name="connsiteY51" fmla="*/ 997610 h 1348334"/>
                <a:gd name="connsiteX52" fmla="*/ 852751 w 988778"/>
                <a:gd name="connsiteY52" fmla="*/ 1043049 h 1348334"/>
                <a:gd name="connsiteX53" fmla="*/ 318930 w 988778"/>
                <a:gd name="connsiteY53" fmla="*/ 1043049 h 1348334"/>
                <a:gd name="connsiteX54" fmla="*/ 298136 w 988778"/>
                <a:gd name="connsiteY54" fmla="*/ 1016741 h 1348334"/>
                <a:gd name="connsiteX55" fmla="*/ 293431 w 988778"/>
                <a:gd name="connsiteY55" fmla="*/ 1013805 h 1348334"/>
                <a:gd name="connsiteX56" fmla="*/ 245731 w 988778"/>
                <a:gd name="connsiteY56" fmla="*/ 931901 h 1348334"/>
                <a:gd name="connsiteX57" fmla="*/ 217610 w 988778"/>
                <a:gd name="connsiteY57" fmla="*/ 851960 h 1348334"/>
                <a:gd name="connsiteX58" fmla="*/ 167737 w 988778"/>
                <a:gd name="connsiteY58" fmla="*/ 783659 h 1348334"/>
                <a:gd name="connsiteX59" fmla="*/ 104934 w 988778"/>
                <a:gd name="connsiteY59" fmla="*/ 701726 h 1348334"/>
                <a:gd name="connsiteX60" fmla="*/ 95466 w 988778"/>
                <a:gd name="connsiteY60" fmla="*/ 688497 h 1348334"/>
                <a:gd name="connsiteX61" fmla="*/ 72604 w 988778"/>
                <a:gd name="connsiteY61" fmla="*/ 572795 h 1348334"/>
                <a:gd name="connsiteX62" fmla="*/ 225266 w 988778"/>
                <a:gd name="connsiteY62" fmla="*/ 612721 h 1348334"/>
                <a:gd name="connsiteX63" fmla="*/ 271094 w 988778"/>
                <a:gd name="connsiteY63" fmla="*/ 662205 h 1348334"/>
                <a:gd name="connsiteX64" fmla="*/ 285926 w 988778"/>
                <a:gd name="connsiteY64" fmla="*/ 678714 h 1348334"/>
                <a:gd name="connsiteX65" fmla="*/ 342077 w 988778"/>
                <a:gd name="connsiteY65" fmla="*/ 704662 h 1348334"/>
                <a:gd name="connsiteX66" fmla="*/ 363545 w 988778"/>
                <a:gd name="connsiteY66" fmla="*/ 661425 h 1348334"/>
                <a:gd name="connsiteX67" fmla="*/ 363545 w 988778"/>
                <a:gd name="connsiteY67" fmla="*/ 231636 h 1348334"/>
                <a:gd name="connsiteX68" fmla="*/ 420954 w 988778"/>
                <a:gd name="connsiteY68" fmla="*/ 176025 h 1348334"/>
                <a:gd name="connsiteX69" fmla="*/ 478363 w 988778"/>
                <a:gd name="connsiteY69" fmla="*/ 231487 h 1348334"/>
                <a:gd name="connsiteX70" fmla="*/ 478363 w 988778"/>
                <a:gd name="connsiteY70" fmla="*/ 478127 h 1348334"/>
                <a:gd name="connsiteX71" fmla="*/ 497360 w 988778"/>
                <a:gd name="connsiteY71" fmla="*/ 497123 h 1348334"/>
                <a:gd name="connsiteX72" fmla="*/ 516356 w 988778"/>
                <a:gd name="connsiteY72" fmla="*/ 478127 h 1348334"/>
                <a:gd name="connsiteX73" fmla="*/ 516356 w 988778"/>
                <a:gd name="connsiteY73" fmla="*/ 231711 h 1348334"/>
                <a:gd name="connsiteX74" fmla="*/ 516371 w 988778"/>
                <a:gd name="connsiteY74" fmla="*/ 231636 h 1348334"/>
                <a:gd name="connsiteX75" fmla="*/ 516356 w 988778"/>
                <a:gd name="connsiteY75" fmla="*/ 231337 h 1348334"/>
                <a:gd name="connsiteX76" fmla="*/ 516356 w 988778"/>
                <a:gd name="connsiteY76" fmla="*/ 111275 h 1348334"/>
                <a:gd name="connsiteX77" fmla="*/ 516191 w 988778"/>
                <a:gd name="connsiteY77" fmla="*/ 110436 h 1348334"/>
                <a:gd name="connsiteX78" fmla="*/ 573511 w 988778"/>
                <a:gd name="connsiteY78" fmla="*/ 55649 h 1348334"/>
                <a:gd name="connsiteX79" fmla="*/ 630920 w 988778"/>
                <a:gd name="connsiteY79" fmla="*/ 111260 h 1348334"/>
                <a:gd name="connsiteX80" fmla="*/ 630920 w 988778"/>
                <a:gd name="connsiteY80" fmla="*/ 111260 h 1348334"/>
                <a:gd name="connsiteX81" fmla="*/ 630920 w 988778"/>
                <a:gd name="connsiteY81" fmla="*/ 111260 h 1348334"/>
                <a:gd name="connsiteX82" fmla="*/ 630920 w 988778"/>
                <a:gd name="connsiteY82" fmla="*/ 187965 h 1348334"/>
                <a:gd name="connsiteX83" fmla="*/ 630650 w 988778"/>
                <a:gd name="connsiteY83" fmla="*/ 193164 h 1348334"/>
                <a:gd name="connsiteX84" fmla="*/ 630920 w 988778"/>
                <a:gd name="connsiteY84" fmla="*/ 194497 h 1348334"/>
                <a:gd name="connsiteX85" fmla="*/ 630920 w 988778"/>
                <a:gd name="connsiteY85" fmla="*/ 478112 h 1348334"/>
                <a:gd name="connsiteX86" fmla="*/ 649931 w 988778"/>
                <a:gd name="connsiteY86" fmla="*/ 497108 h 1348334"/>
                <a:gd name="connsiteX87" fmla="*/ 668943 w 988778"/>
                <a:gd name="connsiteY87" fmla="*/ 478112 h 1348334"/>
                <a:gd name="connsiteX88" fmla="*/ 668943 w 988778"/>
                <a:gd name="connsiteY88" fmla="*/ 190587 h 1348334"/>
                <a:gd name="connsiteX89" fmla="*/ 726082 w 988778"/>
                <a:gd name="connsiteY89" fmla="*/ 137553 h 1348334"/>
                <a:gd name="connsiteX90" fmla="*/ 783491 w 988778"/>
                <a:gd name="connsiteY90" fmla="*/ 193164 h 1348334"/>
                <a:gd name="connsiteX91" fmla="*/ 783491 w 988778"/>
                <a:gd name="connsiteY91" fmla="*/ 349301 h 1348334"/>
                <a:gd name="connsiteX92" fmla="*/ 783222 w 988778"/>
                <a:gd name="connsiteY92" fmla="*/ 354500 h 1348334"/>
                <a:gd name="connsiteX93" fmla="*/ 783491 w 988778"/>
                <a:gd name="connsiteY93" fmla="*/ 355833 h 1348334"/>
                <a:gd name="connsiteX94" fmla="*/ 783491 w 988778"/>
                <a:gd name="connsiteY94" fmla="*/ 521573 h 1348334"/>
                <a:gd name="connsiteX95" fmla="*/ 802503 w 988778"/>
                <a:gd name="connsiteY95" fmla="*/ 540570 h 1348334"/>
                <a:gd name="connsiteX96" fmla="*/ 821514 w 988778"/>
                <a:gd name="connsiteY96" fmla="*/ 521573 h 1348334"/>
                <a:gd name="connsiteX97" fmla="*/ 821514 w 988778"/>
                <a:gd name="connsiteY97" fmla="*/ 351923 h 1348334"/>
                <a:gd name="connsiteX98" fmla="*/ 878639 w 988778"/>
                <a:gd name="connsiteY98" fmla="*/ 298888 h 1348334"/>
                <a:gd name="connsiteX99" fmla="*/ 936048 w 988778"/>
                <a:gd name="connsiteY99" fmla="*/ 354485 h 1348334"/>
                <a:gd name="connsiteX100" fmla="*/ 935508 w 988778"/>
                <a:gd name="connsiteY100" fmla="*/ 831076 h 1348334"/>
                <a:gd name="connsiteX101" fmla="*/ 867163 w 988778"/>
                <a:gd name="connsiteY101" fmla="*/ 983483 h 1348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88778" h="1348334">
                  <a:moveTo>
                    <a:pt x="973501" y="831106"/>
                  </a:moveTo>
                  <a:lnTo>
                    <a:pt x="974041" y="354514"/>
                  </a:lnTo>
                  <a:cubicBezTo>
                    <a:pt x="974041" y="302888"/>
                    <a:pt x="931239" y="260895"/>
                    <a:pt x="878624" y="260895"/>
                  </a:cubicBezTo>
                  <a:cubicBezTo>
                    <a:pt x="857200" y="260895"/>
                    <a:pt x="837455" y="267952"/>
                    <a:pt x="821514" y="279712"/>
                  </a:cubicBezTo>
                  <a:lnTo>
                    <a:pt x="821514" y="193179"/>
                  </a:lnTo>
                  <a:cubicBezTo>
                    <a:pt x="821514" y="193104"/>
                    <a:pt x="821469" y="193044"/>
                    <a:pt x="821469" y="192984"/>
                  </a:cubicBezTo>
                  <a:cubicBezTo>
                    <a:pt x="821364" y="141448"/>
                    <a:pt x="778607" y="99560"/>
                    <a:pt x="726067" y="99560"/>
                  </a:cubicBezTo>
                  <a:cubicBezTo>
                    <a:pt x="704629" y="99560"/>
                    <a:pt x="684898" y="106616"/>
                    <a:pt x="668943" y="118376"/>
                  </a:cubicBezTo>
                  <a:lnTo>
                    <a:pt x="668943" y="111275"/>
                  </a:lnTo>
                  <a:cubicBezTo>
                    <a:pt x="668943" y="111245"/>
                    <a:pt x="668928" y="111215"/>
                    <a:pt x="668928" y="111170"/>
                  </a:cubicBezTo>
                  <a:cubicBezTo>
                    <a:pt x="668883" y="59589"/>
                    <a:pt x="626096" y="17641"/>
                    <a:pt x="573511" y="17641"/>
                  </a:cubicBezTo>
                  <a:cubicBezTo>
                    <a:pt x="520895" y="17641"/>
                    <a:pt x="478109" y="59649"/>
                    <a:pt x="478109" y="111260"/>
                  </a:cubicBezTo>
                  <a:cubicBezTo>
                    <a:pt x="478109" y="111709"/>
                    <a:pt x="478333" y="112084"/>
                    <a:pt x="478363" y="112519"/>
                  </a:cubicBezTo>
                  <a:lnTo>
                    <a:pt x="478363" y="157029"/>
                  </a:lnTo>
                  <a:cubicBezTo>
                    <a:pt x="462363" y="145148"/>
                    <a:pt x="442512" y="138017"/>
                    <a:pt x="420954" y="138017"/>
                  </a:cubicBezTo>
                  <a:cubicBezTo>
                    <a:pt x="368339" y="138017"/>
                    <a:pt x="325552" y="180025"/>
                    <a:pt x="325552" y="231636"/>
                  </a:cubicBezTo>
                  <a:lnTo>
                    <a:pt x="325552" y="661425"/>
                  </a:lnTo>
                  <a:cubicBezTo>
                    <a:pt x="325552" y="662384"/>
                    <a:pt x="325537" y="663253"/>
                    <a:pt x="325507" y="664062"/>
                  </a:cubicBezTo>
                  <a:cubicBezTo>
                    <a:pt x="321837" y="661156"/>
                    <a:pt x="317627" y="657231"/>
                    <a:pt x="314181" y="653305"/>
                  </a:cubicBezTo>
                  <a:cubicBezTo>
                    <a:pt x="309462" y="648227"/>
                    <a:pt x="304802" y="642953"/>
                    <a:pt x="299574" y="637036"/>
                  </a:cubicBezTo>
                  <a:cubicBezTo>
                    <a:pt x="288398" y="624406"/>
                    <a:pt x="274495" y="608676"/>
                    <a:pt x="252427" y="586144"/>
                  </a:cubicBezTo>
                  <a:cubicBezTo>
                    <a:pt x="200591" y="533214"/>
                    <a:pt x="122807" y="471400"/>
                    <a:pt x="46192" y="545484"/>
                  </a:cubicBezTo>
                  <a:cubicBezTo>
                    <a:pt x="-13210" y="602938"/>
                    <a:pt x="33667" y="667823"/>
                    <a:pt x="64679" y="710744"/>
                  </a:cubicBezTo>
                  <a:cubicBezTo>
                    <a:pt x="67825" y="715104"/>
                    <a:pt x="70911" y="719389"/>
                    <a:pt x="73848" y="723554"/>
                  </a:cubicBezTo>
                  <a:cubicBezTo>
                    <a:pt x="99152" y="759614"/>
                    <a:pt x="120860" y="786251"/>
                    <a:pt x="138298" y="807660"/>
                  </a:cubicBezTo>
                  <a:cubicBezTo>
                    <a:pt x="157489" y="831211"/>
                    <a:pt x="172651" y="849818"/>
                    <a:pt x="184636" y="870792"/>
                  </a:cubicBezTo>
                  <a:cubicBezTo>
                    <a:pt x="198299" y="894702"/>
                    <a:pt x="203588" y="917909"/>
                    <a:pt x="208711" y="940351"/>
                  </a:cubicBezTo>
                  <a:cubicBezTo>
                    <a:pt x="217251" y="977790"/>
                    <a:pt x="226090" y="1016517"/>
                    <a:pt x="273311" y="1046015"/>
                  </a:cubicBezTo>
                  <a:lnTo>
                    <a:pt x="278016" y="1048952"/>
                  </a:lnTo>
                  <a:cubicBezTo>
                    <a:pt x="282001" y="1051439"/>
                    <a:pt x="283334" y="1054930"/>
                    <a:pt x="283738" y="1057416"/>
                  </a:cubicBezTo>
                  <a:cubicBezTo>
                    <a:pt x="284383" y="1061312"/>
                    <a:pt x="283229" y="1065401"/>
                    <a:pt x="280577" y="1068667"/>
                  </a:cubicBezTo>
                  <a:cubicBezTo>
                    <a:pt x="268997" y="1082870"/>
                    <a:pt x="262884" y="1100728"/>
                    <a:pt x="262884" y="1120339"/>
                  </a:cubicBezTo>
                  <a:lnTo>
                    <a:pt x="262884" y="1260790"/>
                  </a:lnTo>
                  <a:cubicBezTo>
                    <a:pt x="262884" y="1305180"/>
                    <a:pt x="299304" y="1341286"/>
                    <a:pt x="344069" y="1341286"/>
                  </a:cubicBezTo>
                  <a:lnTo>
                    <a:pt x="845769" y="1341286"/>
                  </a:lnTo>
                  <a:cubicBezTo>
                    <a:pt x="890534" y="1341286"/>
                    <a:pt x="926954" y="1305180"/>
                    <a:pt x="926909" y="1260805"/>
                  </a:cubicBezTo>
                  <a:lnTo>
                    <a:pt x="926909" y="1120354"/>
                  </a:lnTo>
                  <a:cubicBezTo>
                    <a:pt x="926909" y="1092533"/>
                    <a:pt x="912542" y="1067289"/>
                    <a:pt x="889725" y="1052712"/>
                  </a:cubicBezTo>
                  <a:cubicBezTo>
                    <a:pt x="894879" y="1037611"/>
                    <a:pt x="897845" y="1022015"/>
                    <a:pt x="898639" y="1006075"/>
                  </a:cubicBezTo>
                  <a:cubicBezTo>
                    <a:pt x="946235" y="960291"/>
                    <a:pt x="973412" y="896994"/>
                    <a:pt x="973501" y="831106"/>
                  </a:cubicBezTo>
                  <a:close/>
                  <a:moveTo>
                    <a:pt x="888931" y="1260820"/>
                  </a:moveTo>
                  <a:cubicBezTo>
                    <a:pt x="888931" y="1284251"/>
                    <a:pt x="869560" y="1303308"/>
                    <a:pt x="845754" y="1303308"/>
                  </a:cubicBezTo>
                  <a:lnTo>
                    <a:pt x="344054" y="1303308"/>
                  </a:lnTo>
                  <a:cubicBezTo>
                    <a:pt x="320233" y="1303308"/>
                    <a:pt x="300862" y="1284236"/>
                    <a:pt x="300862" y="1260820"/>
                  </a:cubicBezTo>
                  <a:lnTo>
                    <a:pt x="300862" y="1120369"/>
                  </a:lnTo>
                  <a:cubicBezTo>
                    <a:pt x="300862" y="1106765"/>
                    <a:pt x="305836" y="1097821"/>
                    <a:pt x="310016" y="1092683"/>
                  </a:cubicBezTo>
                  <a:cubicBezTo>
                    <a:pt x="312923" y="1089117"/>
                    <a:pt x="315140" y="1085162"/>
                    <a:pt x="316997" y="1081072"/>
                  </a:cubicBezTo>
                  <a:lnTo>
                    <a:pt x="861829" y="1081072"/>
                  </a:lnTo>
                  <a:cubicBezTo>
                    <a:pt x="878099" y="1087529"/>
                    <a:pt x="888931" y="1102960"/>
                    <a:pt x="888931" y="1120369"/>
                  </a:cubicBezTo>
                  <a:lnTo>
                    <a:pt x="888931" y="1260820"/>
                  </a:lnTo>
                  <a:close/>
                  <a:moveTo>
                    <a:pt x="867163" y="983483"/>
                  </a:moveTo>
                  <a:cubicBezTo>
                    <a:pt x="863148" y="987078"/>
                    <a:pt x="860856" y="992217"/>
                    <a:pt x="860856" y="997610"/>
                  </a:cubicBezTo>
                  <a:cubicBezTo>
                    <a:pt x="860856" y="1013221"/>
                    <a:pt x="858054" y="1028442"/>
                    <a:pt x="852751" y="1043049"/>
                  </a:cubicBezTo>
                  <a:lnTo>
                    <a:pt x="318930" y="1043049"/>
                  </a:lnTo>
                  <a:cubicBezTo>
                    <a:pt x="315185" y="1032277"/>
                    <a:pt x="307993" y="1022899"/>
                    <a:pt x="298136" y="1016741"/>
                  </a:cubicBezTo>
                  <a:lnTo>
                    <a:pt x="293431" y="1013805"/>
                  </a:lnTo>
                  <a:cubicBezTo>
                    <a:pt x="259603" y="992666"/>
                    <a:pt x="253790" y="967168"/>
                    <a:pt x="245731" y="931901"/>
                  </a:cubicBezTo>
                  <a:cubicBezTo>
                    <a:pt x="240277" y="907916"/>
                    <a:pt x="234075" y="880755"/>
                    <a:pt x="217610" y="851960"/>
                  </a:cubicBezTo>
                  <a:cubicBezTo>
                    <a:pt x="204067" y="828259"/>
                    <a:pt x="188022" y="808574"/>
                    <a:pt x="167737" y="783659"/>
                  </a:cubicBezTo>
                  <a:cubicBezTo>
                    <a:pt x="149789" y="761637"/>
                    <a:pt x="129459" y="736677"/>
                    <a:pt x="104934" y="701726"/>
                  </a:cubicBezTo>
                  <a:cubicBezTo>
                    <a:pt x="101908" y="697411"/>
                    <a:pt x="98717" y="692991"/>
                    <a:pt x="95466" y="688497"/>
                  </a:cubicBezTo>
                  <a:cubicBezTo>
                    <a:pt x="60065" y="639478"/>
                    <a:pt x="39345" y="604945"/>
                    <a:pt x="72604" y="572795"/>
                  </a:cubicBezTo>
                  <a:cubicBezTo>
                    <a:pt x="100814" y="545499"/>
                    <a:pt x="138208" y="523835"/>
                    <a:pt x="225266" y="612721"/>
                  </a:cubicBezTo>
                  <a:cubicBezTo>
                    <a:pt x="246659" y="634564"/>
                    <a:pt x="260202" y="649890"/>
                    <a:pt x="271094" y="662205"/>
                  </a:cubicBezTo>
                  <a:cubicBezTo>
                    <a:pt x="276547" y="668377"/>
                    <a:pt x="281416" y="673875"/>
                    <a:pt x="285926" y="678714"/>
                  </a:cubicBezTo>
                  <a:cubicBezTo>
                    <a:pt x="295214" y="689366"/>
                    <a:pt x="319245" y="713262"/>
                    <a:pt x="342077" y="704662"/>
                  </a:cubicBezTo>
                  <a:cubicBezTo>
                    <a:pt x="356324" y="699329"/>
                    <a:pt x="363545" y="684782"/>
                    <a:pt x="363545" y="661425"/>
                  </a:cubicBezTo>
                  <a:lnTo>
                    <a:pt x="363545" y="231636"/>
                  </a:lnTo>
                  <a:cubicBezTo>
                    <a:pt x="363545" y="200984"/>
                    <a:pt x="389298" y="176025"/>
                    <a:pt x="420954" y="176025"/>
                  </a:cubicBezTo>
                  <a:cubicBezTo>
                    <a:pt x="452565" y="176025"/>
                    <a:pt x="478273" y="200894"/>
                    <a:pt x="478363" y="231487"/>
                  </a:cubicBezTo>
                  <a:lnTo>
                    <a:pt x="478363" y="478127"/>
                  </a:lnTo>
                  <a:cubicBezTo>
                    <a:pt x="478363" y="488614"/>
                    <a:pt x="486873" y="497123"/>
                    <a:pt x="497360" y="497123"/>
                  </a:cubicBezTo>
                  <a:cubicBezTo>
                    <a:pt x="507847" y="497123"/>
                    <a:pt x="516356" y="488614"/>
                    <a:pt x="516356" y="478127"/>
                  </a:cubicBezTo>
                  <a:lnTo>
                    <a:pt x="516356" y="231711"/>
                  </a:lnTo>
                  <a:cubicBezTo>
                    <a:pt x="516356" y="231681"/>
                    <a:pt x="516371" y="231666"/>
                    <a:pt x="516371" y="231636"/>
                  </a:cubicBezTo>
                  <a:cubicBezTo>
                    <a:pt x="516371" y="231532"/>
                    <a:pt x="516356" y="231442"/>
                    <a:pt x="516356" y="231337"/>
                  </a:cubicBezTo>
                  <a:lnTo>
                    <a:pt x="516356" y="111275"/>
                  </a:lnTo>
                  <a:cubicBezTo>
                    <a:pt x="516356" y="110975"/>
                    <a:pt x="516206" y="110736"/>
                    <a:pt x="516191" y="110436"/>
                  </a:cubicBezTo>
                  <a:cubicBezTo>
                    <a:pt x="516656" y="80174"/>
                    <a:pt x="542154" y="55649"/>
                    <a:pt x="573511" y="55649"/>
                  </a:cubicBezTo>
                  <a:cubicBezTo>
                    <a:pt x="605166" y="55649"/>
                    <a:pt x="630920" y="80593"/>
                    <a:pt x="630920" y="111260"/>
                  </a:cubicBezTo>
                  <a:cubicBezTo>
                    <a:pt x="630920" y="111260"/>
                    <a:pt x="630920" y="111260"/>
                    <a:pt x="630920" y="111260"/>
                  </a:cubicBezTo>
                  <a:cubicBezTo>
                    <a:pt x="630920" y="111260"/>
                    <a:pt x="630920" y="111260"/>
                    <a:pt x="630920" y="111260"/>
                  </a:cubicBezTo>
                  <a:lnTo>
                    <a:pt x="630920" y="187965"/>
                  </a:lnTo>
                  <a:cubicBezTo>
                    <a:pt x="630815" y="189703"/>
                    <a:pt x="630650" y="191411"/>
                    <a:pt x="630650" y="193164"/>
                  </a:cubicBezTo>
                  <a:cubicBezTo>
                    <a:pt x="630650" y="193628"/>
                    <a:pt x="630890" y="194033"/>
                    <a:pt x="630920" y="194497"/>
                  </a:cubicBezTo>
                  <a:lnTo>
                    <a:pt x="630920" y="478112"/>
                  </a:lnTo>
                  <a:cubicBezTo>
                    <a:pt x="630920" y="488599"/>
                    <a:pt x="639444" y="497108"/>
                    <a:pt x="649931" y="497108"/>
                  </a:cubicBezTo>
                  <a:cubicBezTo>
                    <a:pt x="660418" y="497108"/>
                    <a:pt x="668928" y="488599"/>
                    <a:pt x="668943" y="478112"/>
                  </a:cubicBezTo>
                  <a:lnTo>
                    <a:pt x="668943" y="190587"/>
                  </a:lnTo>
                  <a:cubicBezTo>
                    <a:pt x="670366" y="161148"/>
                    <a:pt x="695340" y="137553"/>
                    <a:pt x="726082" y="137553"/>
                  </a:cubicBezTo>
                  <a:cubicBezTo>
                    <a:pt x="757738" y="137553"/>
                    <a:pt x="783491" y="162497"/>
                    <a:pt x="783491" y="193164"/>
                  </a:cubicBezTo>
                  <a:lnTo>
                    <a:pt x="783491" y="349301"/>
                  </a:lnTo>
                  <a:cubicBezTo>
                    <a:pt x="783386" y="351039"/>
                    <a:pt x="783222" y="352747"/>
                    <a:pt x="783222" y="354500"/>
                  </a:cubicBezTo>
                  <a:cubicBezTo>
                    <a:pt x="783222" y="354964"/>
                    <a:pt x="783461" y="355369"/>
                    <a:pt x="783491" y="355833"/>
                  </a:cubicBezTo>
                  <a:lnTo>
                    <a:pt x="783491" y="521573"/>
                  </a:lnTo>
                  <a:cubicBezTo>
                    <a:pt x="783491" y="532060"/>
                    <a:pt x="792016" y="540570"/>
                    <a:pt x="802503" y="540570"/>
                  </a:cubicBezTo>
                  <a:cubicBezTo>
                    <a:pt x="812990" y="540570"/>
                    <a:pt x="821514" y="532060"/>
                    <a:pt x="821514" y="521573"/>
                  </a:cubicBezTo>
                  <a:lnTo>
                    <a:pt x="821514" y="351923"/>
                  </a:lnTo>
                  <a:cubicBezTo>
                    <a:pt x="822938" y="322484"/>
                    <a:pt x="847912" y="298888"/>
                    <a:pt x="878639" y="298888"/>
                  </a:cubicBezTo>
                  <a:cubicBezTo>
                    <a:pt x="910295" y="298888"/>
                    <a:pt x="936048" y="323848"/>
                    <a:pt x="936048" y="354485"/>
                  </a:cubicBezTo>
                  <a:lnTo>
                    <a:pt x="935508" y="831076"/>
                  </a:lnTo>
                  <a:cubicBezTo>
                    <a:pt x="935464" y="888979"/>
                    <a:pt x="910549" y="944531"/>
                    <a:pt x="867163" y="983483"/>
                  </a:cubicBezTo>
                  <a:close/>
                </a:path>
              </a:pathLst>
            </a:custGeom>
            <a:solidFill>
              <a:srgbClr val="FFFFFF">
                <a:alpha val="38000"/>
              </a:srgbClr>
            </a:solidFill>
            <a:ln w="1495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44E71"/>
                </a:solidFill>
                <a:effectLst/>
                <a:uLnTx/>
                <a:uFillTx/>
                <a:latin typeface="Arial" panose="020B0604020202020204"/>
                <a:ea typeface="+mn-ea"/>
                <a:cs typeface="+mn-cs"/>
              </a:endParaRPr>
            </a:p>
          </p:txBody>
        </p:sp>
        <p:sp>
          <p:nvSpPr>
            <p:cNvPr id="38" name="Graphic 32">
              <a:extLst>
                <a:ext uri="{FF2B5EF4-FFF2-40B4-BE49-F238E27FC236}">
                  <a16:creationId xmlns:a16="http://schemas.microsoft.com/office/drawing/2014/main" id="{EE9FD9C8-BC4F-68DC-4ADF-4683751A5944}"/>
                </a:ext>
              </a:extLst>
            </p:cNvPr>
            <p:cNvSpPr/>
            <p:nvPr/>
          </p:nvSpPr>
          <p:spPr>
            <a:xfrm>
              <a:off x="3686461" y="2102795"/>
              <a:ext cx="1361440" cy="1849121"/>
            </a:xfrm>
            <a:custGeom>
              <a:avLst/>
              <a:gdLst>
                <a:gd name="connsiteX0" fmla="*/ 1328985 w 1361440"/>
                <a:gd name="connsiteY0" fmla="*/ 1135848 h 1849120"/>
                <a:gd name="connsiteX1" fmla="*/ 1329716 w 1361440"/>
                <a:gd name="connsiteY1" fmla="*/ 489428 h 1849120"/>
                <a:gd name="connsiteX2" fmla="*/ 1200298 w 1361440"/>
                <a:gd name="connsiteY2" fmla="*/ 362448 h 1849120"/>
                <a:gd name="connsiteX3" fmla="*/ 1122838 w 1361440"/>
                <a:gd name="connsiteY3" fmla="*/ 387970 h 1849120"/>
                <a:gd name="connsiteX4" fmla="*/ 1122838 w 1361440"/>
                <a:gd name="connsiteY4" fmla="*/ 270602 h 1849120"/>
                <a:gd name="connsiteX5" fmla="*/ 1122777 w 1361440"/>
                <a:gd name="connsiteY5" fmla="*/ 270337 h 1849120"/>
                <a:gd name="connsiteX6" fmla="*/ 993379 w 1361440"/>
                <a:gd name="connsiteY6" fmla="*/ 143622 h 1849120"/>
                <a:gd name="connsiteX7" fmla="*/ 915899 w 1361440"/>
                <a:gd name="connsiteY7" fmla="*/ 169144 h 1849120"/>
                <a:gd name="connsiteX8" fmla="*/ 915899 w 1361440"/>
                <a:gd name="connsiteY8" fmla="*/ 159512 h 1849120"/>
                <a:gd name="connsiteX9" fmla="*/ 915879 w 1361440"/>
                <a:gd name="connsiteY9" fmla="*/ 159370 h 1849120"/>
                <a:gd name="connsiteX10" fmla="*/ 786461 w 1361440"/>
                <a:gd name="connsiteY10" fmla="*/ 32512 h 1849120"/>
                <a:gd name="connsiteX11" fmla="*/ 657063 w 1361440"/>
                <a:gd name="connsiteY11" fmla="*/ 159492 h 1849120"/>
                <a:gd name="connsiteX12" fmla="*/ 657409 w 1361440"/>
                <a:gd name="connsiteY12" fmla="*/ 161199 h 1849120"/>
                <a:gd name="connsiteX13" fmla="*/ 657409 w 1361440"/>
                <a:gd name="connsiteY13" fmla="*/ 221569 h 1849120"/>
                <a:gd name="connsiteX14" fmla="*/ 579542 w 1361440"/>
                <a:gd name="connsiteY14" fmla="*/ 195783 h 1849120"/>
                <a:gd name="connsiteX15" fmla="*/ 450144 w 1361440"/>
                <a:gd name="connsiteY15" fmla="*/ 322763 h 1849120"/>
                <a:gd name="connsiteX16" fmla="*/ 450144 w 1361440"/>
                <a:gd name="connsiteY16" fmla="*/ 905703 h 1849120"/>
                <a:gd name="connsiteX17" fmla="*/ 450083 w 1361440"/>
                <a:gd name="connsiteY17" fmla="*/ 909280 h 1849120"/>
                <a:gd name="connsiteX18" fmla="*/ 434722 w 1361440"/>
                <a:gd name="connsiteY18" fmla="*/ 894690 h 1849120"/>
                <a:gd name="connsiteX19" fmla="*/ 414909 w 1361440"/>
                <a:gd name="connsiteY19" fmla="*/ 872622 h 1849120"/>
                <a:gd name="connsiteX20" fmla="*/ 350962 w 1361440"/>
                <a:gd name="connsiteY20" fmla="*/ 803595 h 1849120"/>
                <a:gd name="connsiteX21" fmla="*/ 71237 w 1361440"/>
                <a:gd name="connsiteY21" fmla="*/ 748447 h 1849120"/>
                <a:gd name="connsiteX22" fmla="*/ 96312 w 1361440"/>
                <a:gd name="connsiteY22" fmla="*/ 972597 h 1849120"/>
                <a:gd name="connsiteX23" fmla="*/ 108748 w 1361440"/>
                <a:gd name="connsiteY23" fmla="*/ 989971 h 1849120"/>
                <a:gd name="connsiteX24" fmla="*/ 196165 w 1361440"/>
                <a:gd name="connsiteY24" fmla="*/ 1104047 h 1849120"/>
                <a:gd name="connsiteX25" fmla="*/ 259014 w 1361440"/>
                <a:gd name="connsiteY25" fmla="*/ 1189676 h 1849120"/>
                <a:gd name="connsiteX26" fmla="*/ 291669 w 1361440"/>
                <a:gd name="connsiteY26" fmla="*/ 1284021 h 1849120"/>
                <a:gd name="connsiteX27" fmla="*/ 379288 w 1361440"/>
                <a:gd name="connsiteY27" fmla="*/ 1427338 h 1849120"/>
                <a:gd name="connsiteX28" fmla="*/ 385669 w 1361440"/>
                <a:gd name="connsiteY28" fmla="*/ 1431321 h 1849120"/>
                <a:gd name="connsiteX29" fmla="*/ 393431 w 1361440"/>
                <a:gd name="connsiteY29" fmla="*/ 1442802 h 1849120"/>
                <a:gd name="connsiteX30" fmla="*/ 389144 w 1361440"/>
                <a:gd name="connsiteY30" fmla="*/ 1458062 h 1849120"/>
                <a:gd name="connsiteX31" fmla="*/ 365146 w 1361440"/>
                <a:gd name="connsiteY31" fmla="*/ 1528146 h 1849120"/>
                <a:gd name="connsiteX32" fmla="*/ 365146 w 1361440"/>
                <a:gd name="connsiteY32" fmla="*/ 1718646 h 1849120"/>
                <a:gd name="connsiteX33" fmla="*/ 475260 w 1361440"/>
                <a:gd name="connsiteY33" fmla="*/ 1827825 h 1849120"/>
                <a:gd name="connsiteX34" fmla="*/ 1155736 w 1361440"/>
                <a:gd name="connsiteY34" fmla="*/ 1827825 h 1849120"/>
                <a:gd name="connsiteX35" fmla="*/ 1265789 w 1361440"/>
                <a:gd name="connsiteY35" fmla="*/ 1718666 h 1849120"/>
                <a:gd name="connsiteX36" fmla="*/ 1265789 w 1361440"/>
                <a:gd name="connsiteY36" fmla="*/ 1528166 h 1849120"/>
                <a:gd name="connsiteX37" fmla="*/ 1215355 w 1361440"/>
                <a:gd name="connsiteY37" fmla="*/ 1436421 h 1849120"/>
                <a:gd name="connsiteX38" fmla="*/ 1227446 w 1361440"/>
                <a:gd name="connsiteY38" fmla="*/ 1373165 h 1849120"/>
                <a:gd name="connsiteX39" fmla="*/ 1328985 w 1361440"/>
                <a:gd name="connsiteY39" fmla="*/ 1135848 h 1849120"/>
                <a:gd name="connsiteX40" fmla="*/ 1214278 w 1361440"/>
                <a:gd name="connsiteY40" fmla="*/ 1718687 h 1849120"/>
                <a:gd name="connsiteX41" fmla="*/ 1155716 w 1361440"/>
                <a:gd name="connsiteY41" fmla="*/ 1776314 h 1849120"/>
                <a:gd name="connsiteX42" fmla="*/ 475239 w 1361440"/>
                <a:gd name="connsiteY42" fmla="*/ 1776314 h 1849120"/>
                <a:gd name="connsiteX43" fmla="*/ 416657 w 1361440"/>
                <a:gd name="connsiteY43" fmla="*/ 1718687 h 1849120"/>
                <a:gd name="connsiteX44" fmla="*/ 416657 w 1361440"/>
                <a:gd name="connsiteY44" fmla="*/ 1528187 h 1849120"/>
                <a:gd name="connsiteX45" fmla="*/ 429073 w 1361440"/>
                <a:gd name="connsiteY45" fmla="*/ 1490635 h 1849120"/>
                <a:gd name="connsiteX46" fmla="*/ 438542 w 1361440"/>
                <a:gd name="connsiteY46" fmla="*/ 1474887 h 1849120"/>
                <a:gd name="connsiteX47" fmla="*/ 1177519 w 1361440"/>
                <a:gd name="connsiteY47" fmla="*/ 1474887 h 1849120"/>
                <a:gd name="connsiteX48" fmla="*/ 1214278 w 1361440"/>
                <a:gd name="connsiteY48" fmla="*/ 1528187 h 1849120"/>
                <a:gd name="connsiteX49" fmla="*/ 1214278 w 1361440"/>
                <a:gd name="connsiteY49" fmla="*/ 1718687 h 1849120"/>
                <a:gd name="connsiteX50" fmla="*/ 1184753 w 1361440"/>
                <a:gd name="connsiteY50" fmla="*/ 1342522 h 1849120"/>
                <a:gd name="connsiteX51" fmla="*/ 1176198 w 1361440"/>
                <a:gd name="connsiteY51" fmla="*/ 1361684 h 1849120"/>
                <a:gd name="connsiteX52" fmla="*/ 1165205 w 1361440"/>
                <a:gd name="connsiteY52" fmla="*/ 1423315 h 1849120"/>
                <a:gd name="connsiteX53" fmla="*/ 441163 w 1361440"/>
                <a:gd name="connsiteY53" fmla="*/ 1423315 h 1849120"/>
                <a:gd name="connsiteX54" fmla="*/ 412959 w 1361440"/>
                <a:gd name="connsiteY54" fmla="*/ 1387633 h 1849120"/>
                <a:gd name="connsiteX55" fmla="*/ 406578 w 1361440"/>
                <a:gd name="connsiteY55" fmla="*/ 1383650 h 1849120"/>
                <a:gd name="connsiteX56" fmla="*/ 341879 w 1361440"/>
                <a:gd name="connsiteY56" fmla="*/ 1272561 h 1849120"/>
                <a:gd name="connsiteX57" fmla="*/ 303739 w 1361440"/>
                <a:gd name="connsiteY57" fmla="*/ 1164133 h 1849120"/>
                <a:gd name="connsiteX58" fmla="*/ 236093 w 1361440"/>
                <a:gd name="connsiteY58" fmla="*/ 1071494 h 1849120"/>
                <a:gd name="connsiteX59" fmla="*/ 150912 w 1361440"/>
                <a:gd name="connsiteY59" fmla="*/ 960364 h 1849120"/>
                <a:gd name="connsiteX60" fmla="*/ 138070 w 1361440"/>
                <a:gd name="connsiteY60" fmla="*/ 942422 h 1849120"/>
                <a:gd name="connsiteX61" fmla="*/ 107061 w 1361440"/>
                <a:gd name="connsiteY61" fmla="*/ 785490 h 1849120"/>
                <a:gd name="connsiteX62" fmla="*/ 314122 w 1361440"/>
                <a:gd name="connsiteY62" fmla="*/ 839643 h 1849120"/>
                <a:gd name="connsiteX63" fmla="*/ 376281 w 1361440"/>
                <a:gd name="connsiteY63" fmla="*/ 906760 h 1849120"/>
                <a:gd name="connsiteX64" fmla="*/ 396398 w 1361440"/>
                <a:gd name="connsiteY64" fmla="*/ 929153 h 1849120"/>
                <a:gd name="connsiteX65" fmla="*/ 472557 w 1361440"/>
                <a:gd name="connsiteY65" fmla="*/ 964347 h 1849120"/>
                <a:gd name="connsiteX66" fmla="*/ 501676 w 1361440"/>
                <a:gd name="connsiteY66" fmla="*/ 905703 h 1849120"/>
                <a:gd name="connsiteX67" fmla="*/ 501676 w 1361440"/>
                <a:gd name="connsiteY67" fmla="*/ 322763 h 1849120"/>
                <a:gd name="connsiteX68" fmla="*/ 579542 w 1361440"/>
                <a:gd name="connsiteY68" fmla="*/ 247335 h 1849120"/>
                <a:gd name="connsiteX69" fmla="*/ 657409 w 1361440"/>
                <a:gd name="connsiteY69" fmla="*/ 322560 h 1849120"/>
                <a:gd name="connsiteX70" fmla="*/ 657409 w 1361440"/>
                <a:gd name="connsiteY70" fmla="*/ 657088 h 1849120"/>
                <a:gd name="connsiteX71" fmla="*/ 683174 w 1361440"/>
                <a:gd name="connsiteY71" fmla="*/ 682854 h 1849120"/>
                <a:gd name="connsiteX72" fmla="*/ 708940 w 1361440"/>
                <a:gd name="connsiteY72" fmla="*/ 657088 h 1849120"/>
                <a:gd name="connsiteX73" fmla="*/ 708940 w 1361440"/>
                <a:gd name="connsiteY73" fmla="*/ 322865 h 1849120"/>
                <a:gd name="connsiteX74" fmla="*/ 708960 w 1361440"/>
                <a:gd name="connsiteY74" fmla="*/ 322763 h 1849120"/>
                <a:gd name="connsiteX75" fmla="*/ 708940 w 1361440"/>
                <a:gd name="connsiteY75" fmla="*/ 322357 h 1849120"/>
                <a:gd name="connsiteX76" fmla="*/ 708940 w 1361440"/>
                <a:gd name="connsiteY76" fmla="*/ 159512 h 1849120"/>
                <a:gd name="connsiteX77" fmla="*/ 708716 w 1361440"/>
                <a:gd name="connsiteY77" fmla="*/ 158374 h 1849120"/>
                <a:gd name="connsiteX78" fmla="*/ 786461 w 1361440"/>
                <a:gd name="connsiteY78" fmla="*/ 84064 h 1849120"/>
                <a:gd name="connsiteX79" fmla="*/ 864327 w 1361440"/>
                <a:gd name="connsiteY79" fmla="*/ 159492 h 1849120"/>
                <a:gd name="connsiteX80" fmla="*/ 864327 w 1361440"/>
                <a:gd name="connsiteY80" fmla="*/ 159492 h 1849120"/>
                <a:gd name="connsiteX81" fmla="*/ 864327 w 1361440"/>
                <a:gd name="connsiteY81" fmla="*/ 159492 h 1849120"/>
                <a:gd name="connsiteX82" fmla="*/ 864327 w 1361440"/>
                <a:gd name="connsiteY82" fmla="*/ 263530 h 1849120"/>
                <a:gd name="connsiteX83" fmla="*/ 863961 w 1361440"/>
                <a:gd name="connsiteY83" fmla="*/ 270581 h 1849120"/>
                <a:gd name="connsiteX84" fmla="*/ 864327 w 1361440"/>
                <a:gd name="connsiteY84" fmla="*/ 272390 h 1849120"/>
                <a:gd name="connsiteX85" fmla="*/ 864327 w 1361440"/>
                <a:gd name="connsiteY85" fmla="*/ 657068 h 1849120"/>
                <a:gd name="connsiteX86" fmla="*/ 890113 w 1361440"/>
                <a:gd name="connsiteY86" fmla="*/ 682833 h 1849120"/>
                <a:gd name="connsiteX87" fmla="*/ 915899 w 1361440"/>
                <a:gd name="connsiteY87" fmla="*/ 657068 h 1849120"/>
                <a:gd name="connsiteX88" fmla="*/ 915899 w 1361440"/>
                <a:gd name="connsiteY88" fmla="*/ 267086 h 1849120"/>
                <a:gd name="connsiteX89" fmla="*/ 993400 w 1361440"/>
                <a:gd name="connsiteY89" fmla="*/ 195153 h 1849120"/>
                <a:gd name="connsiteX90" fmla="*/ 1071266 w 1361440"/>
                <a:gd name="connsiteY90" fmla="*/ 270581 h 1849120"/>
                <a:gd name="connsiteX91" fmla="*/ 1071266 w 1361440"/>
                <a:gd name="connsiteY91" fmla="*/ 482356 h 1849120"/>
                <a:gd name="connsiteX92" fmla="*/ 1070900 w 1361440"/>
                <a:gd name="connsiteY92" fmla="*/ 489407 h 1849120"/>
                <a:gd name="connsiteX93" fmla="*/ 1071266 w 1361440"/>
                <a:gd name="connsiteY93" fmla="*/ 491216 h 1849120"/>
                <a:gd name="connsiteX94" fmla="*/ 1071266 w 1361440"/>
                <a:gd name="connsiteY94" fmla="*/ 716016 h 1849120"/>
                <a:gd name="connsiteX95" fmla="*/ 1097052 w 1361440"/>
                <a:gd name="connsiteY95" fmla="*/ 741782 h 1849120"/>
                <a:gd name="connsiteX96" fmla="*/ 1122838 w 1361440"/>
                <a:gd name="connsiteY96" fmla="*/ 716016 h 1849120"/>
                <a:gd name="connsiteX97" fmla="*/ 1122838 w 1361440"/>
                <a:gd name="connsiteY97" fmla="*/ 485912 h 1849120"/>
                <a:gd name="connsiteX98" fmla="*/ 1200318 w 1361440"/>
                <a:gd name="connsiteY98" fmla="*/ 413980 h 1849120"/>
                <a:gd name="connsiteX99" fmla="*/ 1278185 w 1361440"/>
                <a:gd name="connsiteY99" fmla="*/ 489387 h 1849120"/>
                <a:gd name="connsiteX100" fmla="*/ 1277453 w 1361440"/>
                <a:gd name="connsiteY100" fmla="*/ 1135807 h 1849120"/>
                <a:gd name="connsiteX101" fmla="*/ 1184753 w 1361440"/>
                <a:gd name="connsiteY101" fmla="*/ 1342522 h 1849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361440" h="1849120">
                  <a:moveTo>
                    <a:pt x="1328985" y="1135848"/>
                  </a:moveTo>
                  <a:lnTo>
                    <a:pt x="1329716" y="489428"/>
                  </a:lnTo>
                  <a:cubicBezTo>
                    <a:pt x="1329716" y="419405"/>
                    <a:pt x="1271662" y="362448"/>
                    <a:pt x="1200298" y="362448"/>
                  </a:cubicBezTo>
                  <a:cubicBezTo>
                    <a:pt x="1171240" y="362448"/>
                    <a:pt x="1144459" y="372019"/>
                    <a:pt x="1122838" y="387970"/>
                  </a:cubicBezTo>
                  <a:lnTo>
                    <a:pt x="1122838" y="270602"/>
                  </a:lnTo>
                  <a:cubicBezTo>
                    <a:pt x="1122838" y="270500"/>
                    <a:pt x="1122777" y="270419"/>
                    <a:pt x="1122777" y="270337"/>
                  </a:cubicBezTo>
                  <a:cubicBezTo>
                    <a:pt x="1122635" y="200437"/>
                    <a:pt x="1064642" y="143622"/>
                    <a:pt x="993379" y="143622"/>
                  </a:cubicBezTo>
                  <a:cubicBezTo>
                    <a:pt x="964302" y="143622"/>
                    <a:pt x="937540" y="153193"/>
                    <a:pt x="915899" y="169144"/>
                  </a:cubicBezTo>
                  <a:lnTo>
                    <a:pt x="915899" y="159512"/>
                  </a:lnTo>
                  <a:cubicBezTo>
                    <a:pt x="915899" y="159471"/>
                    <a:pt x="915879" y="159431"/>
                    <a:pt x="915879" y="159370"/>
                  </a:cubicBezTo>
                  <a:cubicBezTo>
                    <a:pt x="915818" y="89408"/>
                    <a:pt x="857784" y="32512"/>
                    <a:pt x="786461" y="32512"/>
                  </a:cubicBezTo>
                  <a:cubicBezTo>
                    <a:pt x="715097" y="32512"/>
                    <a:pt x="657063" y="89489"/>
                    <a:pt x="657063" y="159492"/>
                  </a:cubicBezTo>
                  <a:cubicBezTo>
                    <a:pt x="657063" y="160101"/>
                    <a:pt x="657368" y="160609"/>
                    <a:pt x="657409" y="161199"/>
                  </a:cubicBezTo>
                  <a:lnTo>
                    <a:pt x="657409" y="221569"/>
                  </a:lnTo>
                  <a:cubicBezTo>
                    <a:pt x="635707" y="205456"/>
                    <a:pt x="608783" y="195783"/>
                    <a:pt x="579542" y="195783"/>
                  </a:cubicBezTo>
                  <a:cubicBezTo>
                    <a:pt x="508178" y="195783"/>
                    <a:pt x="450144" y="252761"/>
                    <a:pt x="450144" y="322763"/>
                  </a:cubicBezTo>
                  <a:lnTo>
                    <a:pt x="450144" y="905703"/>
                  </a:lnTo>
                  <a:cubicBezTo>
                    <a:pt x="450144" y="907004"/>
                    <a:pt x="450124" y="908182"/>
                    <a:pt x="450083" y="909280"/>
                  </a:cubicBezTo>
                  <a:cubicBezTo>
                    <a:pt x="445105" y="905338"/>
                    <a:pt x="439395" y="900014"/>
                    <a:pt x="434722" y="894690"/>
                  </a:cubicBezTo>
                  <a:cubicBezTo>
                    <a:pt x="428321" y="887802"/>
                    <a:pt x="422001" y="880649"/>
                    <a:pt x="414909" y="872622"/>
                  </a:cubicBezTo>
                  <a:cubicBezTo>
                    <a:pt x="399751" y="855493"/>
                    <a:pt x="380894" y="834157"/>
                    <a:pt x="350962" y="803595"/>
                  </a:cubicBezTo>
                  <a:cubicBezTo>
                    <a:pt x="280655" y="731805"/>
                    <a:pt x="175154" y="647964"/>
                    <a:pt x="71237" y="748447"/>
                  </a:cubicBezTo>
                  <a:cubicBezTo>
                    <a:pt x="-9332" y="826374"/>
                    <a:pt x="54250" y="914380"/>
                    <a:pt x="96312" y="972597"/>
                  </a:cubicBezTo>
                  <a:cubicBezTo>
                    <a:pt x="100579" y="978510"/>
                    <a:pt x="104765" y="984322"/>
                    <a:pt x="108748" y="989971"/>
                  </a:cubicBezTo>
                  <a:cubicBezTo>
                    <a:pt x="143068" y="1038881"/>
                    <a:pt x="172512" y="1075010"/>
                    <a:pt x="196165" y="1104047"/>
                  </a:cubicBezTo>
                  <a:cubicBezTo>
                    <a:pt x="222194" y="1135990"/>
                    <a:pt x="242758" y="1161227"/>
                    <a:pt x="259014" y="1189676"/>
                  </a:cubicBezTo>
                  <a:cubicBezTo>
                    <a:pt x="277546" y="1222106"/>
                    <a:pt x="284719" y="1253582"/>
                    <a:pt x="291669" y="1284021"/>
                  </a:cubicBezTo>
                  <a:cubicBezTo>
                    <a:pt x="303251" y="1334801"/>
                    <a:pt x="315240" y="1387328"/>
                    <a:pt x="379288" y="1427338"/>
                  </a:cubicBezTo>
                  <a:lnTo>
                    <a:pt x="385669" y="1431321"/>
                  </a:lnTo>
                  <a:cubicBezTo>
                    <a:pt x="391074" y="1434694"/>
                    <a:pt x="392883" y="1439429"/>
                    <a:pt x="393431" y="1442802"/>
                  </a:cubicBezTo>
                  <a:cubicBezTo>
                    <a:pt x="394305" y="1448085"/>
                    <a:pt x="392740" y="1453632"/>
                    <a:pt x="389144" y="1458062"/>
                  </a:cubicBezTo>
                  <a:cubicBezTo>
                    <a:pt x="373436" y="1477325"/>
                    <a:pt x="365146" y="1501547"/>
                    <a:pt x="365146" y="1528146"/>
                  </a:cubicBezTo>
                  <a:lnTo>
                    <a:pt x="365146" y="1718646"/>
                  </a:lnTo>
                  <a:cubicBezTo>
                    <a:pt x="365146" y="1778854"/>
                    <a:pt x="414544" y="1827825"/>
                    <a:pt x="475260" y="1827825"/>
                  </a:cubicBezTo>
                  <a:lnTo>
                    <a:pt x="1155736" y="1827825"/>
                  </a:lnTo>
                  <a:cubicBezTo>
                    <a:pt x="1216452" y="1827825"/>
                    <a:pt x="1265850" y="1778854"/>
                    <a:pt x="1265789" y="1718666"/>
                  </a:cubicBezTo>
                  <a:lnTo>
                    <a:pt x="1265789" y="1528166"/>
                  </a:lnTo>
                  <a:cubicBezTo>
                    <a:pt x="1265789" y="1490432"/>
                    <a:pt x="1246302" y="1456193"/>
                    <a:pt x="1215355" y="1436421"/>
                  </a:cubicBezTo>
                  <a:cubicBezTo>
                    <a:pt x="1222345" y="1415939"/>
                    <a:pt x="1226369" y="1394786"/>
                    <a:pt x="1227446" y="1373165"/>
                  </a:cubicBezTo>
                  <a:cubicBezTo>
                    <a:pt x="1292002" y="1311067"/>
                    <a:pt x="1328863" y="1225215"/>
                    <a:pt x="1328985" y="1135848"/>
                  </a:cubicBezTo>
                  <a:close/>
                  <a:moveTo>
                    <a:pt x="1214278" y="1718687"/>
                  </a:moveTo>
                  <a:cubicBezTo>
                    <a:pt x="1214278" y="1750467"/>
                    <a:pt x="1188005" y="1776314"/>
                    <a:pt x="1155716" y="1776314"/>
                  </a:cubicBezTo>
                  <a:lnTo>
                    <a:pt x="475239" y="1776314"/>
                  </a:lnTo>
                  <a:cubicBezTo>
                    <a:pt x="442931" y="1776314"/>
                    <a:pt x="416657" y="1750447"/>
                    <a:pt x="416657" y="1718687"/>
                  </a:cubicBezTo>
                  <a:lnTo>
                    <a:pt x="416657" y="1528187"/>
                  </a:lnTo>
                  <a:cubicBezTo>
                    <a:pt x="416657" y="1509736"/>
                    <a:pt x="423403" y="1497605"/>
                    <a:pt x="429073" y="1490635"/>
                  </a:cubicBezTo>
                  <a:cubicBezTo>
                    <a:pt x="433015" y="1485799"/>
                    <a:pt x="436022" y="1480434"/>
                    <a:pt x="438542" y="1474887"/>
                  </a:cubicBezTo>
                  <a:lnTo>
                    <a:pt x="1177519" y="1474887"/>
                  </a:lnTo>
                  <a:cubicBezTo>
                    <a:pt x="1199587" y="1483645"/>
                    <a:pt x="1214278" y="1504575"/>
                    <a:pt x="1214278" y="1528187"/>
                  </a:cubicBezTo>
                  <a:lnTo>
                    <a:pt x="1214278" y="1718687"/>
                  </a:lnTo>
                  <a:close/>
                  <a:moveTo>
                    <a:pt x="1184753" y="1342522"/>
                  </a:moveTo>
                  <a:cubicBezTo>
                    <a:pt x="1179307" y="1347399"/>
                    <a:pt x="1176198" y="1354369"/>
                    <a:pt x="1176198" y="1361684"/>
                  </a:cubicBezTo>
                  <a:cubicBezTo>
                    <a:pt x="1176198" y="1382858"/>
                    <a:pt x="1172399" y="1403503"/>
                    <a:pt x="1165205" y="1423315"/>
                  </a:cubicBezTo>
                  <a:lnTo>
                    <a:pt x="441163" y="1423315"/>
                  </a:lnTo>
                  <a:cubicBezTo>
                    <a:pt x="436083" y="1408705"/>
                    <a:pt x="426329" y="1395985"/>
                    <a:pt x="412959" y="1387633"/>
                  </a:cubicBezTo>
                  <a:lnTo>
                    <a:pt x="406578" y="1383650"/>
                  </a:lnTo>
                  <a:cubicBezTo>
                    <a:pt x="360696" y="1354979"/>
                    <a:pt x="352812" y="1320394"/>
                    <a:pt x="341879" y="1272561"/>
                  </a:cubicBezTo>
                  <a:cubicBezTo>
                    <a:pt x="334483" y="1240029"/>
                    <a:pt x="326071" y="1203188"/>
                    <a:pt x="303739" y="1164133"/>
                  </a:cubicBezTo>
                  <a:cubicBezTo>
                    <a:pt x="285369" y="1131987"/>
                    <a:pt x="263607" y="1105287"/>
                    <a:pt x="236093" y="1071494"/>
                  </a:cubicBezTo>
                  <a:cubicBezTo>
                    <a:pt x="211750" y="1041624"/>
                    <a:pt x="184176" y="1007771"/>
                    <a:pt x="150912" y="960364"/>
                  </a:cubicBezTo>
                  <a:cubicBezTo>
                    <a:pt x="146807" y="954512"/>
                    <a:pt x="142479" y="948518"/>
                    <a:pt x="138070" y="942422"/>
                  </a:cubicBezTo>
                  <a:cubicBezTo>
                    <a:pt x="90054" y="875935"/>
                    <a:pt x="61951" y="829097"/>
                    <a:pt x="107061" y="785490"/>
                  </a:cubicBezTo>
                  <a:cubicBezTo>
                    <a:pt x="145324" y="748467"/>
                    <a:pt x="196043" y="719084"/>
                    <a:pt x="314122" y="839643"/>
                  </a:cubicBezTo>
                  <a:cubicBezTo>
                    <a:pt x="343139" y="869270"/>
                    <a:pt x="361508" y="890057"/>
                    <a:pt x="376281" y="906760"/>
                  </a:cubicBezTo>
                  <a:cubicBezTo>
                    <a:pt x="383678" y="915132"/>
                    <a:pt x="390282" y="922589"/>
                    <a:pt x="396398" y="929153"/>
                  </a:cubicBezTo>
                  <a:cubicBezTo>
                    <a:pt x="408996" y="943600"/>
                    <a:pt x="441590" y="976011"/>
                    <a:pt x="472557" y="964347"/>
                  </a:cubicBezTo>
                  <a:cubicBezTo>
                    <a:pt x="491882" y="957113"/>
                    <a:pt x="501676" y="937382"/>
                    <a:pt x="501676" y="905703"/>
                  </a:cubicBezTo>
                  <a:lnTo>
                    <a:pt x="501676" y="322763"/>
                  </a:lnTo>
                  <a:cubicBezTo>
                    <a:pt x="501676" y="281188"/>
                    <a:pt x="536606" y="247335"/>
                    <a:pt x="579542" y="247335"/>
                  </a:cubicBezTo>
                  <a:cubicBezTo>
                    <a:pt x="622418" y="247335"/>
                    <a:pt x="657286" y="281066"/>
                    <a:pt x="657409" y="322560"/>
                  </a:cubicBezTo>
                  <a:lnTo>
                    <a:pt x="657409" y="657088"/>
                  </a:lnTo>
                  <a:cubicBezTo>
                    <a:pt x="657409" y="671312"/>
                    <a:pt x="668950" y="682854"/>
                    <a:pt x="683174" y="682854"/>
                  </a:cubicBezTo>
                  <a:cubicBezTo>
                    <a:pt x="697398" y="682854"/>
                    <a:pt x="708940" y="671312"/>
                    <a:pt x="708940" y="657088"/>
                  </a:cubicBezTo>
                  <a:lnTo>
                    <a:pt x="708940" y="322865"/>
                  </a:lnTo>
                  <a:cubicBezTo>
                    <a:pt x="708940" y="322824"/>
                    <a:pt x="708960" y="322804"/>
                    <a:pt x="708960" y="322763"/>
                  </a:cubicBezTo>
                  <a:cubicBezTo>
                    <a:pt x="708960" y="322621"/>
                    <a:pt x="708940" y="322499"/>
                    <a:pt x="708940" y="322357"/>
                  </a:cubicBezTo>
                  <a:lnTo>
                    <a:pt x="708940" y="159512"/>
                  </a:lnTo>
                  <a:cubicBezTo>
                    <a:pt x="708940" y="159106"/>
                    <a:pt x="708737" y="158780"/>
                    <a:pt x="708716" y="158374"/>
                  </a:cubicBezTo>
                  <a:cubicBezTo>
                    <a:pt x="709346" y="117328"/>
                    <a:pt x="743931" y="84064"/>
                    <a:pt x="786461" y="84064"/>
                  </a:cubicBezTo>
                  <a:cubicBezTo>
                    <a:pt x="829397" y="84064"/>
                    <a:pt x="864327" y="117897"/>
                    <a:pt x="864327" y="159492"/>
                  </a:cubicBezTo>
                  <a:cubicBezTo>
                    <a:pt x="864327" y="159492"/>
                    <a:pt x="864327" y="159492"/>
                    <a:pt x="864327" y="159492"/>
                  </a:cubicBezTo>
                  <a:cubicBezTo>
                    <a:pt x="864327" y="159492"/>
                    <a:pt x="864327" y="159492"/>
                    <a:pt x="864327" y="159492"/>
                  </a:cubicBezTo>
                  <a:lnTo>
                    <a:pt x="864327" y="263530"/>
                  </a:lnTo>
                  <a:cubicBezTo>
                    <a:pt x="864185" y="265887"/>
                    <a:pt x="863961" y="268204"/>
                    <a:pt x="863961" y="270581"/>
                  </a:cubicBezTo>
                  <a:cubicBezTo>
                    <a:pt x="863961" y="271211"/>
                    <a:pt x="864287" y="271760"/>
                    <a:pt x="864327" y="272390"/>
                  </a:cubicBezTo>
                  <a:lnTo>
                    <a:pt x="864327" y="657068"/>
                  </a:lnTo>
                  <a:cubicBezTo>
                    <a:pt x="864327" y="671292"/>
                    <a:pt x="875889" y="682833"/>
                    <a:pt x="890113" y="682833"/>
                  </a:cubicBezTo>
                  <a:cubicBezTo>
                    <a:pt x="904337" y="682833"/>
                    <a:pt x="915879" y="671292"/>
                    <a:pt x="915899" y="657068"/>
                  </a:cubicBezTo>
                  <a:lnTo>
                    <a:pt x="915899" y="267086"/>
                  </a:lnTo>
                  <a:cubicBezTo>
                    <a:pt x="917830" y="227157"/>
                    <a:pt x="951703" y="195153"/>
                    <a:pt x="993400" y="195153"/>
                  </a:cubicBezTo>
                  <a:cubicBezTo>
                    <a:pt x="1036336" y="195153"/>
                    <a:pt x="1071266" y="228986"/>
                    <a:pt x="1071266" y="270581"/>
                  </a:cubicBezTo>
                  <a:lnTo>
                    <a:pt x="1071266" y="482356"/>
                  </a:lnTo>
                  <a:cubicBezTo>
                    <a:pt x="1071124" y="484713"/>
                    <a:pt x="1070900" y="487030"/>
                    <a:pt x="1070900" y="489407"/>
                  </a:cubicBezTo>
                  <a:cubicBezTo>
                    <a:pt x="1070900" y="490037"/>
                    <a:pt x="1071225" y="490586"/>
                    <a:pt x="1071266" y="491216"/>
                  </a:cubicBezTo>
                  <a:lnTo>
                    <a:pt x="1071266" y="716016"/>
                  </a:lnTo>
                  <a:cubicBezTo>
                    <a:pt x="1071266" y="730240"/>
                    <a:pt x="1082828" y="741782"/>
                    <a:pt x="1097052" y="741782"/>
                  </a:cubicBezTo>
                  <a:cubicBezTo>
                    <a:pt x="1111276" y="741782"/>
                    <a:pt x="1122838" y="730240"/>
                    <a:pt x="1122838" y="716016"/>
                  </a:cubicBezTo>
                  <a:lnTo>
                    <a:pt x="1122838" y="485912"/>
                  </a:lnTo>
                  <a:cubicBezTo>
                    <a:pt x="1124769" y="445984"/>
                    <a:pt x="1158642" y="413980"/>
                    <a:pt x="1200318" y="413980"/>
                  </a:cubicBezTo>
                  <a:cubicBezTo>
                    <a:pt x="1243255" y="413980"/>
                    <a:pt x="1278185" y="447833"/>
                    <a:pt x="1278185" y="489387"/>
                  </a:cubicBezTo>
                  <a:lnTo>
                    <a:pt x="1277453" y="1135807"/>
                  </a:lnTo>
                  <a:cubicBezTo>
                    <a:pt x="1277392" y="1214344"/>
                    <a:pt x="1243600" y="1289691"/>
                    <a:pt x="1184753" y="1342522"/>
                  </a:cubicBezTo>
                  <a:close/>
                </a:path>
              </a:pathLst>
            </a:custGeom>
            <a:solidFill>
              <a:srgbClr val="FFFFFF">
                <a:alpha val="67000"/>
              </a:srgbClr>
            </a:solidFill>
            <a:ln w="20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44E71"/>
                </a:solidFill>
                <a:effectLst/>
                <a:uLnTx/>
                <a:uFillTx/>
                <a:latin typeface="Arial" panose="020B0604020202020204"/>
                <a:ea typeface="+mn-ea"/>
                <a:cs typeface="+mn-cs"/>
              </a:endParaRPr>
            </a:p>
          </p:txBody>
        </p:sp>
        <p:sp>
          <p:nvSpPr>
            <p:cNvPr id="39" name="Graphic 34">
              <a:extLst>
                <a:ext uri="{FF2B5EF4-FFF2-40B4-BE49-F238E27FC236}">
                  <a16:creationId xmlns:a16="http://schemas.microsoft.com/office/drawing/2014/main" id="{6C8035BB-3C6A-85E4-7DC5-43630784B9F6}"/>
                </a:ext>
              </a:extLst>
            </p:cNvPr>
            <p:cNvSpPr/>
            <p:nvPr/>
          </p:nvSpPr>
          <p:spPr>
            <a:xfrm>
              <a:off x="1023756" y="2603582"/>
              <a:ext cx="988779" cy="1348334"/>
            </a:xfrm>
            <a:custGeom>
              <a:avLst/>
              <a:gdLst>
                <a:gd name="connsiteX0" fmla="*/ 973501 w 988778"/>
                <a:gd name="connsiteY0" fmla="*/ 831106 h 1348334"/>
                <a:gd name="connsiteX1" fmla="*/ 974041 w 988778"/>
                <a:gd name="connsiteY1" fmla="*/ 354514 h 1348334"/>
                <a:gd name="connsiteX2" fmla="*/ 878624 w 988778"/>
                <a:gd name="connsiteY2" fmla="*/ 260895 h 1348334"/>
                <a:gd name="connsiteX3" fmla="*/ 821514 w 988778"/>
                <a:gd name="connsiteY3" fmla="*/ 279712 h 1348334"/>
                <a:gd name="connsiteX4" fmla="*/ 821514 w 988778"/>
                <a:gd name="connsiteY4" fmla="*/ 193179 h 1348334"/>
                <a:gd name="connsiteX5" fmla="*/ 821469 w 988778"/>
                <a:gd name="connsiteY5" fmla="*/ 192984 h 1348334"/>
                <a:gd name="connsiteX6" fmla="*/ 726067 w 988778"/>
                <a:gd name="connsiteY6" fmla="*/ 99560 h 1348334"/>
                <a:gd name="connsiteX7" fmla="*/ 668943 w 988778"/>
                <a:gd name="connsiteY7" fmla="*/ 118376 h 1348334"/>
                <a:gd name="connsiteX8" fmla="*/ 668943 w 988778"/>
                <a:gd name="connsiteY8" fmla="*/ 111275 h 1348334"/>
                <a:gd name="connsiteX9" fmla="*/ 668928 w 988778"/>
                <a:gd name="connsiteY9" fmla="*/ 111170 h 1348334"/>
                <a:gd name="connsiteX10" fmla="*/ 573511 w 988778"/>
                <a:gd name="connsiteY10" fmla="*/ 17641 h 1348334"/>
                <a:gd name="connsiteX11" fmla="*/ 478109 w 988778"/>
                <a:gd name="connsiteY11" fmla="*/ 111260 h 1348334"/>
                <a:gd name="connsiteX12" fmla="*/ 478363 w 988778"/>
                <a:gd name="connsiteY12" fmla="*/ 112519 h 1348334"/>
                <a:gd name="connsiteX13" fmla="*/ 478363 w 988778"/>
                <a:gd name="connsiteY13" fmla="*/ 157029 h 1348334"/>
                <a:gd name="connsiteX14" fmla="*/ 420954 w 988778"/>
                <a:gd name="connsiteY14" fmla="*/ 138017 h 1348334"/>
                <a:gd name="connsiteX15" fmla="*/ 325552 w 988778"/>
                <a:gd name="connsiteY15" fmla="*/ 231636 h 1348334"/>
                <a:gd name="connsiteX16" fmla="*/ 325552 w 988778"/>
                <a:gd name="connsiteY16" fmla="*/ 661425 h 1348334"/>
                <a:gd name="connsiteX17" fmla="*/ 325507 w 988778"/>
                <a:gd name="connsiteY17" fmla="*/ 664062 h 1348334"/>
                <a:gd name="connsiteX18" fmla="*/ 314181 w 988778"/>
                <a:gd name="connsiteY18" fmla="*/ 653305 h 1348334"/>
                <a:gd name="connsiteX19" fmla="*/ 299574 w 988778"/>
                <a:gd name="connsiteY19" fmla="*/ 637036 h 1348334"/>
                <a:gd name="connsiteX20" fmla="*/ 252427 w 988778"/>
                <a:gd name="connsiteY20" fmla="*/ 586144 h 1348334"/>
                <a:gd name="connsiteX21" fmla="*/ 46192 w 988778"/>
                <a:gd name="connsiteY21" fmla="*/ 545484 h 1348334"/>
                <a:gd name="connsiteX22" fmla="*/ 64679 w 988778"/>
                <a:gd name="connsiteY22" fmla="*/ 710744 h 1348334"/>
                <a:gd name="connsiteX23" fmla="*/ 73848 w 988778"/>
                <a:gd name="connsiteY23" fmla="*/ 723554 h 1348334"/>
                <a:gd name="connsiteX24" fmla="*/ 138298 w 988778"/>
                <a:gd name="connsiteY24" fmla="*/ 807660 h 1348334"/>
                <a:gd name="connsiteX25" fmla="*/ 184636 w 988778"/>
                <a:gd name="connsiteY25" fmla="*/ 870792 h 1348334"/>
                <a:gd name="connsiteX26" fmla="*/ 208711 w 988778"/>
                <a:gd name="connsiteY26" fmla="*/ 940351 h 1348334"/>
                <a:gd name="connsiteX27" fmla="*/ 273311 w 988778"/>
                <a:gd name="connsiteY27" fmla="*/ 1046015 h 1348334"/>
                <a:gd name="connsiteX28" fmla="*/ 278016 w 988778"/>
                <a:gd name="connsiteY28" fmla="*/ 1048952 h 1348334"/>
                <a:gd name="connsiteX29" fmla="*/ 283738 w 988778"/>
                <a:gd name="connsiteY29" fmla="*/ 1057416 h 1348334"/>
                <a:gd name="connsiteX30" fmla="*/ 280577 w 988778"/>
                <a:gd name="connsiteY30" fmla="*/ 1068667 h 1348334"/>
                <a:gd name="connsiteX31" fmla="*/ 262884 w 988778"/>
                <a:gd name="connsiteY31" fmla="*/ 1120339 h 1348334"/>
                <a:gd name="connsiteX32" fmla="*/ 262884 w 988778"/>
                <a:gd name="connsiteY32" fmla="*/ 1260790 h 1348334"/>
                <a:gd name="connsiteX33" fmla="*/ 344069 w 988778"/>
                <a:gd name="connsiteY33" fmla="*/ 1341286 h 1348334"/>
                <a:gd name="connsiteX34" fmla="*/ 845769 w 988778"/>
                <a:gd name="connsiteY34" fmla="*/ 1341286 h 1348334"/>
                <a:gd name="connsiteX35" fmla="*/ 926909 w 988778"/>
                <a:gd name="connsiteY35" fmla="*/ 1260805 h 1348334"/>
                <a:gd name="connsiteX36" fmla="*/ 926909 w 988778"/>
                <a:gd name="connsiteY36" fmla="*/ 1120354 h 1348334"/>
                <a:gd name="connsiteX37" fmla="*/ 889725 w 988778"/>
                <a:gd name="connsiteY37" fmla="*/ 1052712 h 1348334"/>
                <a:gd name="connsiteX38" fmla="*/ 898639 w 988778"/>
                <a:gd name="connsiteY38" fmla="*/ 1006075 h 1348334"/>
                <a:gd name="connsiteX39" fmla="*/ 973501 w 988778"/>
                <a:gd name="connsiteY39" fmla="*/ 831106 h 1348334"/>
                <a:gd name="connsiteX40" fmla="*/ 888931 w 988778"/>
                <a:gd name="connsiteY40" fmla="*/ 1260820 h 1348334"/>
                <a:gd name="connsiteX41" fmla="*/ 845754 w 988778"/>
                <a:gd name="connsiteY41" fmla="*/ 1303308 h 1348334"/>
                <a:gd name="connsiteX42" fmla="*/ 344054 w 988778"/>
                <a:gd name="connsiteY42" fmla="*/ 1303308 h 1348334"/>
                <a:gd name="connsiteX43" fmla="*/ 300862 w 988778"/>
                <a:gd name="connsiteY43" fmla="*/ 1260820 h 1348334"/>
                <a:gd name="connsiteX44" fmla="*/ 300862 w 988778"/>
                <a:gd name="connsiteY44" fmla="*/ 1120369 h 1348334"/>
                <a:gd name="connsiteX45" fmla="*/ 310016 w 988778"/>
                <a:gd name="connsiteY45" fmla="*/ 1092683 h 1348334"/>
                <a:gd name="connsiteX46" fmla="*/ 316997 w 988778"/>
                <a:gd name="connsiteY46" fmla="*/ 1081072 h 1348334"/>
                <a:gd name="connsiteX47" fmla="*/ 861829 w 988778"/>
                <a:gd name="connsiteY47" fmla="*/ 1081072 h 1348334"/>
                <a:gd name="connsiteX48" fmla="*/ 888931 w 988778"/>
                <a:gd name="connsiteY48" fmla="*/ 1120369 h 1348334"/>
                <a:gd name="connsiteX49" fmla="*/ 888931 w 988778"/>
                <a:gd name="connsiteY49" fmla="*/ 1260820 h 1348334"/>
                <a:gd name="connsiteX50" fmla="*/ 867163 w 988778"/>
                <a:gd name="connsiteY50" fmla="*/ 983483 h 1348334"/>
                <a:gd name="connsiteX51" fmla="*/ 860856 w 988778"/>
                <a:gd name="connsiteY51" fmla="*/ 997610 h 1348334"/>
                <a:gd name="connsiteX52" fmla="*/ 852751 w 988778"/>
                <a:gd name="connsiteY52" fmla="*/ 1043049 h 1348334"/>
                <a:gd name="connsiteX53" fmla="*/ 318930 w 988778"/>
                <a:gd name="connsiteY53" fmla="*/ 1043049 h 1348334"/>
                <a:gd name="connsiteX54" fmla="*/ 298136 w 988778"/>
                <a:gd name="connsiteY54" fmla="*/ 1016741 h 1348334"/>
                <a:gd name="connsiteX55" fmla="*/ 293431 w 988778"/>
                <a:gd name="connsiteY55" fmla="*/ 1013805 h 1348334"/>
                <a:gd name="connsiteX56" fmla="*/ 245731 w 988778"/>
                <a:gd name="connsiteY56" fmla="*/ 931901 h 1348334"/>
                <a:gd name="connsiteX57" fmla="*/ 217610 w 988778"/>
                <a:gd name="connsiteY57" fmla="*/ 851960 h 1348334"/>
                <a:gd name="connsiteX58" fmla="*/ 167737 w 988778"/>
                <a:gd name="connsiteY58" fmla="*/ 783659 h 1348334"/>
                <a:gd name="connsiteX59" fmla="*/ 104934 w 988778"/>
                <a:gd name="connsiteY59" fmla="*/ 701726 h 1348334"/>
                <a:gd name="connsiteX60" fmla="*/ 95466 w 988778"/>
                <a:gd name="connsiteY60" fmla="*/ 688497 h 1348334"/>
                <a:gd name="connsiteX61" fmla="*/ 72604 w 988778"/>
                <a:gd name="connsiteY61" fmla="*/ 572795 h 1348334"/>
                <a:gd name="connsiteX62" fmla="*/ 225266 w 988778"/>
                <a:gd name="connsiteY62" fmla="*/ 612721 h 1348334"/>
                <a:gd name="connsiteX63" fmla="*/ 271094 w 988778"/>
                <a:gd name="connsiteY63" fmla="*/ 662205 h 1348334"/>
                <a:gd name="connsiteX64" fmla="*/ 285926 w 988778"/>
                <a:gd name="connsiteY64" fmla="*/ 678714 h 1348334"/>
                <a:gd name="connsiteX65" fmla="*/ 342077 w 988778"/>
                <a:gd name="connsiteY65" fmla="*/ 704662 h 1348334"/>
                <a:gd name="connsiteX66" fmla="*/ 363545 w 988778"/>
                <a:gd name="connsiteY66" fmla="*/ 661425 h 1348334"/>
                <a:gd name="connsiteX67" fmla="*/ 363545 w 988778"/>
                <a:gd name="connsiteY67" fmla="*/ 231636 h 1348334"/>
                <a:gd name="connsiteX68" fmla="*/ 420954 w 988778"/>
                <a:gd name="connsiteY68" fmla="*/ 176025 h 1348334"/>
                <a:gd name="connsiteX69" fmla="*/ 478363 w 988778"/>
                <a:gd name="connsiteY69" fmla="*/ 231487 h 1348334"/>
                <a:gd name="connsiteX70" fmla="*/ 478363 w 988778"/>
                <a:gd name="connsiteY70" fmla="*/ 478127 h 1348334"/>
                <a:gd name="connsiteX71" fmla="*/ 497360 w 988778"/>
                <a:gd name="connsiteY71" fmla="*/ 497123 h 1348334"/>
                <a:gd name="connsiteX72" fmla="*/ 516356 w 988778"/>
                <a:gd name="connsiteY72" fmla="*/ 478127 h 1348334"/>
                <a:gd name="connsiteX73" fmla="*/ 516356 w 988778"/>
                <a:gd name="connsiteY73" fmla="*/ 231711 h 1348334"/>
                <a:gd name="connsiteX74" fmla="*/ 516371 w 988778"/>
                <a:gd name="connsiteY74" fmla="*/ 231636 h 1348334"/>
                <a:gd name="connsiteX75" fmla="*/ 516356 w 988778"/>
                <a:gd name="connsiteY75" fmla="*/ 231337 h 1348334"/>
                <a:gd name="connsiteX76" fmla="*/ 516356 w 988778"/>
                <a:gd name="connsiteY76" fmla="*/ 111275 h 1348334"/>
                <a:gd name="connsiteX77" fmla="*/ 516191 w 988778"/>
                <a:gd name="connsiteY77" fmla="*/ 110436 h 1348334"/>
                <a:gd name="connsiteX78" fmla="*/ 573511 w 988778"/>
                <a:gd name="connsiteY78" fmla="*/ 55649 h 1348334"/>
                <a:gd name="connsiteX79" fmla="*/ 630920 w 988778"/>
                <a:gd name="connsiteY79" fmla="*/ 111260 h 1348334"/>
                <a:gd name="connsiteX80" fmla="*/ 630920 w 988778"/>
                <a:gd name="connsiteY80" fmla="*/ 111260 h 1348334"/>
                <a:gd name="connsiteX81" fmla="*/ 630920 w 988778"/>
                <a:gd name="connsiteY81" fmla="*/ 111260 h 1348334"/>
                <a:gd name="connsiteX82" fmla="*/ 630920 w 988778"/>
                <a:gd name="connsiteY82" fmla="*/ 187965 h 1348334"/>
                <a:gd name="connsiteX83" fmla="*/ 630650 w 988778"/>
                <a:gd name="connsiteY83" fmla="*/ 193164 h 1348334"/>
                <a:gd name="connsiteX84" fmla="*/ 630920 w 988778"/>
                <a:gd name="connsiteY84" fmla="*/ 194497 h 1348334"/>
                <a:gd name="connsiteX85" fmla="*/ 630920 w 988778"/>
                <a:gd name="connsiteY85" fmla="*/ 478112 h 1348334"/>
                <a:gd name="connsiteX86" fmla="*/ 649931 w 988778"/>
                <a:gd name="connsiteY86" fmla="*/ 497108 h 1348334"/>
                <a:gd name="connsiteX87" fmla="*/ 668943 w 988778"/>
                <a:gd name="connsiteY87" fmla="*/ 478112 h 1348334"/>
                <a:gd name="connsiteX88" fmla="*/ 668943 w 988778"/>
                <a:gd name="connsiteY88" fmla="*/ 190587 h 1348334"/>
                <a:gd name="connsiteX89" fmla="*/ 726082 w 988778"/>
                <a:gd name="connsiteY89" fmla="*/ 137553 h 1348334"/>
                <a:gd name="connsiteX90" fmla="*/ 783491 w 988778"/>
                <a:gd name="connsiteY90" fmla="*/ 193164 h 1348334"/>
                <a:gd name="connsiteX91" fmla="*/ 783491 w 988778"/>
                <a:gd name="connsiteY91" fmla="*/ 349301 h 1348334"/>
                <a:gd name="connsiteX92" fmla="*/ 783222 w 988778"/>
                <a:gd name="connsiteY92" fmla="*/ 354500 h 1348334"/>
                <a:gd name="connsiteX93" fmla="*/ 783491 w 988778"/>
                <a:gd name="connsiteY93" fmla="*/ 355833 h 1348334"/>
                <a:gd name="connsiteX94" fmla="*/ 783491 w 988778"/>
                <a:gd name="connsiteY94" fmla="*/ 521573 h 1348334"/>
                <a:gd name="connsiteX95" fmla="*/ 802503 w 988778"/>
                <a:gd name="connsiteY95" fmla="*/ 540570 h 1348334"/>
                <a:gd name="connsiteX96" fmla="*/ 821514 w 988778"/>
                <a:gd name="connsiteY96" fmla="*/ 521573 h 1348334"/>
                <a:gd name="connsiteX97" fmla="*/ 821514 w 988778"/>
                <a:gd name="connsiteY97" fmla="*/ 351923 h 1348334"/>
                <a:gd name="connsiteX98" fmla="*/ 878639 w 988778"/>
                <a:gd name="connsiteY98" fmla="*/ 298888 h 1348334"/>
                <a:gd name="connsiteX99" fmla="*/ 936048 w 988778"/>
                <a:gd name="connsiteY99" fmla="*/ 354485 h 1348334"/>
                <a:gd name="connsiteX100" fmla="*/ 935508 w 988778"/>
                <a:gd name="connsiteY100" fmla="*/ 831076 h 1348334"/>
                <a:gd name="connsiteX101" fmla="*/ 867163 w 988778"/>
                <a:gd name="connsiteY101" fmla="*/ 983483 h 1348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88778" h="1348334">
                  <a:moveTo>
                    <a:pt x="973501" y="831106"/>
                  </a:moveTo>
                  <a:lnTo>
                    <a:pt x="974041" y="354514"/>
                  </a:lnTo>
                  <a:cubicBezTo>
                    <a:pt x="974041" y="302888"/>
                    <a:pt x="931239" y="260895"/>
                    <a:pt x="878624" y="260895"/>
                  </a:cubicBezTo>
                  <a:cubicBezTo>
                    <a:pt x="857200" y="260895"/>
                    <a:pt x="837455" y="267952"/>
                    <a:pt x="821514" y="279712"/>
                  </a:cubicBezTo>
                  <a:lnTo>
                    <a:pt x="821514" y="193179"/>
                  </a:lnTo>
                  <a:cubicBezTo>
                    <a:pt x="821514" y="193104"/>
                    <a:pt x="821469" y="193044"/>
                    <a:pt x="821469" y="192984"/>
                  </a:cubicBezTo>
                  <a:cubicBezTo>
                    <a:pt x="821364" y="141448"/>
                    <a:pt x="778607" y="99560"/>
                    <a:pt x="726067" y="99560"/>
                  </a:cubicBezTo>
                  <a:cubicBezTo>
                    <a:pt x="704629" y="99560"/>
                    <a:pt x="684898" y="106616"/>
                    <a:pt x="668943" y="118376"/>
                  </a:cubicBezTo>
                  <a:lnTo>
                    <a:pt x="668943" y="111275"/>
                  </a:lnTo>
                  <a:cubicBezTo>
                    <a:pt x="668943" y="111245"/>
                    <a:pt x="668928" y="111215"/>
                    <a:pt x="668928" y="111170"/>
                  </a:cubicBezTo>
                  <a:cubicBezTo>
                    <a:pt x="668883" y="59589"/>
                    <a:pt x="626096" y="17641"/>
                    <a:pt x="573511" y="17641"/>
                  </a:cubicBezTo>
                  <a:cubicBezTo>
                    <a:pt x="520895" y="17641"/>
                    <a:pt x="478109" y="59649"/>
                    <a:pt x="478109" y="111260"/>
                  </a:cubicBezTo>
                  <a:cubicBezTo>
                    <a:pt x="478109" y="111709"/>
                    <a:pt x="478333" y="112084"/>
                    <a:pt x="478363" y="112519"/>
                  </a:cubicBezTo>
                  <a:lnTo>
                    <a:pt x="478363" y="157029"/>
                  </a:lnTo>
                  <a:cubicBezTo>
                    <a:pt x="462363" y="145148"/>
                    <a:pt x="442512" y="138017"/>
                    <a:pt x="420954" y="138017"/>
                  </a:cubicBezTo>
                  <a:cubicBezTo>
                    <a:pt x="368339" y="138017"/>
                    <a:pt x="325552" y="180025"/>
                    <a:pt x="325552" y="231636"/>
                  </a:cubicBezTo>
                  <a:lnTo>
                    <a:pt x="325552" y="661425"/>
                  </a:lnTo>
                  <a:cubicBezTo>
                    <a:pt x="325552" y="662384"/>
                    <a:pt x="325537" y="663253"/>
                    <a:pt x="325507" y="664062"/>
                  </a:cubicBezTo>
                  <a:cubicBezTo>
                    <a:pt x="321837" y="661156"/>
                    <a:pt x="317627" y="657231"/>
                    <a:pt x="314181" y="653305"/>
                  </a:cubicBezTo>
                  <a:cubicBezTo>
                    <a:pt x="309462" y="648227"/>
                    <a:pt x="304802" y="642953"/>
                    <a:pt x="299574" y="637036"/>
                  </a:cubicBezTo>
                  <a:cubicBezTo>
                    <a:pt x="288398" y="624406"/>
                    <a:pt x="274495" y="608676"/>
                    <a:pt x="252427" y="586144"/>
                  </a:cubicBezTo>
                  <a:cubicBezTo>
                    <a:pt x="200591" y="533214"/>
                    <a:pt x="122807" y="471400"/>
                    <a:pt x="46192" y="545484"/>
                  </a:cubicBezTo>
                  <a:cubicBezTo>
                    <a:pt x="-13210" y="602938"/>
                    <a:pt x="33667" y="667823"/>
                    <a:pt x="64679" y="710744"/>
                  </a:cubicBezTo>
                  <a:cubicBezTo>
                    <a:pt x="67825" y="715104"/>
                    <a:pt x="70911" y="719389"/>
                    <a:pt x="73848" y="723554"/>
                  </a:cubicBezTo>
                  <a:cubicBezTo>
                    <a:pt x="99152" y="759614"/>
                    <a:pt x="120860" y="786251"/>
                    <a:pt x="138298" y="807660"/>
                  </a:cubicBezTo>
                  <a:cubicBezTo>
                    <a:pt x="157489" y="831211"/>
                    <a:pt x="172651" y="849818"/>
                    <a:pt x="184636" y="870792"/>
                  </a:cubicBezTo>
                  <a:cubicBezTo>
                    <a:pt x="198299" y="894702"/>
                    <a:pt x="203588" y="917909"/>
                    <a:pt x="208711" y="940351"/>
                  </a:cubicBezTo>
                  <a:cubicBezTo>
                    <a:pt x="217251" y="977790"/>
                    <a:pt x="226090" y="1016517"/>
                    <a:pt x="273311" y="1046015"/>
                  </a:cubicBezTo>
                  <a:lnTo>
                    <a:pt x="278016" y="1048952"/>
                  </a:lnTo>
                  <a:cubicBezTo>
                    <a:pt x="282001" y="1051439"/>
                    <a:pt x="283334" y="1054930"/>
                    <a:pt x="283738" y="1057416"/>
                  </a:cubicBezTo>
                  <a:cubicBezTo>
                    <a:pt x="284383" y="1061312"/>
                    <a:pt x="283229" y="1065401"/>
                    <a:pt x="280577" y="1068667"/>
                  </a:cubicBezTo>
                  <a:cubicBezTo>
                    <a:pt x="268997" y="1082870"/>
                    <a:pt x="262884" y="1100728"/>
                    <a:pt x="262884" y="1120339"/>
                  </a:cubicBezTo>
                  <a:lnTo>
                    <a:pt x="262884" y="1260790"/>
                  </a:lnTo>
                  <a:cubicBezTo>
                    <a:pt x="262884" y="1305180"/>
                    <a:pt x="299304" y="1341286"/>
                    <a:pt x="344069" y="1341286"/>
                  </a:cubicBezTo>
                  <a:lnTo>
                    <a:pt x="845769" y="1341286"/>
                  </a:lnTo>
                  <a:cubicBezTo>
                    <a:pt x="890534" y="1341286"/>
                    <a:pt x="926954" y="1305180"/>
                    <a:pt x="926909" y="1260805"/>
                  </a:cubicBezTo>
                  <a:lnTo>
                    <a:pt x="926909" y="1120354"/>
                  </a:lnTo>
                  <a:cubicBezTo>
                    <a:pt x="926909" y="1092533"/>
                    <a:pt x="912542" y="1067289"/>
                    <a:pt x="889725" y="1052712"/>
                  </a:cubicBezTo>
                  <a:cubicBezTo>
                    <a:pt x="894879" y="1037611"/>
                    <a:pt x="897845" y="1022015"/>
                    <a:pt x="898639" y="1006075"/>
                  </a:cubicBezTo>
                  <a:cubicBezTo>
                    <a:pt x="946235" y="960291"/>
                    <a:pt x="973412" y="896994"/>
                    <a:pt x="973501" y="831106"/>
                  </a:cubicBezTo>
                  <a:close/>
                  <a:moveTo>
                    <a:pt x="888931" y="1260820"/>
                  </a:moveTo>
                  <a:cubicBezTo>
                    <a:pt x="888931" y="1284251"/>
                    <a:pt x="869560" y="1303308"/>
                    <a:pt x="845754" y="1303308"/>
                  </a:cubicBezTo>
                  <a:lnTo>
                    <a:pt x="344054" y="1303308"/>
                  </a:lnTo>
                  <a:cubicBezTo>
                    <a:pt x="320233" y="1303308"/>
                    <a:pt x="300862" y="1284236"/>
                    <a:pt x="300862" y="1260820"/>
                  </a:cubicBezTo>
                  <a:lnTo>
                    <a:pt x="300862" y="1120369"/>
                  </a:lnTo>
                  <a:cubicBezTo>
                    <a:pt x="300862" y="1106765"/>
                    <a:pt x="305836" y="1097821"/>
                    <a:pt x="310016" y="1092683"/>
                  </a:cubicBezTo>
                  <a:cubicBezTo>
                    <a:pt x="312923" y="1089117"/>
                    <a:pt x="315140" y="1085162"/>
                    <a:pt x="316997" y="1081072"/>
                  </a:cubicBezTo>
                  <a:lnTo>
                    <a:pt x="861829" y="1081072"/>
                  </a:lnTo>
                  <a:cubicBezTo>
                    <a:pt x="878099" y="1087529"/>
                    <a:pt x="888931" y="1102960"/>
                    <a:pt x="888931" y="1120369"/>
                  </a:cubicBezTo>
                  <a:lnTo>
                    <a:pt x="888931" y="1260820"/>
                  </a:lnTo>
                  <a:close/>
                  <a:moveTo>
                    <a:pt x="867163" y="983483"/>
                  </a:moveTo>
                  <a:cubicBezTo>
                    <a:pt x="863148" y="987078"/>
                    <a:pt x="860856" y="992217"/>
                    <a:pt x="860856" y="997610"/>
                  </a:cubicBezTo>
                  <a:cubicBezTo>
                    <a:pt x="860856" y="1013221"/>
                    <a:pt x="858054" y="1028442"/>
                    <a:pt x="852751" y="1043049"/>
                  </a:cubicBezTo>
                  <a:lnTo>
                    <a:pt x="318930" y="1043049"/>
                  </a:lnTo>
                  <a:cubicBezTo>
                    <a:pt x="315185" y="1032277"/>
                    <a:pt x="307993" y="1022899"/>
                    <a:pt x="298136" y="1016741"/>
                  </a:cubicBezTo>
                  <a:lnTo>
                    <a:pt x="293431" y="1013805"/>
                  </a:lnTo>
                  <a:cubicBezTo>
                    <a:pt x="259603" y="992666"/>
                    <a:pt x="253790" y="967168"/>
                    <a:pt x="245731" y="931901"/>
                  </a:cubicBezTo>
                  <a:cubicBezTo>
                    <a:pt x="240277" y="907916"/>
                    <a:pt x="234075" y="880755"/>
                    <a:pt x="217610" y="851960"/>
                  </a:cubicBezTo>
                  <a:cubicBezTo>
                    <a:pt x="204067" y="828259"/>
                    <a:pt x="188022" y="808574"/>
                    <a:pt x="167737" y="783659"/>
                  </a:cubicBezTo>
                  <a:cubicBezTo>
                    <a:pt x="149789" y="761637"/>
                    <a:pt x="129459" y="736677"/>
                    <a:pt x="104934" y="701726"/>
                  </a:cubicBezTo>
                  <a:cubicBezTo>
                    <a:pt x="101908" y="697411"/>
                    <a:pt x="98717" y="692991"/>
                    <a:pt x="95466" y="688497"/>
                  </a:cubicBezTo>
                  <a:cubicBezTo>
                    <a:pt x="60065" y="639478"/>
                    <a:pt x="39345" y="604945"/>
                    <a:pt x="72604" y="572795"/>
                  </a:cubicBezTo>
                  <a:cubicBezTo>
                    <a:pt x="100814" y="545499"/>
                    <a:pt x="138208" y="523835"/>
                    <a:pt x="225266" y="612721"/>
                  </a:cubicBezTo>
                  <a:cubicBezTo>
                    <a:pt x="246659" y="634564"/>
                    <a:pt x="260202" y="649890"/>
                    <a:pt x="271094" y="662205"/>
                  </a:cubicBezTo>
                  <a:cubicBezTo>
                    <a:pt x="276547" y="668377"/>
                    <a:pt x="281416" y="673875"/>
                    <a:pt x="285926" y="678714"/>
                  </a:cubicBezTo>
                  <a:cubicBezTo>
                    <a:pt x="295214" y="689366"/>
                    <a:pt x="319245" y="713262"/>
                    <a:pt x="342077" y="704662"/>
                  </a:cubicBezTo>
                  <a:cubicBezTo>
                    <a:pt x="356324" y="699329"/>
                    <a:pt x="363545" y="684782"/>
                    <a:pt x="363545" y="661425"/>
                  </a:cubicBezTo>
                  <a:lnTo>
                    <a:pt x="363545" y="231636"/>
                  </a:lnTo>
                  <a:cubicBezTo>
                    <a:pt x="363545" y="200984"/>
                    <a:pt x="389298" y="176025"/>
                    <a:pt x="420954" y="176025"/>
                  </a:cubicBezTo>
                  <a:cubicBezTo>
                    <a:pt x="452565" y="176025"/>
                    <a:pt x="478273" y="200894"/>
                    <a:pt x="478363" y="231487"/>
                  </a:cubicBezTo>
                  <a:lnTo>
                    <a:pt x="478363" y="478127"/>
                  </a:lnTo>
                  <a:cubicBezTo>
                    <a:pt x="478363" y="488614"/>
                    <a:pt x="486873" y="497123"/>
                    <a:pt x="497360" y="497123"/>
                  </a:cubicBezTo>
                  <a:cubicBezTo>
                    <a:pt x="507847" y="497123"/>
                    <a:pt x="516356" y="488614"/>
                    <a:pt x="516356" y="478127"/>
                  </a:cubicBezTo>
                  <a:lnTo>
                    <a:pt x="516356" y="231711"/>
                  </a:lnTo>
                  <a:cubicBezTo>
                    <a:pt x="516356" y="231681"/>
                    <a:pt x="516371" y="231666"/>
                    <a:pt x="516371" y="231636"/>
                  </a:cubicBezTo>
                  <a:cubicBezTo>
                    <a:pt x="516371" y="231532"/>
                    <a:pt x="516356" y="231442"/>
                    <a:pt x="516356" y="231337"/>
                  </a:cubicBezTo>
                  <a:lnTo>
                    <a:pt x="516356" y="111275"/>
                  </a:lnTo>
                  <a:cubicBezTo>
                    <a:pt x="516356" y="110975"/>
                    <a:pt x="516206" y="110736"/>
                    <a:pt x="516191" y="110436"/>
                  </a:cubicBezTo>
                  <a:cubicBezTo>
                    <a:pt x="516656" y="80174"/>
                    <a:pt x="542154" y="55649"/>
                    <a:pt x="573511" y="55649"/>
                  </a:cubicBezTo>
                  <a:cubicBezTo>
                    <a:pt x="605166" y="55649"/>
                    <a:pt x="630920" y="80593"/>
                    <a:pt x="630920" y="111260"/>
                  </a:cubicBezTo>
                  <a:cubicBezTo>
                    <a:pt x="630920" y="111260"/>
                    <a:pt x="630920" y="111260"/>
                    <a:pt x="630920" y="111260"/>
                  </a:cubicBezTo>
                  <a:cubicBezTo>
                    <a:pt x="630920" y="111260"/>
                    <a:pt x="630920" y="111260"/>
                    <a:pt x="630920" y="111260"/>
                  </a:cubicBezTo>
                  <a:lnTo>
                    <a:pt x="630920" y="187965"/>
                  </a:lnTo>
                  <a:cubicBezTo>
                    <a:pt x="630815" y="189703"/>
                    <a:pt x="630650" y="191411"/>
                    <a:pt x="630650" y="193164"/>
                  </a:cubicBezTo>
                  <a:cubicBezTo>
                    <a:pt x="630650" y="193628"/>
                    <a:pt x="630890" y="194033"/>
                    <a:pt x="630920" y="194497"/>
                  </a:cubicBezTo>
                  <a:lnTo>
                    <a:pt x="630920" y="478112"/>
                  </a:lnTo>
                  <a:cubicBezTo>
                    <a:pt x="630920" y="488599"/>
                    <a:pt x="639444" y="497108"/>
                    <a:pt x="649931" y="497108"/>
                  </a:cubicBezTo>
                  <a:cubicBezTo>
                    <a:pt x="660418" y="497108"/>
                    <a:pt x="668928" y="488599"/>
                    <a:pt x="668943" y="478112"/>
                  </a:cubicBezTo>
                  <a:lnTo>
                    <a:pt x="668943" y="190587"/>
                  </a:lnTo>
                  <a:cubicBezTo>
                    <a:pt x="670366" y="161148"/>
                    <a:pt x="695340" y="137553"/>
                    <a:pt x="726082" y="137553"/>
                  </a:cubicBezTo>
                  <a:cubicBezTo>
                    <a:pt x="757738" y="137553"/>
                    <a:pt x="783491" y="162497"/>
                    <a:pt x="783491" y="193164"/>
                  </a:cubicBezTo>
                  <a:lnTo>
                    <a:pt x="783491" y="349301"/>
                  </a:lnTo>
                  <a:cubicBezTo>
                    <a:pt x="783386" y="351039"/>
                    <a:pt x="783222" y="352747"/>
                    <a:pt x="783222" y="354500"/>
                  </a:cubicBezTo>
                  <a:cubicBezTo>
                    <a:pt x="783222" y="354964"/>
                    <a:pt x="783461" y="355369"/>
                    <a:pt x="783491" y="355833"/>
                  </a:cubicBezTo>
                  <a:lnTo>
                    <a:pt x="783491" y="521573"/>
                  </a:lnTo>
                  <a:cubicBezTo>
                    <a:pt x="783491" y="532060"/>
                    <a:pt x="792016" y="540570"/>
                    <a:pt x="802503" y="540570"/>
                  </a:cubicBezTo>
                  <a:cubicBezTo>
                    <a:pt x="812990" y="540570"/>
                    <a:pt x="821514" y="532060"/>
                    <a:pt x="821514" y="521573"/>
                  </a:cubicBezTo>
                  <a:lnTo>
                    <a:pt x="821514" y="351923"/>
                  </a:lnTo>
                  <a:cubicBezTo>
                    <a:pt x="822938" y="322484"/>
                    <a:pt x="847912" y="298888"/>
                    <a:pt x="878639" y="298888"/>
                  </a:cubicBezTo>
                  <a:cubicBezTo>
                    <a:pt x="910295" y="298888"/>
                    <a:pt x="936048" y="323848"/>
                    <a:pt x="936048" y="354485"/>
                  </a:cubicBezTo>
                  <a:lnTo>
                    <a:pt x="935508" y="831076"/>
                  </a:lnTo>
                  <a:cubicBezTo>
                    <a:pt x="935464" y="888979"/>
                    <a:pt x="910549" y="944531"/>
                    <a:pt x="867163" y="983483"/>
                  </a:cubicBezTo>
                  <a:close/>
                </a:path>
              </a:pathLst>
            </a:custGeom>
            <a:solidFill>
              <a:srgbClr val="FFFFFF">
                <a:alpha val="67000"/>
              </a:srgbClr>
            </a:solidFill>
            <a:ln w="1495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44E71"/>
                </a:solidFill>
                <a:effectLst/>
                <a:uLnTx/>
                <a:uFillTx/>
                <a:latin typeface="Arial" panose="020B0604020202020204"/>
                <a:ea typeface="+mn-ea"/>
                <a:cs typeface="+mn-cs"/>
              </a:endParaRPr>
            </a:p>
          </p:txBody>
        </p:sp>
        <p:sp>
          <p:nvSpPr>
            <p:cNvPr id="40" name="Graphic 34">
              <a:extLst>
                <a:ext uri="{FF2B5EF4-FFF2-40B4-BE49-F238E27FC236}">
                  <a16:creationId xmlns:a16="http://schemas.microsoft.com/office/drawing/2014/main" id="{3A819B96-2991-2B89-2264-357DF090E7B5}"/>
                </a:ext>
              </a:extLst>
            </p:cNvPr>
            <p:cNvSpPr/>
            <p:nvPr/>
          </p:nvSpPr>
          <p:spPr>
            <a:xfrm>
              <a:off x="1323022" y="4638843"/>
              <a:ext cx="689513" cy="940244"/>
            </a:xfrm>
            <a:custGeom>
              <a:avLst/>
              <a:gdLst>
                <a:gd name="connsiteX0" fmla="*/ 973501 w 988778"/>
                <a:gd name="connsiteY0" fmla="*/ 831106 h 1348334"/>
                <a:gd name="connsiteX1" fmla="*/ 974041 w 988778"/>
                <a:gd name="connsiteY1" fmla="*/ 354514 h 1348334"/>
                <a:gd name="connsiteX2" fmla="*/ 878624 w 988778"/>
                <a:gd name="connsiteY2" fmla="*/ 260895 h 1348334"/>
                <a:gd name="connsiteX3" fmla="*/ 821514 w 988778"/>
                <a:gd name="connsiteY3" fmla="*/ 279712 h 1348334"/>
                <a:gd name="connsiteX4" fmla="*/ 821514 w 988778"/>
                <a:gd name="connsiteY4" fmla="*/ 193179 h 1348334"/>
                <a:gd name="connsiteX5" fmla="*/ 821469 w 988778"/>
                <a:gd name="connsiteY5" fmla="*/ 192984 h 1348334"/>
                <a:gd name="connsiteX6" fmla="*/ 726067 w 988778"/>
                <a:gd name="connsiteY6" fmla="*/ 99560 h 1348334"/>
                <a:gd name="connsiteX7" fmla="*/ 668943 w 988778"/>
                <a:gd name="connsiteY7" fmla="*/ 118376 h 1348334"/>
                <a:gd name="connsiteX8" fmla="*/ 668943 w 988778"/>
                <a:gd name="connsiteY8" fmla="*/ 111275 h 1348334"/>
                <a:gd name="connsiteX9" fmla="*/ 668928 w 988778"/>
                <a:gd name="connsiteY9" fmla="*/ 111170 h 1348334"/>
                <a:gd name="connsiteX10" fmla="*/ 573511 w 988778"/>
                <a:gd name="connsiteY10" fmla="*/ 17641 h 1348334"/>
                <a:gd name="connsiteX11" fmla="*/ 478109 w 988778"/>
                <a:gd name="connsiteY11" fmla="*/ 111260 h 1348334"/>
                <a:gd name="connsiteX12" fmla="*/ 478363 w 988778"/>
                <a:gd name="connsiteY12" fmla="*/ 112519 h 1348334"/>
                <a:gd name="connsiteX13" fmla="*/ 478363 w 988778"/>
                <a:gd name="connsiteY13" fmla="*/ 157029 h 1348334"/>
                <a:gd name="connsiteX14" fmla="*/ 420954 w 988778"/>
                <a:gd name="connsiteY14" fmla="*/ 138017 h 1348334"/>
                <a:gd name="connsiteX15" fmla="*/ 325552 w 988778"/>
                <a:gd name="connsiteY15" fmla="*/ 231636 h 1348334"/>
                <a:gd name="connsiteX16" fmla="*/ 325552 w 988778"/>
                <a:gd name="connsiteY16" fmla="*/ 661425 h 1348334"/>
                <a:gd name="connsiteX17" fmla="*/ 325507 w 988778"/>
                <a:gd name="connsiteY17" fmla="*/ 664062 h 1348334"/>
                <a:gd name="connsiteX18" fmla="*/ 314181 w 988778"/>
                <a:gd name="connsiteY18" fmla="*/ 653305 h 1348334"/>
                <a:gd name="connsiteX19" fmla="*/ 299574 w 988778"/>
                <a:gd name="connsiteY19" fmla="*/ 637036 h 1348334"/>
                <a:gd name="connsiteX20" fmla="*/ 252427 w 988778"/>
                <a:gd name="connsiteY20" fmla="*/ 586144 h 1348334"/>
                <a:gd name="connsiteX21" fmla="*/ 46192 w 988778"/>
                <a:gd name="connsiteY21" fmla="*/ 545484 h 1348334"/>
                <a:gd name="connsiteX22" fmla="*/ 64679 w 988778"/>
                <a:gd name="connsiteY22" fmla="*/ 710744 h 1348334"/>
                <a:gd name="connsiteX23" fmla="*/ 73848 w 988778"/>
                <a:gd name="connsiteY23" fmla="*/ 723554 h 1348334"/>
                <a:gd name="connsiteX24" fmla="*/ 138298 w 988778"/>
                <a:gd name="connsiteY24" fmla="*/ 807660 h 1348334"/>
                <a:gd name="connsiteX25" fmla="*/ 184636 w 988778"/>
                <a:gd name="connsiteY25" fmla="*/ 870792 h 1348334"/>
                <a:gd name="connsiteX26" fmla="*/ 208711 w 988778"/>
                <a:gd name="connsiteY26" fmla="*/ 940351 h 1348334"/>
                <a:gd name="connsiteX27" fmla="*/ 273311 w 988778"/>
                <a:gd name="connsiteY27" fmla="*/ 1046015 h 1348334"/>
                <a:gd name="connsiteX28" fmla="*/ 278016 w 988778"/>
                <a:gd name="connsiteY28" fmla="*/ 1048952 h 1348334"/>
                <a:gd name="connsiteX29" fmla="*/ 283738 w 988778"/>
                <a:gd name="connsiteY29" fmla="*/ 1057416 h 1348334"/>
                <a:gd name="connsiteX30" fmla="*/ 280577 w 988778"/>
                <a:gd name="connsiteY30" fmla="*/ 1068667 h 1348334"/>
                <a:gd name="connsiteX31" fmla="*/ 262884 w 988778"/>
                <a:gd name="connsiteY31" fmla="*/ 1120339 h 1348334"/>
                <a:gd name="connsiteX32" fmla="*/ 262884 w 988778"/>
                <a:gd name="connsiteY32" fmla="*/ 1260790 h 1348334"/>
                <a:gd name="connsiteX33" fmla="*/ 344069 w 988778"/>
                <a:gd name="connsiteY33" fmla="*/ 1341286 h 1348334"/>
                <a:gd name="connsiteX34" fmla="*/ 845769 w 988778"/>
                <a:gd name="connsiteY34" fmla="*/ 1341286 h 1348334"/>
                <a:gd name="connsiteX35" fmla="*/ 926909 w 988778"/>
                <a:gd name="connsiteY35" fmla="*/ 1260805 h 1348334"/>
                <a:gd name="connsiteX36" fmla="*/ 926909 w 988778"/>
                <a:gd name="connsiteY36" fmla="*/ 1120354 h 1348334"/>
                <a:gd name="connsiteX37" fmla="*/ 889725 w 988778"/>
                <a:gd name="connsiteY37" fmla="*/ 1052712 h 1348334"/>
                <a:gd name="connsiteX38" fmla="*/ 898639 w 988778"/>
                <a:gd name="connsiteY38" fmla="*/ 1006075 h 1348334"/>
                <a:gd name="connsiteX39" fmla="*/ 973501 w 988778"/>
                <a:gd name="connsiteY39" fmla="*/ 831106 h 1348334"/>
                <a:gd name="connsiteX40" fmla="*/ 888931 w 988778"/>
                <a:gd name="connsiteY40" fmla="*/ 1260820 h 1348334"/>
                <a:gd name="connsiteX41" fmla="*/ 845754 w 988778"/>
                <a:gd name="connsiteY41" fmla="*/ 1303308 h 1348334"/>
                <a:gd name="connsiteX42" fmla="*/ 344054 w 988778"/>
                <a:gd name="connsiteY42" fmla="*/ 1303308 h 1348334"/>
                <a:gd name="connsiteX43" fmla="*/ 300862 w 988778"/>
                <a:gd name="connsiteY43" fmla="*/ 1260820 h 1348334"/>
                <a:gd name="connsiteX44" fmla="*/ 300862 w 988778"/>
                <a:gd name="connsiteY44" fmla="*/ 1120369 h 1348334"/>
                <a:gd name="connsiteX45" fmla="*/ 310016 w 988778"/>
                <a:gd name="connsiteY45" fmla="*/ 1092683 h 1348334"/>
                <a:gd name="connsiteX46" fmla="*/ 316997 w 988778"/>
                <a:gd name="connsiteY46" fmla="*/ 1081072 h 1348334"/>
                <a:gd name="connsiteX47" fmla="*/ 861829 w 988778"/>
                <a:gd name="connsiteY47" fmla="*/ 1081072 h 1348334"/>
                <a:gd name="connsiteX48" fmla="*/ 888931 w 988778"/>
                <a:gd name="connsiteY48" fmla="*/ 1120369 h 1348334"/>
                <a:gd name="connsiteX49" fmla="*/ 888931 w 988778"/>
                <a:gd name="connsiteY49" fmla="*/ 1260820 h 1348334"/>
                <a:gd name="connsiteX50" fmla="*/ 867163 w 988778"/>
                <a:gd name="connsiteY50" fmla="*/ 983483 h 1348334"/>
                <a:gd name="connsiteX51" fmla="*/ 860856 w 988778"/>
                <a:gd name="connsiteY51" fmla="*/ 997610 h 1348334"/>
                <a:gd name="connsiteX52" fmla="*/ 852751 w 988778"/>
                <a:gd name="connsiteY52" fmla="*/ 1043049 h 1348334"/>
                <a:gd name="connsiteX53" fmla="*/ 318930 w 988778"/>
                <a:gd name="connsiteY53" fmla="*/ 1043049 h 1348334"/>
                <a:gd name="connsiteX54" fmla="*/ 298136 w 988778"/>
                <a:gd name="connsiteY54" fmla="*/ 1016741 h 1348334"/>
                <a:gd name="connsiteX55" fmla="*/ 293431 w 988778"/>
                <a:gd name="connsiteY55" fmla="*/ 1013805 h 1348334"/>
                <a:gd name="connsiteX56" fmla="*/ 245731 w 988778"/>
                <a:gd name="connsiteY56" fmla="*/ 931901 h 1348334"/>
                <a:gd name="connsiteX57" fmla="*/ 217610 w 988778"/>
                <a:gd name="connsiteY57" fmla="*/ 851960 h 1348334"/>
                <a:gd name="connsiteX58" fmla="*/ 167737 w 988778"/>
                <a:gd name="connsiteY58" fmla="*/ 783659 h 1348334"/>
                <a:gd name="connsiteX59" fmla="*/ 104934 w 988778"/>
                <a:gd name="connsiteY59" fmla="*/ 701726 h 1348334"/>
                <a:gd name="connsiteX60" fmla="*/ 95466 w 988778"/>
                <a:gd name="connsiteY60" fmla="*/ 688497 h 1348334"/>
                <a:gd name="connsiteX61" fmla="*/ 72604 w 988778"/>
                <a:gd name="connsiteY61" fmla="*/ 572795 h 1348334"/>
                <a:gd name="connsiteX62" fmla="*/ 225266 w 988778"/>
                <a:gd name="connsiteY62" fmla="*/ 612721 h 1348334"/>
                <a:gd name="connsiteX63" fmla="*/ 271094 w 988778"/>
                <a:gd name="connsiteY63" fmla="*/ 662205 h 1348334"/>
                <a:gd name="connsiteX64" fmla="*/ 285926 w 988778"/>
                <a:gd name="connsiteY64" fmla="*/ 678714 h 1348334"/>
                <a:gd name="connsiteX65" fmla="*/ 342077 w 988778"/>
                <a:gd name="connsiteY65" fmla="*/ 704662 h 1348334"/>
                <a:gd name="connsiteX66" fmla="*/ 363545 w 988778"/>
                <a:gd name="connsiteY66" fmla="*/ 661425 h 1348334"/>
                <a:gd name="connsiteX67" fmla="*/ 363545 w 988778"/>
                <a:gd name="connsiteY67" fmla="*/ 231636 h 1348334"/>
                <a:gd name="connsiteX68" fmla="*/ 420954 w 988778"/>
                <a:gd name="connsiteY68" fmla="*/ 176025 h 1348334"/>
                <a:gd name="connsiteX69" fmla="*/ 478363 w 988778"/>
                <a:gd name="connsiteY69" fmla="*/ 231487 h 1348334"/>
                <a:gd name="connsiteX70" fmla="*/ 478363 w 988778"/>
                <a:gd name="connsiteY70" fmla="*/ 478127 h 1348334"/>
                <a:gd name="connsiteX71" fmla="*/ 497360 w 988778"/>
                <a:gd name="connsiteY71" fmla="*/ 497123 h 1348334"/>
                <a:gd name="connsiteX72" fmla="*/ 516356 w 988778"/>
                <a:gd name="connsiteY72" fmla="*/ 478127 h 1348334"/>
                <a:gd name="connsiteX73" fmla="*/ 516356 w 988778"/>
                <a:gd name="connsiteY73" fmla="*/ 231711 h 1348334"/>
                <a:gd name="connsiteX74" fmla="*/ 516371 w 988778"/>
                <a:gd name="connsiteY74" fmla="*/ 231636 h 1348334"/>
                <a:gd name="connsiteX75" fmla="*/ 516356 w 988778"/>
                <a:gd name="connsiteY75" fmla="*/ 231337 h 1348334"/>
                <a:gd name="connsiteX76" fmla="*/ 516356 w 988778"/>
                <a:gd name="connsiteY76" fmla="*/ 111275 h 1348334"/>
                <a:gd name="connsiteX77" fmla="*/ 516191 w 988778"/>
                <a:gd name="connsiteY77" fmla="*/ 110436 h 1348334"/>
                <a:gd name="connsiteX78" fmla="*/ 573511 w 988778"/>
                <a:gd name="connsiteY78" fmla="*/ 55649 h 1348334"/>
                <a:gd name="connsiteX79" fmla="*/ 630920 w 988778"/>
                <a:gd name="connsiteY79" fmla="*/ 111260 h 1348334"/>
                <a:gd name="connsiteX80" fmla="*/ 630920 w 988778"/>
                <a:gd name="connsiteY80" fmla="*/ 111260 h 1348334"/>
                <a:gd name="connsiteX81" fmla="*/ 630920 w 988778"/>
                <a:gd name="connsiteY81" fmla="*/ 111260 h 1348334"/>
                <a:gd name="connsiteX82" fmla="*/ 630920 w 988778"/>
                <a:gd name="connsiteY82" fmla="*/ 187965 h 1348334"/>
                <a:gd name="connsiteX83" fmla="*/ 630650 w 988778"/>
                <a:gd name="connsiteY83" fmla="*/ 193164 h 1348334"/>
                <a:gd name="connsiteX84" fmla="*/ 630920 w 988778"/>
                <a:gd name="connsiteY84" fmla="*/ 194497 h 1348334"/>
                <a:gd name="connsiteX85" fmla="*/ 630920 w 988778"/>
                <a:gd name="connsiteY85" fmla="*/ 478112 h 1348334"/>
                <a:gd name="connsiteX86" fmla="*/ 649931 w 988778"/>
                <a:gd name="connsiteY86" fmla="*/ 497108 h 1348334"/>
                <a:gd name="connsiteX87" fmla="*/ 668943 w 988778"/>
                <a:gd name="connsiteY87" fmla="*/ 478112 h 1348334"/>
                <a:gd name="connsiteX88" fmla="*/ 668943 w 988778"/>
                <a:gd name="connsiteY88" fmla="*/ 190587 h 1348334"/>
                <a:gd name="connsiteX89" fmla="*/ 726082 w 988778"/>
                <a:gd name="connsiteY89" fmla="*/ 137553 h 1348334"/>
                <a:gd name="connsiteX90" fmla="*/ 783491 w 988778"/>
                <a:gd name="connsiteY90" fmla="*/ 193164 h 1348334"/>
                <a:gd name="connsiteX91" fmla="*/ 783491 w 988778"/>
                <a:gd name="connsiteY91" fmla="*/ 349301 h 1348334"/>
                <a:gd name="connsiteX92" fmla="*/ 783222 w 988778"/>
                <a:gd name="connsiteY92" fmla="*/ 354500 h 1348334"/>
                <a:gd name="connsiteX93" fmla="*/ 783491 w 988778"/>
                <a:gd name="connsiteY93" fmla="*/ 355833 h 1348334"/>
                <a:gd name="connsiteX94" fmla="*/ 783491 w 988778"/>
                <a:gd name="connsiteY94" fmla="*/ 521573 h 1348334"/>
                <a:gd name="connsiteX95" fmla="*/ 802503 w 988778"/>
                <a:gd name="connsiteY95" fmla="*/ 540570 h 1348334"/>
                <a:gd name="connsiteX96" fmla="*/ 821514 w 988778"/>
                <a:gd name="connsiteY96" fmla="*/ 521573 h 1348334"/>
                <a:gd name="connsiteX97" fmla="*/ 821514 w 988778"/>
                <a:gd name="connsiteY97" fmla="*/ 351923 h 1348334"/>
                <a:gd name="connsiteX98" fmla="*/ 878639 w 988778"/>
                <a:gd name="connsiteY98" fmla="*/ 298888 h 1348334"/>
                <a:gd name="connsiteX99" fmla="*/ 936048 w 988778"/>
                <a:gd name="connsiteY99" fmla="*/ 354485 h 1348334"/>
                <a:gd name="connsiteX100" fmla="*/ 935508 w 988778"/>
                <a:gd name="connsiteY100" fmla="*/ 831076 h 1348334"/>
                <a:gd name="connsiteX101" fmla="*/ 867163 w 988778"/>
                <a:gd name="connsiteY101" fmla="*/ 983483 h 1348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88778" h="1348334">
                  <a:moveTo>
                    <a:pt x="973501" y="831106"/>
                  </a:moveTo>
                  <a:lnTo>
                    <a:pt x="974041" y="354514"/>
                  </a:lnTo>
                  <a:cubicBezTo>
                    <a:pt x="974041" y="302888"/>
                    <a:pt x="931239" y="260895"/>
                    <a:pt x="878624" y="260895"/>
                  </a:cubicBezTo>
                  <a:cubicBezTo>
                    <a:pt x="857200" y="260895"/>
                    <a:pt x="837455" y="267952"/>
                    <a:pt x="821514" y="279712"/>
                  </a:cubicBezTo>
                  <a:lnTo>
                    <a:pt x="821514" y="193179"/>
                  </a:lnTo>
                  <a:cubicBezTo>
                    <a:pt x="821514" y="193104"/>
                    <a:pt x="821469" y="193044"/>
                    <a:pt x="821469" y="192984"/>
                  </a:cubicBezTo>
                  <a:cubicBezTo>
                    <a:pt x="821364" y="141448"/>
                    <a:pt x="778607" y="99560"/>
                    <a:pt x="726067" y="99560"/>
                  </a:cubicBezTo>
                  <a:cubicBezTo>
                    <a:pt x="704629" y="99560"/>
                    <a:pt x="684898" y="106616"/>
                    <a:pt x="668943" y="118376"/>
                  </a:cubicBezTo>
                  <a:lnTo>
                    <a:pt x="668943" y="111275"/>
                  </a:lnTo>
                  <a:cubicBezTo>
                    <a:pt x="668943" y="111245"/>
                    <a:pt x="668928" y="111215"/>
                    <a:pt x="668928" y="111170"/>
                  </a:cubicBezTo>
                  <a:cubicBezTo>
                    <a:pt x="668883" y="59589"/>
                    <a:pt x="626096" y="17641"/>
                    <a:pt x="573511" y="17641"/>
                  </a:cubicBezTo>
                  <a:cubicBezTo>
                    <a:pt x="520895" y="17641"/>
                    <a:pt x="478109" y="59649"/>
                    <a:pt x="478109" y="111260"/>
                  </a:cubicBezTo>
                  <a:cubicBezTo>
                    <a:pt x="478109" y="111709"/>
                    <a:pt x="478333" y="112084"/>
                    <a:pt x="478363" y="112519"/>
                  </a:cubicBezTo>
                  <a:lnTo>
                    <a:pt x="478363" y="157029"/>
                  </a:lnTo>
                  <a:cubicBezTo>
                    <a:pt x="462363" y="145148"/>
                    <a:pt x="442512" y="138017"/>
                    <a:pt x="420954" y="138017"/>
                  </a:cubicBezTo>
                  <a:cubicBezTo>
                    <a:pt x="368339" y="138017"/>
                    <a:pt x="325552" y="180025"/>
                    <a:pt x="325552" y="231636"/>
                  </a:cubicBezTo>
                  <a:lnTo>
                    <a:pt x="325552" y="661425"/>
                  </a:lnTo>
                  <a:cubicBezTo>
                    <a:pt x="325552" y="662384"/>
                    <a:pt x="325537" y="663253"/>
                    <a:pt x="325507" y="664062"/>
                  </a:cubicBezTo>
                  <a:cubicBezTo>
                    <a:pt x="321837" y="661156"/>
                    <a:pt x="317627" y="657231"/>
                    <a:pt x="314181" y="653305"/>
                  </a:cubicBezTo>
                  <a:cubicBezTo>
                    <a:pt x="309462" y="648227"/>
                    <a:pt x="304802" y="642953"/>
                    <a:pt x="299574" y="637036"/>
                  </a:cubicBezTo>
                  <a:cubicBezTo>
                    <a:pt x="288398" y="624406"/>
                    <a:pt x="274495" y="608676"/>
                    <a:pt x="252427" y="586144"/>
                  </a:cubicBezTo>
                  <a:cubicBezTo>
                    <a:pt x="200591" y="533214"/>
                    <a:pt x="122807" y="471400"/>
                    <a:pt x="46192" y="545484"/>
                  </a:cubicBezTo>
                  <a:cubicBezTo>
                    <a:pt x="-13210" y="602938"/>
                    <a:pt x="33667" y="667823"/>
                    <a:pt x="64679" y="710744"/>
                  </a:cubicBezTo>
                  <a:cubicBezTo>
                    <a:pt x="67825" y="715104"/>
                    <a:pt x="70911" y="719389"/>
                    <a:pt x="73848" y="723554"/>
                  </a:cubicBezTo>
                  <a:cubicBezTo>
                    <a:pt x="99152" y="759614"/>
                    <a:pt x="120860" y="786251"/>
                    <a:pt x="138298" y="807660"/>
                  </a:cubicBezTo>
                  <a:cubicBezTo>
                    <a:pt x="157489" y="831211"/>
                    <a:pt x="172651" y="849818"/>
                    <a:pt x="184636" y="870792"/>
                  </a:cubicBezTo>
                  <a:cubicBezTo>
                    <a:pt x="198299" y="894702"/>
                    <a:pt x="203588" y="917909"/>
                    <a:pt x="208711" y="940351"/>
                  </a:cubicBezTo>
                  <a:cubicBezTo>
                    <a:pt x="217251" y="977790"/>
                    <a:pt x="226090" y="1016517"/>
                    <a:pt x="273311" y="1046015"/>
                  </a:cubicBezTo>
                  <a:lnTo>
                    <a:pt x="278016" y="1048952"/>
                  </a:lnTo>
                  <a:cubicBezTo>
                    <a:pt x="282001" y="1051439"/>
                    <a:pt x="283334" y="1054930"/>
                    <a:pt x="283738" y="1057416"/>
                  </a:cubicBezTo>
                  <a:cubicBezTo>
                    <a:pt x="284383" y="1061312"/>
                    <a:pt x="283229" y="1065401"/>
                    <a:pt x="280577" y="1068667"/>
                  </a:cubicBezTo>
                  <a:cubicBezTo>
                    <a:pt x="268997" y="1082870"/>
                    <a:pt x="262884" y="1100728"/>
                    <a:pt x="262884" y="1120339"/>
                  </a:cubicBezTo>
                  <a:lnTo>
                    <a:pt x="262884" y="1260790"/>
                  </a:lnTo>
                  <a:cubicBezTo>
                    <a:pt x="262884" y="1305180"/>
                    <a:pt x="299304" y="1341286"/>
                    <a:pt x="344069" y="1341286"/>
                  </a:cubicBezTo>
                  <a:lnTo>
                    <a:pt x="845769" y="1341286"/>
                  </a:lnTo>
                  <a:cubicBezTo>
                    <a:pt x="890534" y="1341286"/>
                    <a:pt x="926954" y="1305180"/>
                    <a:pt x="926909" y="1260805"/>
                  </a:cubicBezTo>
                  <a:lnTo>
                    <a:pt x="926909" y="1120354"/>
                  </a:lnTo>
                  <a:cubicBezTo>
                    <a:pt x="926909" y="1092533"/>
                    <a:pt x="912542" y="1067289"/>
                    <a:pt x="889725" y="1052712"/>
                  </a:cubicBezTo>
                  <a:cubicBezTo>
                    <a:pt x="894879" y="1037611"/>
                    <a:pt x="897845" y="1022015"/>
                    <a:pt x="898639" y="1006075"/>
                  </a:cubicBezTo>
                  <a:cubicBezTo>
                    <a:pt x="946235" y="960291"/>
                    <a:pt x="973412" y="896994"/>
                    <a:pt x="973501" y="831106"/>
                  </a:cubicBezTo>
                  <a:close/>
                  <a:moveTo>
                    <a:pt x="888931" y="1260820"/>
                  </a:moveTo>
                  <a:cubicBezTo>
                    <a:pt x="888931" y="1284251"/>
                    <a:pt x="869560" y="1303308"/>
                    <a:pt x="845754" y="1303308"/>
                  </a:cubicBezTo>
                  <a:lnTo>
                    <a:pt x="344054" y="1303308"/>
                  </a:lnTo>
                  <a:cubicBezTo>
                    <a:pt x="320233" y="1303308"/>
                    <a:pt x="300862" y="1284236"/>
                    <a:pt x="300862" y="1260820"/>
                  </a:cubicBezTo>
                  <a:lnTo>
                    <a:pt x="300862" y="1120369"/>
                  </a:lnTo>
                  <a:cubicBezTo>
                    <a:pt x="300862" y="1106765"/>
                    <a:pt x="305836" y="1097821"/>
                    <a:pt x="310016" y="1092683"/>
                  </a:cubicBezTo>
                  <a:cubicBezTo>
                    <a:pt x="312923" y="1089117"/>
                    <a:pt x="315140" y="1085162"/>
                    <a:pt x="316997" y="1081072"/>
                  </a:cubicBezTo>
                  <a:lnTo>
                    <a:pt x="861829" y="1081072"/>
                  </a:lnTo>
                  <a:cubicBezTo>
                    <a:pt x="878099" y="1087529"/>
                    <a:pt x="888931" y="1102960"/>
                    <a:pt x="888931" y="1120369"/>
                  </a:cubicBezTo>
                  <a:lnTo>
                    <a:pt x="888931" y="1260820"/>
                  </a:lnTo>
                  <a:close/>
                  <a:moveTo>
                    <a:pt x="867163" y="983483"/>
                  </a:moveTo>
                  <a:cubicBezTo>
                    <a:pt x="863148" y="987078"/>
                    <a:pt x="860856" y="992217"/>
                    <a:pt x="860856" y="997610"/>
                  </a:cubicBezTo>
                  <a:cubicBezTo>
                    <a:pt x="860856" y="1013221"/>
                    <a:pt x="858054" y="1028442"/>
                    <a:pt x="852751" y="1043049"/>
                  </a:cubicBezTo>
                  <a:lnTo>
                    <a:pt x="318930" y="1043049"/>
                  </a:lnTo>
                  <a:cubicBezTo>
                    <a:pt x="315185" y="1032277"/>
                    <a:pt x="307993" y="1022899"/>
                    <a:pt x="298136" y="1016741"/>
                  </a:cubicBezTo>
                  <a:lnTo>
                    <a:pt x="293431" y="1013805"/>
                  </a:lnTo>
                  <a:cubicBezTo>
                    <a:pt x="259603" y="992666"/>
                    <a:pt x="253790" y="967168"/>
                    <a:pt x="245731" y="931901"/>
                  </a:cubicBezTo>
                  <a:cubicBezTo>
                    <a:pt x="240277" y="907916"/>
                    <a:pt x="234075" y="880755"/>
                    <a:pt x="217610" y="851960"/>
                  </a:cubicBezTo>
                  <a:cubicBezTo>
                    <a:pt x="204067" y="828259"/>
                    <a:pt x="188022" y="808574"/>
                    <a:pt x="167737" y="783659"/>
                  </a:cubicBezTo>
                  <a:cubicBezTo>
                    <a:pt x="149789" y="761637"/>
                    <a:pt x="129459" y="736677"/>
                    <a:pt x="104934" y="701726"/>
                  </a:cubicBezTo>
                  <a:cubicBezTo>
                    <a:pt x="101908" y="697411"/>
                    <a:pt x="98717" y="692991"/>
                    <a:pt x="95466" y="688497"/>
                  </a:cubicBezTo>
                  <a:cubicBezTo>
                    <a:pt x="60065" y="639478"/>
                    <a:pt x="39345" y="604945"/>
                    <a:pt x="72604" y="572795"/>
                  </a:cubicBezTo>
                  <a:cubicBezTo>
                    <a:pt x="100814" y="545499"/>
                    <a:pt x="138208" y="523835"/>
                    <a:pt x="225266" y="612721"/>
                  </a:cubicBezTo>
                  <a:cubicBezTo>
                    <a:pt x="246659" y="634564"/>
                    <a:pt x="260202" y="649890"/>
                    <a:pt x="271094" y="662205"/>
                  </a:cubicBezTo>
                  <a:cubicBezTo>
                    <a:pt x="276547" y="668377"/>
                    <a:pt x="281416" y="673875"/>
                    <a:pt x="285926" y="678714"/>
                  </a:cubicBezTo>
                  <a:cubicBezTo>
                    <a:pt x="295214" y="689366"/>
                    <a:pt x="319245" y="713262"/>
                    <a:pt x="342077" y="704662"/>
                  </a:cubicBezTo>
                  <a:cubicBezTo>
                    <a:pt x="356324" y="699329"/>
                    <a:pt x="363545" y="684782"/>
                    <a:pt x="363545" y="661425"/>
                  </a:cubicBezTo>
                  <a:lnTo>
                    <a:pt x="363545" y="231636"/>
                  </a:lnTo>
                  <a:cubicBezTo>
                    <a:pt x="363545" y="200984"/>
                    <a:pt x="389298" y="176025"/>
                    <a:pt x="420954" y="176025"/>
                  </a:cubicBezTo>
                  <a:cubicBezTo>
                    <a:pt x="452565" y="176025"/>
                    <a:pt x="478273" y="200894"/>
                    <a:pt x="478363" y="231487"/>
                  </a:cubicBezTo>
                  <a:lnTo>
                    <a:pt x="478363" y="478127"/>
                  </a:lnTo>
                  <a:cubicBezTo>
                    <a:pt x="478363" y="488614"/>
                    <a:pt x="486873" y="497123"/>
                    <a:pt x="497360" y="497123"/>
                  </a:cubicBezTo>
                  <a:cubicBezTo>
                    <a:pt x="507847" y="497123"/>
                    <a:pt x="516356" y="488614"/>
                    <a:pt x="516356" y="478127"/>
                  </a:cubicBezTo>
                  <a:lnTo>
                    <a:pt x="516356" y="231711"/>
                  </a:lnTo>
                  <a:cubicBezTo>
                    <a:pt x="516356" y="231681"/>
                    <a:pt x="516371" y="231666"/>
                    <a:pt x="516371" y="231636"/>
                  </a:cubicBezTo>
                  <a:cubicBezTo>
                    <a:pt x="516371" y="231532"/>
                    <a:pt x="516356" y="231442"/>
                    <a:pt x="516356" y="231337"/>
                  </a:cubicBezTo>
                  <a:lnTo>
                    <a:pt x="516356" y="111275"/>
                  </a:lnTo>
                  <a:cubicBezTo>
                    <a:pt x="516356" y="110975"/>
                    <a:pt x="516206" y="110736"/>
                    <a:pt x="516191" y="110436"/>
                  </a:cubicBezTo>
                  <a:cubicBezTo>
                    <a:pt x="516656" y="80174"/>
                    <a:pt x="542154" y="55649"/>
                    <a:pt x="573511" y="55649"/>
                  </a:cubicBezTo>
                  <a:cubicBezTo>
                    <a:pt x="605166" y="55649"/>
                    <a:pt x="630920" y="80593"/>
                    <a:pt x="630920" y="111260"/>
                  </a:cubicBezTo>
                  <a:cubicBezTo>
                    <a:pt x="630920" y="111260"/>
                    <a:pt x="630920" y="111260"/>
                    <a:pt x="630920" y="111260"/>
                  </a:cubicBezTo>
                  <a:cubicBezTo>
                    <a:pt x="630920" y="111260"/>
                    <a:pt x="630920" y="111260"/>
                    <a:pt x="630920" y="111260"/>
                  </a:cubicBezTo>
                  <a:lnTo>
                    <a:pt x="630920" y="187965"/>
                  </a:lnTo>
                  <a:cubicBezTo>
                    <a:pt x="630815" y="189703"/>
                    <a:pt x="630650" y="191411"/>
                    <a:pt x="630650" y="193164"/>
                  </a:cubicBezTo>
                  <a:cubicBezTo>
                    <a:pt x="630650" y="193628"/>
                    <a:pt x="630890" y="194033"/>
                    <a:pt x="630920" y="194497"/>
                  </a:cubicBezTo>
                  <a:lnTo>
                    <a:pt x="630920" y="478112"/>
                  </a:lnTo>
                  <a:cubicBezTo>
                    <a:pt x="630920" y="488599"/>
                    <a:pt x="639444" y="497108"/>
                    <a:pt x="649931" y="497108"/>
                  </a:cubicBezTo>
                  <a:cubicBezTo>
                    <a:pt x="660418" y="497108"/>
                    <a:pt x="668928" y="488599"/>
                    <a:pt x="668943" y="478112"/>
                  </a:cubicBezTo>
                  <a:lnTo>
                    <a:pt x="668943" y="190587"/>
                  </a:lnTo>
                  <a:cubicBezTo>
                    <a:pt x="670366" y="161148"/>
                    <a:pt x="695340" y="137553"/>
                    <a:pt x="726082" y="137553"/>
                  </a:cubicBezTo>
                  <a:cubicBezTo>
                    <a:pt x="757738" y="137553"/>
                    <a:pt x="783491" y="162497"/>
                    <a:pt x="783491" y="193164"/>
                  </a:cubicBezTo>
                  <a:lnTo>
                    <a:pt x="783491" y="349301"/>
                  </a:lnTo>
                  <a:cubicBezTo>
                    <a:pt x="783386" y="351039"/>
                    <a:pt x="783222" y="352747"/>
                    <a:pt x="783222" y="354500"/>
                  </a:cubicBezTo>
                  <a:cubicBezTo>
                    <a:pt x="783222" y="354964"/>
                    <a:pt x="783461" y="355369"/>
                    <a:pt x="783491" y="355833"/>
                  </a:cubicBezTo>
                  <a:lnTo>
                    <a:pt x="783491" y="521573"/>
                  </a:lnTo>
                  <a:cubicBezTo>
                    <a:pt x="783491" y="532060"/>
                    <a:pt x="792016" y="540570"/>
                    <a:pt x="802503" y="540570"/>
                  </a:cubicBezTo>
                  <a:cubicBezTo>
                    <a:pt x="812990" y="540570"/>
                    <a:pt x="821514" y="532060"/>
                    <a:pt x="821514" y="521573"/>
                  </a:cubicBezTo>
                  <a:lnTo>
                    <a:pt x="821514" y="351923"/>
                  </a:lnTo>
                  <a:cubicBezTo>
                    <a:pt x="822938" y="322484"/>
                    <a:pt x="847912" y="298888"/>
                    <a:pt x="878639" y="298888"/>
                  </a:cubicBezTo>
                  <a:cubicBezTo>
                    <a:pt x="910295" y="298888"/>
                    <a:pt x="936048" y="323848"/>
                    <a:pt x="936048" y="354485"/>
                  </a:cubicBezTo>
                  <a:lnTo>
                    <a:pt x="935508" y="831076"/>
                  </a:lnTo>
                  <a:cubicBezTo>
                    <a:pt x="935464" y="888979"/>
                    <a:pt x="910549" y="944531"/>
                    <a:pt x="867163" y="983483"/>
                  </a:cubicBezTo>
                  <a:close/>
                </a:path>
              </a:pathLst>
            </a:custGeom>
            <a:solidFill>
              <a:srgbClr val="FFFFFF">
                <a:alpha val="52000"/>
              </a:srgbClr>
            </a:solidFill>
            <a:ln w="1495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44E71"/>
                </a:solidFill>
                <a:effectLst/>
                <a:uLnTx/>
                <a:uFillTx/>
                <a:latin typeface="Arial" panose="020B0604020202020204"/>
                <a:ea typeface="+mn-ea"/>
                <a:cs typeface="+mn-cs"/>
              </a:endParaRPr>
            </a:p>
          </p:txBody>
        </p:sp>
        <p:sp>
          <p:nvSpPr>
            <p:cNvPr id="41" name="Graphic 34">
              <a:extLst>
                <a:ext uri="{FF2B5EF4-FFF2-40B4-BE49-F238E27FC236}">
                  <a16:creationId xmlns:a16="http://schemas.microsoft.com/office/drawing/2014/main" id="{5221F056-92E7-5E11-E077-AF59A4DD1ABD}"/>
                </a:ext>
              </a:extLst>
            </p:cNvPr>
            <p:cNvSpPr/>
            <p:nvPr/>
          </p:nvSpPr>
          <p:spPr>
            <a:xfrm>
              <a:off x="3185674" y="5677264"/>
              <a:ext cx="480867" cy="655727"/>
            </a:xfrm>
            <a:custGeom>
              <a:avLst/>
              <a:gdLst>
                <a:gd name="connsiteX0" fmla="*/ 973501 w 988778"/>
                <a:gd name="connsiteY0" fmla="*/ 831106 h 1348334"/>
                <a:gd name="connsiteX1" fmla="*/ 974041 w 988778"/>
                <a:gd name="connsiteY1" fmla="*/ 354514 h 1348334"/>
                <a:gd name="connsiteX2" fmla="*/ 878624 w 988778"/>
                <a:gd name="connsiteY2" fmla="*/ 260895 h 1348334"/>
                <a:gd name="connsiteX3" fmla="*/ 821514 w 988778"/>
                <a:gd name="connsiteY3" fmla="*/ 279712 h 1348334"/>
                <a:gd name="connsiteX4" fmla="*/ 821514 w 988778"/>
                <a:gd name="connsiteY4" fmla="*/ 193179 h 1348334"/>
                <a:gd name="connsiteX5" fmla="*/ 821469 w 988778"/>
                <a:gd name="connsiteY5" fmla="*/ 192984 h 1348334"/>
                <a:gd name="connsiteX6" fmla="*/ 726067 w 988778"/>
                <a:gd name="connsiteY6" fmla="*/ 99560 h 1348334"/>
                <a:gd name="connsiteX7" fmla="*/ 668943 w 988778"/>
                <a:gd name="connsiteY7" fmla="*/ 118376 h 1348334"/>
                <a:gd name="connsiteX8" fmla="*/ 668943 w 988778"/>
                <a:gd name="connsiteY8" fmla="*/ 111275 h 1348334"/>
                <a:gd name="connsiteX9" fmla="*/ 668928 w 988778"/>
                <a:gd name="connsiteY9" fmla="*/ 111170 h 1348334"/>
                <a:gd name="connsiteX10" fmla="*/ 573511 w 988778"/>
                <a:gd name="connsiteY10" fmla="*/ 17641 h 1348334"/>
                <a:gd name="connsiteX11" fmla="*/ 478109 w 988778"/>
                <a:gd name="connsiteY11" fmla="*/ 111260 h 1348334"/>
                <a:gd name="connsiteX12" fmla="*/ 478363 w 988778"/>
                <a:gd name="connsiteY12" fmla="*/ 112519 h 1348334"/>
                <a:gd name="connsiteX13" fmla="*/ 478363 w 988778"/>
                <a:gd name="connsiteY13" fmla="*/ 157029 h 1348334"/>
                <a:gd name="connsiteX14" fmla="*/ 420954 w 988778"/>
                <a:gd name="connsiteY14" fmla="*/ 138017 h 1348334"/>
                <a:gd name="connsiteX15" fmla="*/ 325552 w 988778"/>
                <a:gd name="connsiteY15" fmla="*/ 231636 h 1348334"/>
                <a:gd name="connsiteX16" fmla="*/ 325552 w 988778"/>
                <a:gd name="connsiteY16" fmla="*/ 661425 h 1348334"/>
                <a:gd name="connsiteX17" fmla="*/ 325507 w 988778"/>
                <a:gd name="connsiteY17" fmla="*/ 664062 h 1348334"/>
                <a:gd name="connsiteX18" fmla="*/ 314181 w 988778"/>
                <a:gd name="connsiteY18" fmla="*/ 653305 h 1348334"/>
                <a:gd name="connsiteX19" fmla="*/ 299574 w 988778"/>
                <a:gd name="connsiteY19" fmla="*/ 637036 h 1348334"/>
                <a:gd name="connsiteX20" fmla="*/ 252427 w 988778"/>
                <a:gd name="connsiteY20" fmla="*/ 586144 h 1348334"/>
                <a:gd name="connsiteX21" fmla="*/ 46192 w 988778"/>
                <a:gd name="connsiteY21" fmla="*/ 545484 h 1348334"/>
                <a:gd name="connsiteX22" fmla="*/ 64679 w 988778"/>
                <a:gd name="connsiteY22" fmla="*/ 710744 h 1348334"/>
                <a:gd name="connsiteX23" fmla="*/ 73848 w 988778"/>
                <a:gd name="connsiteY23" fmla="*/ 723554 h 1348334"/>
                <a:gd name="connsiteX24" fmla="*/ 138298 w 988778"/>
                <a:gd name="connsiteY24" fmla="*/ 807660 h 1348334"/>
                <a:gd name="connsiteX25" fmla="*/ 184636 w 988778"/>
                <a:gd name="connsiteY25" fmla="*/ 870792 h 1348334"/>
                <a:gd name="connsiteX26" fmla="*/ 208711 w 988778"/>
                <a:gd name="connsiteY26" fmla="*/ 940351 h 1348334"/>
                <a:gd name="connsiteX27" fmla="*/ 273311 w 988778"/>
                <a:gd name="connsiteY27" fmla="*/ 1046015 h 1348334"/>
                <a:gd name="connsiteX28" fmla="*/ 278016 w 988778"/>
                <a:gd name="connsiteY28" fmla="*/ 1048952 h 1348334"/>
                <a:gd name="connsiteX29" fmla="*/ 283738 w 988778"/>
                <a:gd name="connsiteY29" fmla="*/ 1057416 h 1348334"/>
                <a:gd name="connsiteX30" fmla="*/ 280577 w 988778"/>
                <a:gd name="connsiteY30" fmla="*/ 1068667 h 1348334"/>
                <a:gd name="connsiteX31" fmla="*/ 262884 w 988778"/>
                <a:gd name="connsiteY31" fmla="*/ 1120339 h 1348334"/>
                <a:gd name="connsiteX32" fmla="*/ 262884 w 988778"/>
                <a:gd name="connsiteY32" fmla="*/ 1260790 h 1348334"/>
                <a:gd name="connsiteX33" fmla="*/ 344069 w 988778"/>
                <a:gd name="connsiteY33" fmla="*/ 1341286 h 1348334"/>
                <a:gd name="connsiteX34" fmla="*/ 845769 w 988778"/>
                <a:gd name="connsiteY34" fmla="*/ 1341286 h 1348334"/>
                <a:gd name="connsiteX35" fmla="*/ 926909 w 988778"/>
                <a:gd name="connsiteY35" fmla="*/ 1260805 h 1348334"/>
                <a:gd name="connsiteX36" fmla="*/ 926909 w 988778"/>
                <a:gd name="connsiteY36" fmla="*/ 1120354 h 1348334"/>
                <a:gd name="connsiteX37" fmla="*/ 889725 w 988778"/>
                <a:gd name="connsiteY37" fmla="*/ 1052712 h 1348334"/>
                <a:gd name="connsiteX38" fmla="*/ 898639 w 988778"/>
                <a:gd name="connsiteY38" fmla="*/ 1006075 h 1348334"/>
                <a:gd name="connsiteX39" fmla="*/ 973501 w 988778"/>
                <a:gd name="connsiteY39" fmla="*/ 831106 h 1348334"/>
                <a:gd name="connsiteX40" fmla="*/ 888931 w 988778"/>
                <a:gd name="connsiteY40" fmla="*/ 1260820 h 1348334"/>
                <a:gd name="connsiteX41" fmla="*/ 845754 w 988778"/>
                <a:gd name="connsiteY41" fmla="*/ 1303308 h 1348334"/>
                <a:gd name="connsiteX42" fmla="*/ 344054 w 988778"/>
                <a:gd name="connsiteY42" fmla="*/ 1303308 h 1348334"/>
                <a:gd name="connsiteX43" fmla="*/ 300862 w 988778"/>
                <a:gd name="connsiteY43" fmla="*/ 1260820 h 1348334"/>
                <a:gd name="connsiteX44" fmla="*/ 300862 w 988778"/>
                <a:gd name="connsiteY44" fmla="*/ 1120369 h 1348334"/>
                <a:gd name="connsiteX45" fmla="*/ 310016 w 988778"/>
                <a:gd name="connsiteY45" fmla="*/ 1092683 h 1348334"/>
                <a:gd name="connsiteX46" fmla="*/ 316997 w 988778"/>
                <a:gd name="connsiteY46" fmla="*/ 1081072 h 1348334"/>
                <a:gd name="connsiteX47" fmla="*/ 861829 w 988778"/>
                <a:gd name="connsiteY47" fmla="*/ 1081072 h 1348334"/>
                <a:gd name="connsiteX48" fmla="*/ 888931 w 988778"/>
                <a:gd name="connsiteY48" fmla="*/ 1120369 h 1348334"/>
                <a:gd name="connsiteX49" fmla="*/ 888931 w 988778"/>
                <a:gd name="connsiteY49" fmla="*/ 1260820 h 1348334"/>
                <a:gd name="connsiteX50" fmla="*/ 867163 w 988778"/>
                <a:gd name="connsiteY50" fmla="*/ 983483 h 1348334"/>
                <a:gd name="connsiteX51" fmla="*/ 860856 w 988778"/>
                <a:gd name="connsiteY51" fmla="*/ 997610 h 1348334"/>
                <a:gd name="connsiteX52" fmla="*/ 852751 w 988778"/>
                <a:gd name="connsiteY52" fmla="*/ 1043049 h 1348334"/>
                <a:gd name="connsiteX53" fmla="*/ 318930 w 988778"/>
                <a:gd name="connsiteY53" fmla="*/ 1043049 h 1348334"/>
                <a:gd name="connsiteX54" fmla="*/ 298136 w 988778"/>
                <a:gd name="connsiteY54" fmla="*/ 1016741 h 1348334"/>
                <a:gd name="connsiteX55" fmla="*/ 293431 w 988778"/>
                <a:gd name="connsiteY55" fmla="*/ 1013805 h 1348334"/>
                <a:gd name="connsiteX56" fmla="*/ 245731 w 988778"/>
                <a:gd name="connsiteY56" fmla="*/ 931901 h 1348334"/>
                <a:gd name="connsiteX57" fmla="*/ 217610 w 988778"/>
                <a:gd name="connsiteY57" fmla="*/ 851960 h 1348334"/>
                <a:gd name="connsiteX58" fmla="*/ 167737 w 988778"/>
                <a:gd name="connsiteY58" fmla="*/ 783659 h 1348334"/>
                <a:gd name="connsiteX59" fmla="*/ 104934 w 988778"/>
                <a:gd name="connsiteY59" fmla="*/ 701726 h 1348334"/>
                <a:gd name="connsiteX60" fmla="*/ 95466 w 988778"/>
                <a:gd name="connsiteY60" fmla="*/ 688497 h 1348334"/>
                <a:gd name="connsiteX61" fmla="*/ 72604 w 988778"/>
                <a:gd name="connsiteY61" fmla="*/ 572795 h 1348334"/>
                <a:gd name="connsiteX62" fmla="*/ 225266 w 988778"/>
                <a:gd name="connsiteY62" fmla="*/ 612721 h 1348334"/>
                <a:gd name="connsiteX63" fmla="*/ 271094 w 988778"/>
                <a:gd name="connsiteY63" fmla="*/ 662205 h 1348334"/>
                <a:gd name="connsiteX64" fmla="*/ 285926 w 988778"/>
                <a:gd name="connsiteY64" fmla="*/ 678714 h 1348334"/>
                <a:gd name="connsiteX65" fmla="*/ 342077 w 988778"/>
                <a:gd name="connsiteY65" fmla="*/ 704662 h 1348334"/>
                <a:gd name="connsiteX66" fmla="*/ 363545 w 988778"/>
                <a:gd name="connsiteY66" fmla="*/ 661425 h 1348334"/>
                <a:gd name="connsiteX67" fmla="*/ 363545 w 988778"/>
                <a:gd name="connsiteY67" fmla="*/ 231636 h 1348334"/>
                <a:gd name="connsiteX68" fmla="*/ 420954 w 988778"/>
                <a:gd name="connsiteY68" fmla="*/ 176025 h 1348334"/>
                <a:gd name="connsiteX69" fmla="*/ 478363 w 988778"/>
                <a:gd name="connsiteY69" fmla="*/ 231487 h 1348334"/>
                <a:gd name="connsiteX70" fmla="*/ 478363 w 988778"/>
                <a:gd name="connsiteY70" fmla="*/ 478127 h 1348334"/>
                <a:gd name="connsiteX71" fmla="*/ 497360 w 988778"/>
                <a:gd name="connsiteY71" fmla="*/ 497123 h 1348334"/>
                <a:gd name="connsiteX72" fmla="*/ 516356 w 988778"/>
                <a:gd name="connsiteY72" fmla="*/ 478127 h 1348334"/>
                <a:gd name="connsiteX73" fmla="*/ 516356 w 988778"/>
                <a:gd name="connsiteY73" fmla="*/ 231711 h 1348334"/>
                <a:gd name="connsiteX74" fmla="*/ 516371 w 988778"/>
                <a:gd name="connsiteY74" fmla="*/ 231636 h 1348334"/>
                <a:gd name="connsiteX75" fmla="*/ 516356 w 988778"/>
                <a:gd name="connsiteY75" fmla="*/ 231337 h 1348334"/>
                <a:gd name="connsiteX76" fmla="*/ 516356 w 988778"/>
                <a:gd name="connsiteY76" fmla="*/ 111275 h 1348334"/>
                <a:gd name="connsiteX77" fmla="*/ 516191 w 988778"/>
                <a:gd name="connsiteY77" fmla="*/ 110436 h 1348334"/>
                <a:gd name="connsiteX78" fmla="*/ 573511 w 988778"/>
                <a:gd name="connsiteY78" fmla="*/ 55649 h 1348334"/>
                <a:gd name="connsiteX79" fmla="*/ 630920 w 988778"/>
                <a:gd name="connsiteY79" fmla="*/ 111260 h 1348334"/>
                <a:gd name="connsiteX80" fmla="*/ 630920 w 988778"/>
                <a:gd name="connsiteY80" fmla="*/ 111260 h 1348334"/>
                <a:gd name="connsiteX81" fmla="*/ 630920 w 988778"/>
                <a:gd name="connsiteY81" fmla="*/ 111260 h 1348334"/>
                <a:gd name="connsiteX82" fmla="*/ 630920 w 988778"/>
                <a:gd name="connsiteY82" fmla="*/ 187965 h 1348334"/>
                <a:gd name="connsiteX83" fmla="*/ 630650 w 988778"/>
                <a:gd name="connsiteY83" fmla="*/ 193164 h 1348334"/>
                <a:gd name="connsiteX84" fmla="*/ 630920 w 988778"/>
                <a:gd name="connsiteY84" fmla="*/ 194497 h 1348334"/>
                <a:gd name="connsiteX85" fmla="*/ 630920 w 988778"/>
                <a:gd name="connsiteY85" fmla="*/ 478112 h 1348334"/>
                <a:gd name="connsiteX86" fmla="*/ 649931 w 988778"/>
                <a:gd name="connsiteY86" fmla="*/ 497108 h 1348334"/>
                <a:gd name="connsiteX87" fmla="*/ 668943 w 988778"/>
                <a:gd name="connsiteY87" fmla="*/ 478112 h 1348334"/>
                <a:gd name="connsiteX88" fmla="*/ 668943 w 988778"/>
                <a:gd name="connsiteY88" fmla="*/ 190587 h 1348334"/>
                <a:gd name="connsiteX89" fmla="*/ 726082 w 988778"/>
                <a:gd name="connsiteY89" fmla="*/ 137553 h 1348334"/>
                <a:gd name="connsiteX90" fmla="*/ 783491 w 988778"/>
                <a:gd name="connsiteY90" fmla="*/ 193164 h 1348334"/>
                <a:gd name="connsiteX91" fmla="*/ 783491 w 988778"/>
                <a:gd name="connsiteY91" fmla="*/ 349301 h 1348334"/>
                <a:gd name="connsiteX92" fmla="*/ 783222 w 988778"/>
                <a:gd name="connsiteY92" fmla="*/ 354500 h 1348334"/>
                <a:gd name="connsiteX93" fmla="*/ 783491 w 988778"/>
                <a:gd name="connsiteY93" fmla="*/ 355833 h 1348334"/>
                <a:gd name="connsiteX94" fmla="*/ 783491 w 988778"/>
                <a:gd name="connsiteY94" fmla="*/ 521573 h 1348334"/>
                <a:gd name="connsiteX95" fmla="*/ 802503 w 988778"/>
                <a:gd name="connsiteY95" fmla="*/ 540570 h 1348334"/>
                <a:gd name="connsiteX96" fmla="*/ 821514 w 988778"/>
                <a:gd name="connsiteY96" fmla="*/ 521573 h 1348334"/>
                <a:gd name="connsiteX97" fmla="*/ 821514 w 988778"/>
                <a:gd name="connsiteY97" fmla="*/ 351923 h 1348334"/>
                <a:gd name="connsiteX98" fmla="*/ 878639 w 988778"/>
                <a:gd name="connsiteY98" fmla="*/ 298888 h 1348334"/>
                <a:gd name="connsiteX99" fmla="*/ 936048 w 988778"/>
                <a:gd name="connsiteY99" fmla="*/ 354485 h 1348334"/>
                <a:gd name="connsiteX100" fmla="*/ 935508 w 988778"/>
                <a:gd name="connsiteY100" fmla="*/ 831076 h 1348334"/>
                <a:gd name="connsiteX101" fmla="*/ 867163 w 988778"/>
                <a:gd name="connsiteY101" fmla="*/ 983483 h 1348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88778" h="1348334">
                  <a:moveTo>
                    <a:pt x="973501" y="831106"/>
                  </a:moveTo>
                  <a:lnTo>
                    <a:pt x="974041" y="354514"/>
                  </a:lnTo>
                  <a:cubicBezTo>
                    <a:pt x="974041" y="302888"/>
                    <a:pt x="931239" y="260895"/>
                    <a:pt x="878624" y="260895"/>
                  </a:cubicBezTo>
                  <a:cubicBezTo>
                    <a:pt x="857200" y="260895"/>
                    <a:pt x="837455" y="267952"/>
                    <a:pt x="821514" y="279712"/>
                  </a:cubicBezTo>
                  <a:lnTo>
                    <a:pt x="821514" y="193179"/>
                  </a:lnTo>
                  <a:cubicBezTo>
                    <a:pt x="821514" y="193104"/>
                    <a:pt x="821469" y="193044"/>
                    <a:pt x="821469" y="192984"/>
                  </a:cubicBezTo>
                  <a:cubicBezTo>
                    <a:pt x="821364" y="141448"/>
                    <a:pt x="778607" y="99560"/>
                    <a:pt x="726067" y="99560"/>
                  </a:cubicBezTo>
                  <a:cubicBezTo>
                    <a:pt x="704629" y="99560"/>
                    <a:pt x="684898" y="106616"/>
                    <a:pt x="668943" y="118376"/>
                  </a:cubicBezTo>
                  <a:lnTo>
                    <a:pt x="668943" y="111275"/>
                  </a:lnTo>
                  <a:cubicBezTo>
                    <a:pt x="668943" y="111245"/>
                    <a:pt x="668928" y="111215"/>
                    <a:pt x="668928" y="111170"/>
                  </a:cubicBezTo>
                  <a:cubicBezTo>
                    <a:pt x="668883" y="59589"/>
                    <a:pt x="626096" y="17641"/>
                    <a:pt x="573511" y="17641"/>
                  </a:cubicBezTo>
                  <a:cubicBezTo>
                    <a:pt x="520895" y="17641"/>
                    <a:pt x="478109" y="59649"/>
                    <a:pt x="478109" y="111260"/>
                  </a:cubicBezTo>
                  <a:cubicBezTo>
                    <a:pt x="478109" y="111709"/>
                    <a:pt x="478333" y="112084"/>
                    <a:pt x="478363" y="112519"/>
                  </a:cubicBezTo>
                  <a:lnTo>
                    <a:pt x="478363" y="157029"/>
                  </a:lnTo>
                  <a:cubicBezTo>
                    <a:pt x="462363" y="145148"/>
                    <a:pt x="442512" y="138017"/>
                    <a:pt x="420954" y="138017"/>
                  </a:cubicBezTo>
                  <a:cubicBezTo>
                    <a:pt x="368339" y="138017"/>
                    <a:pt x="325552" y="180025"/>
                    <a:pt x="325552" y="231636"/>
                  </a:cubicBezTo>
                  <a:lnTo>
                    <a:pt x="325552" y="661425"/>
                  </a:lnTo>
                  <a:cubicBezTo>
                    <a:pt x="325552" y="662384"/>
                    <a:pt x="325537" y="663253"/>
                    <a:pt x="325507" y="664062"/>
                  </a:cubicBezTo>
                  <a:cubicBezTo>
                    <a:pt x="321837" y="661156"/>
                    <a:pt x="317627" y="657231"/>
                    <a:pt x="314181" y="653305"/>
                  </a:cubicBezTo>
                  <a:cubicBezTo>
                    <a:pt x="309462" y="648227"/>
                    <a:pt x="304802" y="642953"/>
                    <a:pt x="299574" y="637036"/>
                  </a:cubicBezTo>
                  <a:cubicBezTo>
                    <a:pt x="288398" y="624406"/>
                    <a:pt x="274495" y="608676"/>
                    <a:pt x="252427" y="586144"/>
                  </a:cubicBezTo>
                  <a:cubicBezTo>
                    <a:pt x="200591" y="533214"/>
                    <a:pt x="122807" y="471400"/>
                    <a:pt x="46192" y="545484"/>
                  </a:cubicBezTo>
                  <a:cubicBezTo>
                    <a:pt x="-13210" y="602938"/>
                    <a:pt x="33667" y="667823"/>
                    <a:pt x="64679" y="710744"/>
                  </a:cubicBezTo>
                  <a:cubicBezTo>
                    <a:pt x="67825" y="715104"/>
                    <a:pt x="70911" y="719389"/>
                    <a:pt x="73848" y="723554"/>
                  </a:cubicBezTo>
                  <a:cubicBezTo>
                    <a:pt x="99152" y="759614"/>
                    <a:pt x="120860" y="786251"/>
                    <a:pt x="138298" y="807660"/>
                  </a:cubicBezTo>
                  <a:cubicBezTo>
                    <a:pt x="157489" y="831211"/>
                    <a:pt x="172651" y="849818"/>
                    <a:pt x="184636" y="870792"/>
                  </a:cubicBezTo>
                  <a:cubicBezTo>
                    <a:pt x="198299" y="894702"/>
                    <a:pt x="203588" y="917909"/>
                    <a:pt x="208711" y="940351"/>
                  </a:cubicBezTo>
                  <a:cubicBezTo>
                    <a:pt x="217251" y="977790"/>
                    <a:pt x="226090" y="1016517"/>
                    <a:pt x="273311" y="1046015"/>
                  </a:cubicBezTo>
                  <a:lnTo>
                    <a:pt x="278016" y="1048952"/>
                  </a:lnTo>
                  <a:cubicBezTo>
                    <a:pt x="282001" y="1051439"/>
                    <a:pt x="283334" y="1054930"/>
                    <a:pt x="283738" y="1057416"/>
                  </a:cubicBezTo>
                  <a:cubicBezTo>
                    <a:pt x="284383" y="1061312"/>
                    <a:pt x="283229" y="1065401"/>
                    <a:pt x="280577" y="1068667"/>
                  </a:cubicBezTo>
                  <a:cubicBezTo>
                    <a:pt x="268997" y="1082870"/>
                    <a:pt x="262884" y="1100728"/>
                    <a:pt x="262884" y="1120339"/>
                  </a:cubicBezTo>
                  <a:lnTo>
                    <a:pt x="262884" y="1260790"/>
                  </a:lnTo>
                  <a:cubicBezTo>
                    <a:pt x="262884" y="1305180"/>
                    <a:pt x="299304" y="1341286"/>
                    <a:pt x="344069" y="1341286"/>
                  </a:cubicBezTo>
                  <a:lnTo>
                    <a:pt x="845769" y="1341286"/>
                  </a:lnTo>
                  <a:cubicBezTo>
                    <a:pt x="890534" y="1341286"/>
                    <a:pt x="926954" y="1305180"/>
                    <a:pt x="926909" y="1260805"/>
                  </a:cubicBezTo>
                  <a:lnTo>
                    <a:pt x="926909" y="1120354"/>
                  </a:lnTo>
                  <a:cubicBezTo>
                    <a:pt x="926909" y="1092533"/>
                    <a:pt x="912542" y="1067289"/>
                    <a:pt x="889725" y="1052712"/>
                  </a:cubicBezTo>
                  <a:cubicBezTo>
                    <a:pt x="894879" y="1037611"/>
                    <a:pt x="897845" y="1022015"/>
                    <a:pt x="898639" y="1006075"/>
                  </a:cubicBezTo>
                  <a:cubicBezTo>
                    <a:pt x="946235" y="960291"/>
                    <a:pt x="973412" y="896994"/>
                    <a:pt x="973501" y="831106"/>
                  </a:cubicBezTo>
                  <a:close/>
                  <a:moveTo>
                    <a:pt x="888931" y="1260820"/>
                  </a:moveTo>
                  <a:cubicBezTo>
                    <a:pt x="888931" y="1284251"/>
                    <a:pt x="869560" y="1303308"/>
                    <a:pt x="845754" y="1303308"/>
                  </a:cubicBezTo>
                  <a:lnTo>
                    <a:pt x="344054" y="1303308"/>
                  </a:lnTo>
                  <a:cubicBezTo>
                    <a:pt x="320233" y="1303308"/>
                    <a:pt x="300862" y="1284236"/>
                    <a:pt x="300862" y="1260820"/>
                  </a:cubicBezTo>
                  <a:lnTo>
                    <a:pt x="300862" y="1120369"/>
                  </a:lnTo>
                  <a:cubicBezTo>
                    <a:pt x="300862" y="1106765"/>
                    <a:pt x="305836" y="1097821"/>
                    <a:pt x="310016" y="1092683"/>
                  </a:cubicBezTo>
                  <a:cubicBezTo>
                    <a:pt x="312923" y="1089117"/>
                    <a:pt x="315140" y="1085162"/>
                    <a:pt x="316997" y="1081072"/>
                  </a:cubicBezTo>
                  <a:lnTo>
                    <a:pt x="861829" y="1081072"/>
                  </a:lnTo>
                  <a:cubicBezTo>
                    <a:pt x="878099" y="1087529"/>
                    <a:pt x="888931" y="1102960"/>
                    <a:pt x="888931" y="1120369"/>
                  </a:cubicBezTo>
                  <a:lnTo>
                    <a:pt x="888931" y="1260820"/>
                  </a:lnTo>
                  <a:close/>
                  <a:moveTo>
                    <a:pt x="867163" y="983483"/>
                  </a:moveTo>
                  <a:cubicBezTo>
                    <a:pt x="863148" y="987078"/>
                    <a:pt x="860856" y="992217"/>
                    <a:pt x="860856" y="997610"/>
                  </a:cubicBezTo>
                  <a:cubicBezTo>
                    <a:pt x="860856" y="1013221"/>
                    <a:pt x="858054" y="1028442"/>
                    <a:pt x="852751" y="1043049"/>
                  </a:cubicBezTo>
                  <a:lnTo>
                    <a:pt x="318930" y="1043049"/>
                  </a:lnTo>
                  <a:cubicBezTo>
                    <a:pt x="315185" y="1032277"/>
                    <a:pt x="307993" y="1022899"/>
                    <a:pt x="298136" y="1016741"/>
                  </a:cubicBezTo>
                  <a:lnTo>
                    <a:pt x="293431" y="1013805"/>
                  </a:lnTo>
                  <a:cubicBezTo>
                    <a:pt x="259603" y="992666"/>
                    <a:pt x="253790" y="967168"/>
                    <a:pt x="245731" y="931901"/>
                  </a:cubicBezTo>
                  <a:cubicBezTo>
                    <a:pt x="240277" y="907916"/>
                    <a:pt x="234075" y="880755"/>
                    <a:pt x="217610" y="851960"/>
                  </a:cubicBezTo>
                  <a:cubicBezTo>
                    <a:pt x="204067" y="828259"/>
                    <a:pt x="188022" y="808574"/>
                    <a:pt x="167737" y="783659"/>
                  </a:cubicBezTo>
                  <a:cubicBezTo>
                    <a:pt x="149789" y="761637"/>
                    <a:pt x="129459" y="736677"/>
                    <a:pt x="104934" y="701726"/>
                  </a:cubicBezTo>
                  <a:cubicBezTo>
                    <a:pt x="101908" y="697411"/>
                    <a:pt x="98717" y="692991"/>
                    <a:pt x="95466" y="688497"/>
                  </a:cubicBezTo>
                  <a:cubicBezTo>
                    <a:pt x="60065" y="639478"/>
                    <a:pt x="39345" y="604945"/>
                    <a:pt x="72604" y="572795"/>
                  </a:cubicBezTo>
                  <a:cubicBezTo>
                    <a:pt x="100814" y="545499"/>
                    <a:pt x="138208" y="523835"/>
                    <a:pt x="225266" y="612721"/>
                  </a:cubicBezTo>
                  <a:cubicBezTo>
                    <a:pt x="246659" y="634564"/>
                    <a:pt x="260202" y="649890"/>
                    <a:pt x="271094" y="662205"/>
                  </a:cubicBezTo>
                  <a:cubicBezTo>
                    <a:pt x="276547" y="668377"/>
                    <a:pt x="281416" y="673875"/>
                    <a:pt x="285926" y="678714"/>
                  </a:cubicBezTo>
                  <a:cubicBezTo>
                    <a:pt x="295214" y="689366"/>
                    <a:pt x="319245" y="713262"/>
                    <a:pt x="342077" y="704662"/>
                  </a:cubicBezTo>
                  <a:cubicBezTo>
                    <a:pt x="356324" y="699329"/>
                    <a:pt x="363545" y="684782"/>
                    <a:pt x="363545" y="661425"/>
                  </a:cubicBezTo>
                  <a:lnTo>
                    <a:pt x="363545" y="231636"/>
                  </a:lnTo>
                  <a:cubicBezTo>
                    <a:pt x="363545" y="200984"/>
                    <a:pt x="389298" y="176025"/>
                    <a:pt x="420954" y="176025"/>
                  </a:cubicBezTo>
                  <a:cubicBezTo>
                    <a:pt x="452565" y="176025"/>
                    <a:pt x="478273" y="200894"/>
                    <a:pt x="478363" y="231487"/>
                  </a:cubicBezTo>
                  <a:lnTo>
                    <a:pt x="478363" y="478127"/>
                  </a:lnTo>
                  <a:cubicBezTo>
                    <a:pt x="478363" y="488614"/>
                    <a:pt x="486873" y="497123"/>
                    <a:pt x="497360" y="497123"/>
                  </a:cubicBezTo>
                  <a:cubicBezTo>
                    <a:pt x="507847" y="497123"/>
                    <a:pt x="516356" y="488614"/>
                    <a:pt x="516356" y="478127"/>
                  </a:cubicBezTo>
                  <a:lnTo>
                    <a:pt x="516356" y="231711"/>
                  </a:lnTo>
                  <a:cubicBezTo>
                    <a:pt x="516356" y="231681"/>
                    <a:pt x="516371" y="231666"/>
                    <a:pt x="516371" y="231636"/>
                  </a:cubicBezTo>
                  <a:cubicBezTo>
                    <a:pt x="516371" y="231532"/>
                    <a:pt x="516356" y="231442"/>
                    <a:pt x="516356" y="231337"/>
                  </a:cubicBezTo>
                  <a:lnTo>
                    <a:pt x="516356" y="111275"/>
                  </a:lnTo>
                  <a:cubicBezTo>
                    <a:pt x="516356" y="110975"/>
                    <a:pt x="516206" y="110736"/>
                    <a:pt x="516191" y="110436"/>
                  </a:cubicBezTo>
                  <a:cubicBezTo>
                    <a:pt x="516656" y="80174"/>
                    <a:pt x="542154" y="55649"/>
                    <a:pt x="573511" y="55649"/>
                  </a:cubicBezTo>
                  <a:cubicBezTo>
                    <a:pt x="605166" y="55649"/>
                    <a:pt x="630920" y="80593"/>
                    <a:pt x="630920" y="111260"/>
                  </a:cubicBezTo>
                  <a:cubicBezTo>
                    <a:pt x="630920" y="111260"/>
                    <a:pt x="630920" y="111260"/>
                    <a:pt x="630920" y="111260"/>
                  </a:cubicBezTo>
                  <a:cubicBezTo>
                    <a:pt x="630920" y="111260"/>
                    <a:pt x="630920" y="111260"/>
                    <a:pt x="630920" y="111260"/>
                  </a:cubicBezTo>
                  <a:lnTo>
                    <a:pt x="630920" y="187965"/>
                  </a:lnTo>
                  <a:cubicBezTo>
                    <a:pt x="630815" y="189703"/>
                    <a:pt x="630650" y="191411"/>
                    <a:pt x="630650" y="193164"/>
                  </a:cubicBezTo>
                  <a:cubicBezTo>
                    <a:pt x="630650" y="193628"/>
                    <a:pt x="630890" y="194033"/>
                    <a:pt x="630920" y="194497"/>
                  </a:cubicBezTo>
                  <a:lnTo>
                    <a:pt x="630920" y="478112"/>
                  </a:lnTo>
                  <a:cubicBezTo>
                    <a:pt x="630920" y="488599"/>
                    <a:pt x="639444" y="497108"/>
                    <a:pt x="649931" y="497108"/>
                  </a:cubicBezTo>
                  <a:cubicBezTo>
                    <a:pt x="660418" y="497108"/>
                    <a:pt x="668928" y="488599"/>
                    <a:pt x="668943" y="478112"/>
                  </a:cubicBezTo>
                  <a:lnTo>
                    <a:pt x="668943" y="190587"/>
                  </a:lnTo>
                  <a:cubicBezTo>
                    <a:pt x="670366" y="161148"/>
                    <a:pt x="695340" y="137553"/>
                    <a:pt x="726082" y="137553"/>
                  </a:cubicBezTo>
                  <a:cubicBezTo>
                    <a:pt x="757738" y="137553"/>
                    <a:pt x="783491" y="162497"/>
                    <a:pt x="783491" y="193164"/>
                  </a:cubicBezTo>
                  <a:lnTo>
                    <a:pt x="783491" y="349301"/>
                  </a:lnTo>
                  <a:cubicBezTo>
                    <a:pt x="783386" y="351039"/>
                    <a:pt x="783222" y="352747"/>
                    <a:pt x="783222" y="354500"/>
                  </a:cubicBezTo>
                  <a:cubicBezTo>
                    <a:pt x="783222" y="354964"/>
                    <a:pt x="783461" y="355369"/>
                    <a:pt x="783491" y="355833"/>
                  </a:cubicBezTo>
                  <a:lnTo>
                    <a:pt x="783491" y="521573"/>
                  </a:lnTo>
                  <a:cubicBezTo>
                    <a:pt x="783491" y="532060"/>
                    <a:pt x="792016" y="540570"/>
                    <a:pt x="802503" y="540570"/>
                  </a:cubicBezTo>
                  <a:cubicBezTo>
                    <a:pt x="812990" y="540570"/>
                    <a:pt x="821514" y="532060"/>
                    <a:pt x="821514" y="521573"/>
                  </a:cubicBezTo>
                  <a:lnTo>
                    <a:pt x="821514" y="351923"/>
                  </a:lnTo>
                  <a:cubicBezTo>
                    <a:pt x="822938" y="322484"/>
                    <a:pt x="847912" y="298888"/>
                    <a:pt x="878639" y="298888"/>
                  </a:cubicBezTo>
                  <a:cubicBezTo>
                    <a:pt x="910295" y="298888"/>
                    <a:pt x="936048" y="323848"/>
                    <a:pt x="936048" y="354485"/>
                  </a:cubicBezTo>
                  <a:lnTo>
                    <a:pt x="935508" y="831076"/>
                  </a:lnTo>
                  <a:cubicBezTo>
                    <a:pt x="935464" y="888979"/>
                    <a:pt x="910549" y="944531"/>
                    <a:pt x="867163" y="983483"/>
                  </a:cubicBezTo>
                  <a:close/>
                </a:path>
              </a:pathLst>
            </a:custGeom>
            <a:solidFill>
              <a:srgbClr val="FFFFFF">
                <a:alpha val="40000"/>
              </a:srgbClr>
            </a:solidFill>
            <a:ln w="1495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44E71"/>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36893722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E21CA-D97F-06FE-9ED1-10F89674E2C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FEAAB1-D13A-3421-3499-7EA836699373}"/>
              </a:ext>
            </a:extLst>
          </p:cNvPr>
          <p:cNvSpPr>
            <a:spLocks noGrp="1"/>
          </p:cNvSpPr>
          <p:nvPr>
            <p:ph type="sldNum" sz="quarter" idx="12"/>
          </p:nvPr>
        </p:nvSpPr>
        <p:spPr/>
        <p:txBody>
          <a:bodyPr/>
          <a:lstStyle/>
          <a:p>
            <a:fld id="{F26CDEF4-707D-4653-87F9-ED46BBAFF232}" type="slidenum">
              <a:rPr lang="en-GB" smtClean="0"/>
              <a:t>37</a:t>
            </a:fld>
            <a:endParaRPr lang="en-GB"/>
          </a:p>
        </p:txBody>
      </p:sp>
      <p:sp>
        <p:nvSpPr>
          <p:cNvPr id="5" name="Title 1">
            <a:extLst>
              <a:ext uri="{FF2B5EF4-FFF2-40B4-BE49-F238E27FC236}">
                <a16:creationId xmlns:a16="http://schemas.microsoft.com/office/drawing/2014/main" id="{57175EF4-8D52-D906-858D-311BCE589683}"/>
              </a:ext>
            </a:extLst>
          </p:cNvPr>
          <p:cNvSpPr txBox="1">
            <a:spLocks/>
          </p:cNvSpPr>
          <p:nvPr/>
        </p:nvSpPr>
        <p:spPr>
          <a:xfrm>
            <a:off x="1158923" y="2838375"/>
            <a:ext cx="6918277" cy="2047950"/>
          </a:xfrm>
          <a:prstGeom prst="rect">
            <a:avLst/>
          </a:prstGeom>
        </p:spPr>
        <p:txBody>
          <a:bodyPr/>
          <a:lstStyle>
            <a:lvl1pPr algn="l" defTabSz="914400" rtl="0" eaLnBrk="1" latinLnBrk="0" hangingPunct="1">
              <a:lnSpc>
                <a:spcPct val="90000"/>
              </a:lnSpc>
              <a:spcBef>
                <a:spcPct val="0"/>
              </a:spcBef>
              <a:buNone/>
              <a:defRPr sz="3600" b="1" kern="1200">
                <a:solidFill>
                  <a:srgbClr val="06926B"/>
                </a:solidFill>
                <a:latin typeface="Aptos" panose="020B0004020202020204" pitchFamily="34" charset="0"/>
                <a:ea typeface="Open Sans" panose="020B0606030504020204" pitchFamily="34" charset="0"/>
                <a:cs typeface="Open Sans" panose="020B0606030504020204" pitchFamily="34" charset="0"/>
              </a:defRPr>
            </a:lvl1pPr>
          </a:lstStyle>
          <a:p>
            <a:r>
              <a:rPr lang="en-GB" sz="4400" i="1">
                <a:latin typeface="Open Sans" pitchFamily="2" charset="0"/>
                <a:ea typeface="Open Sans" pitchFamily="2" charset="0"/>
                <a:cs typeface="Open Sans" pitchFamily="2" charset="0"/>
              </a:rPr>
              <a:t>Repetitive </a:t>
            </a:r>
            <a:r>
              <a:rPr lang="en-GB" sz="4400" i="1" err="1">
                <a:latin typeface="Open Sans" pitchFamily="2" charset="0"/>
                <a:ea typeface="Open Sans" pitchFamily="2" charset="0"/>
                <a:cs typeface="Open Sans" pitchFamily="2" charset="0"/>
              </a:rPr>
              <a:t>Retrading</a:t>
            </a:r>
            <a:br>
              <a:rPr lang="en-GB" i="1">
                <a:latin typeface="Open Sans" pitchFamily="2" charset="0"/>
                <a:ea typeface="Open Sans" pitchFamily="2" charset="0"/>
                <a:cs typeface="Open Sans" pitchFamily="2" charset="0"/>
              </a:rPr>
            </a:br>
            <a:r>
              <a:rPr lang="en-GB" b="0" i="1">
                <a:latin typeface="Open Sans" pitchFamily="2" charset="0"/>
                <a:ea typeface="Open Sans" pitchFamily="2" charset="0"/>
                <a:cs typeface="Open Sans" pitchFamily="2" charset="0"/>
              </a:rPr>
              <a:t>Richard Gow, ENGIE</a:t>
            </a:r>
            <a:endParaRPr lang="en-GB"/>
          </a:p>
        </p:txBody>
      </p:sp>
      <p:pic>
        <p:nvPicPr>
          <p:cNvPr id="6" name="Picture 5" descr="Profile image">
            <a:extLst>
              <a:ext uri="{FF2B5EF4-FFF2-40B4-BE49-F238E27FC236}">
                <a16:creationId xmlns:a16="http://schemas.microsoft.com/office/drawing/2014/main" id="{1066206B-2186-F698-70C0-A11B01FFAF0A}"/>
              </a:ext>
            </a:extLst>
          </p:cNvPr>
          <p:cNvPicPr>
            <a:picLocks noChangeAspect="1"/>
          </p:cNvPicPr>
          <p:nvPr/>
        </p:nvPicPr>
        <p:blipFill>
          <a:blip r:embed="rId3"/>
          <a:stretch>
            <a:fillRect/>
          </a:stretch>
        </p:blipFill>
        <p:spPr>
          <a:xfrm>
            <a:off x="7619999" y="1873249"/>
            <a:ext cx="3190875" cy="3190875"/>
          </a:xfrm>
          <a:prstGeom prst="rect">
            <a:avLst/>
          </a:prstGeom>
        </p:spPr>
      </p:pic>
    </p:spTree>
    <p:extLst>
      <p:ext uri="{BB962C8B-B14F-4D97-AF65-F5344CB8AC3E}">
        <p14:creationId xmlns:p14="http://schemas.microsoft.com/office/powerpoint/2010/main" val="29245196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64738-729B-E632-5589-201968FCE7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A529BA-7557-75E0-3AF1-F24B14F4AC94}"/>
              </a:ext>
            </a:extLst>
          </p:cNvPr>
          <p:cNvSpPr>
            <a:spLocks noGrp="1"/>
          </p:cNvSpPr>
          <p:nvPr>
            <p:ph type="title"/>
          </p:nvPr>
        </p:nvSpPr>
        <p:spPr>
          <a:xfrm>
            <a:off x="539750" y="3021255"/>
            <a:ext cx="5322294" cy="815490"/>
          </a:xfrm>
        </p:spPr>
        <p:txBody>
          <a:bodyPr/>
          <a:lstStyle/>
          <a:p>
            <a:r>
              <a:rPr lang="en-GB" sz="4000" dirty="0">
                <a:latin typeface="Open Sans" pitchFamily="2" charset="0"/>
                <a:ea typeface="Open Sans" pitchFamily="2" charset="0"/>
                <a:cs typeface="Open Sans" pitchFamily="2" charset="0"/>
              </a:rPr>
              <a:t>Any other business</a:t>
            </a:r>
          </a:p>
        </p:txBody>
      </p:sp>
      <p:sp>
        <p:nvSpPr>
          <p:cNvPr id="3" name="Text Placeholder 2">
            <a:extLst>
              <a:ext uri="{FF2B5EF4-FFF2-40B4-BE49-F238E27FC236}">
                <a16:creationId xmlns:a16="http://schemas.microsoft.com/office/drawing/2014/main" id="{C1925682-106A-3C1A-DB33-01C7E2BE1BDB}"/>
              </a:ext>
            </a:extLst>
          </p:cNvPr>
          <p:cNvSpPr>
            <a:spLocks noGrp="1"/>
          </p:cNvSpPr>
          <p:nvPr>
            <p:ph type="body" sz="quarter" idx="10"/>
          </p:nvPr>
        </p:nvSpPr>
        <p:spPr/>
        <p:txBody>
          <a:bodyPr/>
          <a:lstStyle/>
          <a:p>
            <a:endParaRPr lang="en-GB" dirty="0"/>
          </a:p>
        </p:txBody>
      </p:sp>
      <p:sp>
        <p:nvSpPr>
          <p:cNvPr id="5" name="Text Placeholder 4">
            <a:extLst>
              <a:ext uri="{FF2B5EF4-FFF2-40B4-BE49-F238E27FC236}">
                <a16:creationId xmlns:a16="http://schemas.microsoft.com/office/drawing/2014/main" id="{AAC22B4D-BD05-16C6-3E7A-26DD02ADC3EE}"/>
              </a:ext>
            </a:extLst>
          </p:cNvPr>
          <p:cNvSpPr>
            <a:spLocks noGrp="1"/>
          </p:cNvSpPr>
          <p:nvPr>
            <p:ph type="body" sz="quarter" idx="12"/>
          </p:nvPr>
        </p:nvSpPr>
        <p:spPr/>
        <p:txBody>
          <a:bodyPr/>
          <a:lstStyle/>
          <a:p>
            <a:endParaRPr lang="en-GB" dirty="0"/>
          </a:p>
        </p:txBody>
      </p:sp>
      <p:pic>
        <p:nvPicPr>
          <p:cNvPr id="6" name="Picture Placeholder 6">
            <a:extLst>
              <a:ext uri="{FF2B5EF4-FFF2-40B4-BE49-F238E27FC236}">
                <a16:creationId xmlns:a16="http://schemas.microsoft.com/office/drawing/2014/main" id="{B3FE7CD9-3FAC-62ED-A1C0-A563CF60F64F}"/>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7203" r="27203"/>
          <a:stretch>
            <a:fillRect/>
          </a:stretch>
        </p:blipFill>
        <p:spPr>
          <a:xfrm>
            <a:off x="7489825" y="-23813"/>
            <a:ext cx="4702175" cy="6881813"/>
          </a:xfrm>
          <a:custGeom>
            <a:avLst/>
            <a:gdLst>
              <a:gd name="csX0" fmla="*/ 1014704 w 2531870"/>
              <a:gd name="csY0" fmla="*/ 0 h 3705889"/>
              <a:gd name="csX1" fmla="*/ 2531870 w 2531870"/>
              <a:gd name="csY1" fmla="*/ 0 h 3705889"/>
              <a:gd name="csX2" fmla="*/ 2531870 w 2531870"/>
              <a:gd name="csY2" fmla="*/ 3705889 h 3705889"/>
              <a:gd name="csX3" fmla="*/ 1014361 w 2531870"/>
              <a:gd name="csY3" fmla="*/ 3705889 h 3705889"/>
              <a:gd name="csX4" fmla="*/ 47649 w 2531870"/>
              <a:gd name="csY4" fmla="*/ 2031033 h 3705889"/>
              <a:gd name="csX5" fmla="*/ 47649 w 2531870"/>
              <a:gd name="csY5" fmla="*/ 1675405 h 3705889"/>
            </a:gdLst>
            <a:ahLst/>
            <a:cxnLst>
              <a:cxn ang="0">
                <a:pos x="csX0" y="csY0"/>
              </a:cxn>
              <a:cxn ang="0">
                <a:pos x="csX1" y="csY1"/>
              </a:cxn>
              <a:cxn ang="0">
                <a:pos x="csX2" y="csY2"/>
              </a:cxn>
              <a:cxn ang="0">
                <a:pos x="csX3" y="csY3"/>
              </a:cxn>
              <a:cxn ang="0">
                <a:pos x="csX4" y="csY4"/>
              </a:cxn>
              <a:cxn ang="0">
                <a:pos x="csX5" y="csY5"/>
              </a:cxn>
            </a:cxnLst>
            <a:rect l="l" t="t" r="r" b="b"/>
            <a:pathLst>
              <a:path w="2531870" h="3705889">
                <a:moveTo>
                  <a:pt x="1014704" y="0"/>
                </a:moveTo>
                <a:lnTo>
                  <a:pt x="2531870" y="0"/>
                </a:lnTo>
                <a:lnTo>
                  <a:pt x="2531870" y="3705889"/>
                </a:lnTo>
                <a:lnTo>
                  <a:pt x="1014361" y="3705889"/>
                </a:lnTo>
                <a:lnTo>
                  <a:pt x="47649" y="2031033"/>
                </a:lnTo>
                <a:cubicBezTo>
                  <a:pt x="-15883" y="1921023"/>
                  <a:pt x="-15883" y="1785415"/>
                  <a:pt x="47649" y="1675405"/>
                </a:cubicBezTo>
                <a:close/>
              </a:path>
            </a:pathLst>
          </a:custGeom>
        </p:spPr>
      </p:pic>
      <p:pic>
        <p:nvPicPr>
          <p:cNvPr id="7" name="Picture Placeholder 6">
            <a:extLst>
              <a:ext uri="{FF2B5EF4-FFF2-40B4-BE49-F238E27FC236}">
                <a16:creationId xmlns:a16="http://schemas.microsoft.com/office/drawing/2014/main" id="{D9D68EA9-FB43-45E6-EB3C-D8A39A9E890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35320" r="35320"/>
          <a:stretch/>
        </p:blipFill>
        <p:spPr>
          <a:xfrm>
            <a:off x="7489825" y="-11113"/>
            <a:ext cx="4702175" cy="6881813"/>
          </a:xfrm>
          <a:custGeom>
            <a:avLst/>
            <a:gdLst>
              <a:gd name="csX0" fmla="*/ 1014704 w 2531870"/>
              <a:gd name="csY0" fmla="*/ 0 h 3705889"/>
              <a:gd name="csX1" fmla="*/ 2531870 w 2531870"/>
              <a:gd name="csY1" fmla="*/ 0 h 3705889"/>
              <a:gd name="csX2" fmla="*/ 2531870 w 2531870"/>
              <a:gd name="csY2" fmla="*/ 3705889 h 3705889"/>
              <a:gd name="csX3" fmla="*/ 1014361 w 2531870"/>
              <a:gd name="csY3" fmla="*/ 3705889 h 3705889"/>
              <a:gd name="csX4" fmla="*/ 47649 w 2531870"/>
              <a:gd name="csY4" fmla="*/ 2031033 h 3705889"/>
              <a:gd name="csX5" fmla="*/ 47649 w 2531870"/>
              <a:gd name="csY5" fmla="*/ 1675405 h 3705889"/>
            </a:gdLst>
            <a:ahLst/>
            <a:cxnLst>
              <a:cxn ang="0">
                <a:pos x="csX0" y="csY0"/>
              </a:cxn>
              <a:cxn ang="0">
                <a:pos x="csX1" y="csY1"/>
              </a:cxn>
              <a:cxn ang="0">
                <a:pos x="csX2" y="csY2"/>
              </a:cxn>
              <a:cxn ang="0">
                <a:pos x="csX3" y="csY3"/>
              </a:cxn>
              <a:cxn ang="0">
                <a:pos x="csX4" y="csY4"/>
              </a:cxn>
              <a:cxn ang="0">
                <a:pos x="csX5" y="csY5"/>
              </a:cxn>
            </a:cxnLst>
            <a:rect l="l" t="t" r="r" b="b"/>
            <a:pathLst>
              <a:path w="2531870" h="3705889">
                <a:moveTo>
                  <a:pt x="1014704" y="0"/>
                </a:moveTo>
                <a:lnTo>
                  <a:pt x="2531870" y="0"/>
                </a:lnTo>
                <a:lnTo>
                  <a:pt x="2531870" y="3705889"/>
                </a:lnTo>
                <a:lnTo>
                  <a:pt x="1014361" y="3705889"/>
                </a:lnTo>
                <a:lnTo>
                  <a:pt x="47649" y="2031033"/>
                </a:lnTo>
                <a:cubicBezTo>
                  <a:pt x="-15883" y="1921023"/>
                  <a:pt x="-15883" y="1785415"/>
                  <a:pt x="47649" y="1675405"/>
                </a:cubicBezTo>
                <a:close/>
              </a:path>
            </a:pathLst>
          </a:custGeom>
          <a:solidFill>
            <a:srgbClr val="E8E8E8"/>
          </a:solidFill>
        </p:spPr>
      </p:pic>
      <p:sp>
        <p:nvSpPr>
          <p:cNvPr id="4" name="Slide Number Placeholder 3">
            <a:extLst>
              <a:ext uri="{FF2B5EF4-FFF2-40B4-BE49-F238E27FC236}">
                <a16:creationId xmlns:a16="http://schemas.microsoft.com/office/drawing/2014/main" id="{B2C7A63B-C6BB-EAE8-6081-505CE3E07ADD}"/>
              </a:ext>
            </a:extLst>
          </p:cNvPr>
          <p:cNvSpPr>
            <a:spLocks noGrp="1"/>
          </p:cNvSpPr>
          <p:nvPr>
            <p:ph type="sldNum" sz="quarter" idx="4"/>
          </p:nvPr>
        </p:nvSpPr>
        <p:spPr/>
        <p:txBody>
          <a:bodyPr/>
          <a:lstStyle/>
          <a:p>
            <a:pPr algn="l"/>
            <a:fld id="{4870BDB7-3430-554B-A217-F5A2E4320F61}" type="slidenum">
              <a:rPr lang="en-US" smtClean="0"/>
              <a:pPr algn="l"/>
              <a:t>38</a:t>
            </a:fld>
            <a:endParaRPr lang="en-US" dirty="0"/>
          </a:p>
        </p:txBody>
      </p:sp>
    </p:spTree>
    <p:extLst>
      <p:ext uri="{BB962C8B-B14F-4D97-AF65-F5344CB8AC3E}">
        <p14:creationId xmlns:p14="http://schemas.microsoft.com/office/powerpoint/2010/main" val="17705074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E8E4B-C38D-016C-05B2-D6AD08A85359}"/>
              </a:ext>
            </a:extLst>
          </p:cNvPr>
          <p:cNvSpPr>
            <a:spLocks noGrp="1"/>
          </p:cNvSpPr>
          <p:nvPr>
            <p:ph type="title"/>
          </p:nvPr>
        </p:nvSpPr>
        <p:spPr>
          <a:xfrm>
            <a:off x="648584" y="1941147"/>
            <a:ext cx="6942753" cy="3732316"/>
          </a:xfrm>
        </p:spPr>
        <p:txBody>
          <a:bodyPr/>
          <a:lstStyle/>
          <a:p>
            <a:r>
              <a:rPr lang="en-US" sz="5400" dirty="0">
                <a:latin typeface="Open Sans" panose="020B0606030504020204" pitchFamily="34" charset="0"/>
              </a:rPr>
              <a:t>Thank you</a:t>
            </a:r>
            <a:br>
              <a:rPr lang="en-US" sz="6600" dirty="0">
                <a:latin typeface="Open Sans" panose="020B0606030504020204" pitchFamily="34" charset="0"/>
              </a:rPr>
            </a:br>
            <a:br>
              <a:rPr lang="en-US" sz="6600" dirty="0">
                <a:latin typeface="Open Sans" panose="020B0606030504020204" pitchFamily="34" charset="0"/>
              </a:rPr>
            </a:br>
            <a:r>
              <a:rPr lang="en-US" sz="2800" dirty="0">
                <a:latin typeface="Open Sans" panose="020B0606030504020204" pitchFamily="34" charset="0"/>
              </a:rPr>
              <a:t>Next forum: </a:t>
            </a:r>
            <a:r>
              <a:rPr lang="en-US" sz="2800" b="0" dirty="0">
                <a:latin typeface="Open Sans" panose="020B0606030504020204" pitchFamily="34" charset="0"/>
              </a:rPr>
              <a:t>December 2026</a:t>
            </a:r>
            <a:br>
              <a:rPr lang="en-US" sz="2800" dirty="0">
                <a:latin typeface="Open Sans" panose="020B0606030504020204" pitchFamily="34" charset="0"/>
              </a:rPr>
            </a:br>
            <a:br>
              <a:rPr lang="en-US" sz="2800" dirty="0">
                <a:latin typeface="Open Sans" panose="020B0606030504020204" pitchFamily="34" charset="0"/>
              </a:rPr>
            </a:br>
            <a:r>
              <a:rPr lang="en-US" sz="2800" dirty="0">
                <a:latin typeface="Open Sans" panose="020B0606030504020204" pitchFamily="34" charset="0"/>
              </a:rPr>
              <a:t>Contact: </a:t>
            </a:r>
            <a:r>
              <a:rPr lang="en-US" sz="2800" b="0" dirty="0">
                <a:latin typeface="Open Sans" panose="020B0606030504020204" pitchFamily="34" charset="0"/>
              </a:rPr>
              <a:t>Stephanie Greenslade </a:t>
            </a:r>
            <a:br>
              <a:rPr lang="en-US" sz="2800" b="0" dirty="0">
                <a:latin typeface="Open Sans" panose="020B0606030504020204" pitchFamily="34" charset="0"/>
              </a:rPr>
            </a:br>
            <a:r>
              <a:rPr lang="en-US" sz="2800" b="0" dirty="0">
                <a:latin typeface="Open Sans" panose="020B0606030504020204" pitchFamily="34" charset="0"/>
                <a:hlinkClick r:id="rId2"/>
              </a:rPr>
              <a:t>sgreenslade@r-e-a.net</a:t>
            </a:r>
            <a:r>
              <a:rPr lang="en-US" sz="2800" b="0" dirty="0">
                <a:latin typeface="Open Sans" panose="020B0606030504020204" pitchFamily="34" charset="0"/>
              </a:rPr>
              <a:t> </a:t>
            </a:r>
            <a:br>
              <a:rPr lang="en-US" sz="2800" b="0" dirty="0">
                <a:latin typeface="Open Sans" panose="020B0606030504020204" pitchFamily="34" charset="0"/>
              </a:rPr>
            </a:br>
            <a:endParaRPr lang="en-US" sz="6600" b="0" dirty="0">
              <a:latin typeface="Open Sans" panose="020B0606030504020204" pitchFamily="34" charset="0"/>
            </a:endParaRPr>
          </a:p>
        </p:txBody>
      </p:sp>
      <p:sp>
        <p:nvSpPr>
          <p:cNvPr id="3" name="Text Placeholder 2">
            <a:extLst>
              <a:ext uri="{FF2B5EF4-FFF2-40B4-BE49-F238E27FC236}">
                <a16:creationId xmlns:a16="http://schemas.microsoft.com/office/drawing/2014/main" id="{EDB06DB3-5B11-BB84-A26D-AA86E88B6E30}"/>
              </a:ext>
            </a:extLst>
          </p:cNvPr>
          <p:cNvSpPr>
            <a:spLocks noGrp="1"/>
          </p:cNvSpPr>
          <p:nvPr>
            <p:ph type="body" sz="quarter" idx="10"/>
          </p:nvPr>
        </p:nvSpPr>
        <p:spPr>
          <a:xfrm>
            <a:off x="648584" y="5148000"/>
            <a:ext cx="3840237" cy="525463"/>
          </a:xfrm>
        </p:spPr>
        <p:txBody>
          <a:bodyPr/>
          <a:lstStyle/>
          <a:p>
            <a:r>
              <a:rPr lang="en-US" sz="2100" dirty="0">
                <a:latin typeface="Open Sans" panose="020B0606030504020204" pitchFamily="34" charset="0"/>
              </a:rPr>
              <a:t>Any questions?</a:t>
            </a:r>
          </a:p>
        </p:txBody>
      </p:sp>
      <p:sp>
        <p:nvSpPr>
          <p:cNvPr id="4" name="Text Placeholder 2">
            <a:extLst>
              <a:ext uri="{FF2B5EF4-FFF2-40B4-BE49-F238E27FC236}">
                <a16:creationId xmlns:a16="http://schemas.microsoft.com/office/drawing/2014/main" id="{5A57C88B-2E7B-BE07-7577-16C9519A0B84}"/>
              </a:ext>
            </a:extLst>
          </p:cNvPr>
          <p:cNvSpPr txBox="1">
            <a:spLocks/>
          </p:cNvSpPr>
          <p:nvPr/>
        </p:nvSpPr>
        <p:spPr>
          <a:xfrm>
            <a:off x="679908" y="6278079"/>
            <a:ext cx="6324236" cy="579921"/>
          </a:xfrm>
          <a:prstGeom prst="rect">
            <a:avLst/>
          </a:prstGeom>
        </p:spPr>
        <p:txBody>
          <a:bodyPr lIns="0"/>
          <a:lstStyle>
            <a:lvl1pPr marL="228600" indent="-228600" algn="l" defTabSz="914400" rtl="0" eaLnBrk="1" latinLnBrk="0" hangingPunct="1">
              <a:lnSpc>
                <a:spcPct val="90000"/>
              </a:lnSpc>
              <a:spcBef>
                <a:spcPts val="1000"/>
              </a:spcBef>
              <a:buFont typeface="Arial" panose="020B0604020202020204" pitchFamily="34" charset="0"/>
              <a:buNone/>
              <a:defRPr sz="2400" b="1" kern="1200">
                <a:solidFill>
                  <a:srgbClr val="06926B"/>
                </a:solidFill>
                <a:latin typeface="Aptos" panose="020B0004020202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000" b="1" i="0" u="none" strike="noStrike" kern="1200" cap="none" spc="0" normalizeH="0" baseline="0" noProof="0" dirty="0">
                <a:ln>
                  <a:noFill/>
                </a:ln>
                <a:solidFill>
                  <a:schemeClr val="bg1"/>
                </a:solidFill>
                <a:effectLst/>
                <a:uLnTx/>
                <a:uFillTx/>
                <a:latin typeface="Open Sans" panose="020B0606030504020204" pitchFamily="34" charset="0"/>
              </a:rPr>
              <a:t>www.r-e-a.net</a:t>
            </a:r>
          </a:p>
        </p:txBody>
      </p:sp>
      <p:pic>
        <p:nvPicPr>
          <p:cNvPr id="9" name="Picture Placeholder 8">
            <a:extLst>
              <a:ext uri="{FF2B5EF4-FFF2-40B4-BE49-F238E27FC236}">
                <a16:creationId xmlns:a16="http://schemas.microsoft.com/office/drawing/2014/main" id="{242E7F55-9A31-A7A6-04E2-D514FD005C1D}"/>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7206" r="27206"/>
          <a:stretch>
            <a:fillRect/>
          </a:stretch>
        </p:blipFill>
        <p:spPr>
          <a:custGeom>
            <a:avLst/>
            <a:gdLst>
              <a:gd name="csX0" fmla="*/ 1014704 w 2531870"/>
              <a:gd name="csY0" fmla="*/ 0 h 3705889"/>
              <a:gd name="csX1" fmla="*/ 2531870 w 2531870"/>
              <a:gd name="csY1" fmla="*/ 0 h 3705889"/>
              <a:gd name="csX2" fmla="*/ 2531870 w 2531870"/>
              <a:gd name="csY2" fmla="*/ 3705889 h 3705889"/>
              <a:gd name="csX3" fmla="*/ 1014361 w 2531870"/>
              <a:gd name="csY3" fmla="*/ 3705889 h 3705889"/>
              <a:gd name="csX4" fmla="*/ 47649 w 2531870"/>
              <a:gd name="csY4" fmla="*/ 2031033 h 3705889"/>
              <a:gd name="csX5" fmla="*/ 47649 w 2531870"/>
              <a:gd name="csY5" fmla="*/ 1675405 h 3705889"/>
            </a:gdLst>
            <a:ahLst/>
            <a:cxnLst>
              <a:cxn ang="0">
                <a:pos x="csX0" y="csY0"/>
              </a:cxn>
              <a:cxn ang="0">
                <a:pos x="csX1" y="csY1"/>
              </a:cxn>
              <a:cxn ang="0">
                <a:pos x="csX2" y="csY2"/>
              </a:cxn>
              <a:cxn ang="0">
                <a:pos x="csX3" y="csY3"/>
              </a:cxn>
              <a:cxn ang="0">
                <a:pos x="csX4" y="csY4"/>
              </a:cxn>
              <a:cxn ang="0">
                <a:pos x="csX5" y="csY5"/>
              </a:cxn>
            </a:cxnLst>
            <a:rect l="l" t="t" r="r" b="b"/>
            <a:pathLst>
              <a:path w="2531870" h="3705889">
                <a:moveTo>
                  <a:pt x="1014704" y="0"/>
                </a:moveTo>
                <a:lnTo>
                  <a:pt x="2531870" y="0"/>
                </a:lnTo>
                <a:lnTo>
                  <a:pt x="2531870" y="3705889"/>
                </a:lnTo>
                <a:lnTo>
                  <a:pt x="1014361" y="3705889"/>
                </a:lnTo>
                <a:lnTo>
                  <a:pt x="47649" y="2031033"/>
                </a:lnTo>
                <a:cubicBezTo>
                  <a:pt x="-15883" y="1921023"/>
                  <a:pt x="-15883" y="1785415"/>
                  <a:pt x="47649" y="1675405"/>
                </a:cubicBezTo>
                <a:close/>
              </a:path>
            </a:pathLst>
          </a:custGeom>
          <a:solidFill>
            <a:srgbClr val="E8E8E8"/>
          </a:solidFill>
        </p:spPr>
      </p:pic>
      <p:sp>
        <p:nvSpPr>
          <p:cNvPr id="5" name="Slide Number Placeholder 4">
            <a:extLst>
              <a:ext uri="{FF2B5EF4-FFF2-40B4-BE49-F238E27FC236}">
                <a16:creationId xmlns:a16="http://schemas.microsoft.com/office/drawing/2014/main" id="{08D41B68-139D-6FCA-AC8F-A82003B09E60}"/>
              </a:ext>
            </a:extLst>
          </p:cNvPr>
          <p:cNvSpPr>
            <a:spLocks noGrp="1"/>
          </p:cNvSpPr>
          <p:nvPr>
            <p:ph type="sldNum" sz="quarter" idx="4"/>
          </p:nvPr>
        </p:nvSpPr>
        <p:spPr/>
        <p:txBody>
          <a:bodyPr/>
          <a:lstStyle/>
          <a:p>
            <a:pPr algn="l"/>
            <a:fld id="{4870BDB7-3430-554B-A217-F5A2E4320F61}" type="slidenum">
              <a:rPr lang="en-US" smtClean="0"/>
              <a:pPr algn="l"/>
              <a:t>39</a:t>
            </a:fld>
            <a:endParaRPr lang="en-US" dirty="0"/>
          </a:p>
        </p:txBody>
      </p:sp>
    </p:spTree>
    <p:extLst>
      <p:ext uri="{BB962C8B-B14F-4D97-AF65-F5344CB8AC3E}">
        <p14:creationId xmlns:p14="http://schemas.microsoft.com/office/powerpoint/2010/main" val="1609585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5BB0C-ACED-8AA4-F912-C82CFD670EA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9F41C21-6E0A-4133-D9C4-E96A3D805870}"/>
              </a:ext>
            </a:extLst>
          </p:cNvPr>
          <p:cNvSpPr>
            <a:spLocks noGrp="1"/>
          </p:cNvSpPr>
          <p:nvPr>
            <p:ph idx="1"/>
          </p:nvPr>
        </p:nvSpPr>
        <p:spPr>
          <a:xfrm>
            <a:off x="582558" y="1364356"/>
            <a:ext cx="3319593" cy="3450672"/>
          </a:xfrm>
        </p:spPr>
        <p:txBody>
          <a:bodyPr/>
          <a:lstStyle/>
          <a:p>
            <a:pPr marL="0" indent="0">
              <a:buNone/>
            </a:pPr>
            <a:r>
              <a:rPr lang="en-GB" sz="21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Plug-in solar consultation (DESNZ)</a:t>
            </a:r>
          </a:p>
          <a:p>
            <a:r>
              <a:rPr lang="en-GB" u="sng">
                <a:hlinkClick r:id="rId3"/>
              </a:rPr>
              <a:t>REA response</a:t>
            </a:r>
            <a:r>
              <a:rPr lang="en-GB" b="0"/>
              <a:t> supportive of amendments to PSSR &amp; IPS</a:t>
            </a:r>
          </a:p>
          <a:p>
            <a:r>
              <a:rPr lang="en-GB" b="0"/>
              <a:t>Highlighted importance of appropriate consumer protections, impact on DNO’s ability to balance local grid and expansion of salary sacrifice </a:t>
            </a:r>
          </a:p>
          <a:p>
            <a:r>
              <a:rPr lang="en-GB" b="0"/>
              <a:t>Will continue to engage with DESNZ in early stage of rollout</a:t>
            </a:r>
          </a:p>
        </p:txBody>
      </p:sp>
      <p:sp>
        <p:nvSpPr>
          <p:cNvPr id="3" name="Title 2">
            <a:extLst>
              <a:ext uri="{FF2B5EF4-FFF2-40B4-BE49-F238E27FC236}">
                <a16:creationId xmlns:a16="http://schemas.microsoft.com/office/drawing/2014/main" id="{1828937B-9E85-EC9A-C2FE-A3B3F0CD4FF4}"/>
              </a:ext>
            </a:extLst>
          </p:cNvPr>
          <p:cNvSpPr>
            <a:spLocks noGrp="1"/>
          </p:cNvSpPr>
          <p:nvPr>
            <p:ph type="title"/>
          </p:nvPr>
        </p:nvSpPr>
        <p:spPr/>
        <p:txBody>
          <a:bodyPr/>
          <a:lstStyle/>
          <a:p>
            <a:r>
              <a:rPr lang="en-US" sz="3200">
                <a:latin typeface="Open Sans" panose="020B0606030504020204" pitchFamily="34" charset="0"/>
              </a:rPr>
              <a:t>Recent consultations</a:t>
            </a:r>
          </a:p>
        </p:txBody>
      </p:sp>
      <p:sp>
        <p:nvSpPr>
          <p:cNvPr id="4" name="Slide Number Placeholder 3">
            <a:extLst>
              <a:ext uri="{FF2B5EF4-FFF2-40B4-BE49-F238E27FC236}">
                <a16:creationId xmlns:a16="http://schemas.microsoft.com/office/drawing/2014/main" id="{6800B5CF-5B42-B62E-25BB-CCB0B1E11A3E}"/>
              </a:ext>
            </a:extLst>
          </p:cNvPr>
          <p:cNvSpPr>
            <a:spLocks noGrp="1"/>
          </p:cNvSpPr>
          <p:nvPr>
            <p:ph type="sldNum" sz="quarter" idx="4"/>
          </p:nvPr>
        </p:nvSpPr>
        <p:spPr>
          <a:xfrm>
            <a:off x="1010774" y="263565"/>
            <a:ext cx="378304" cy="184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70BDB7-3430-554B-A217-F5A2E4320F61}" type="slidenum">
              <a:rPr kumimoji="0" lang="en-US" sz="900" b="1" i="0" u="none" strike="noStrike" kern="1200" cap="none" spc="0" normalizeH="0" baseline="0" noProof="0" smtClean="0">
                <a:ln>
                  <a:noFill/>
                </a:ln>
                <a:solidFill>
                  <a:srgbClr val="1E1E1E"/>
                </a:solidFill>
                <a:effectLst/>
                <a:uLnTx/>
                <a:uFillTx/>
                <a:latin typeface="Aptos" panose="020B0004020202020204" pitchFamily="34" charset="0"/>
                <a:ea typeface="Open Sans" panose="020B0606030504020204" pitchFamily="34" charset="0"/>
                <a:cs typeface="Open Sans" panose="020B0606030504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900" b="1" i="0" u="none" strike="noStrike" kern="1200" cap="none" spc="0" normalizeH="0" baseline="0" noProof="0">
              <a:ln>
                <a:noFill/>
              </a:ln>
              <a:solidFill>
                <a:srgbClr val="1E1E1E"/>
              </a:solidFill>
              <a:effectLst/>
              <a:uLnTx/>
              <a:uFillTx/>
              <a:latin typeface="Aptos" panose="020B0004020202020204" pitchFamily="34" charset="0"/>
              <a:ea typeface="Open Sans" panose="020B0606030504020204" pitchFamily="34" charset="0"/>
              <a:cs typeface="Open Sans" panose="020B0606030504020204" pitchFamily="34" charset="0"/>
            </a:endParaRPr>
          </a:p>
        </p:txBody>
      </p:sp>
      <p:sp>
        <p:nvSpPr>
          <p:cNvPr id="7" name="Content Placeholder 1">
            <a:extLst>
              <a:ext uri="{FF2B5EF4-FFF2-40B4-BE49-F238E27FC236}">
                <a16:creationId xmlns:a16="http://schemas.microsoft.com/office/drawing/2014/main" id="{65CA6C74-59EE-09A9-9506-1C2EB8C8935A}"/>
              </a:ext>
            </a:extLst>
          </p:cNvPr>
          <p:cNvSpPr txBox="1">
            <a:spLocks/>
          </p:cNvSpPr>
          <p:nvPr/>
        </p:nvSpPr>
        <p:spPr>
          <a:xfrm>
            <a:off x="8361088" y="1424084"/>
            <a:ext cx="3601333" cy="296880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b="1" kern="1200">
                <a:solidFill>
                  <a:schemeClr val="tx2"/>
                </a:solidFill>
                <a:latin typeface="Aptos" panose="020B0004020202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Aptos" panose="020B0004020202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2"/>
                </a:solidFill>
                <a:latin typeface="Aptos" panose="020B0004020202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2"/>
                </a:solidFill>
                <a:latin typeface="Aptos" panose="020B0004020202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2"/>
                </a:solidFill>
                <a:latin typeface="Aptos" panose="020B0004020202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1600"/>
              </a:lnSpc>
              <a:spcBef>
                <a:spcPts val="1000"/>
              </a:spcBef>
              <a:spcAft>
                <a:spcPts val="0"/>
              </a:spcAft>
              <a:buClrTx/>
              <a:buSzTx/>
              <a:buNone/>
              <a:tabLst/>
              <a:defRPr/>
            </a:pPr>
            <a:r>
              <a:rPr lang="en-GB" sz="21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Community Batteries call for evidence (DESNZ)</a:t>
            </a:r>
          </a:p>
          <a:p>
            <a:pPr>
              <a:lnSpc>
                <a:spcPts val="1600"/>
              </a:lnSpc>
              <a:defRPr/>
            </a:pPr>
            <a:r>
              <a:rPr lang="en-GB" u="sng">
                <a:solidFill>
                  <a:srgbClr val="0070C0"/>
                </a:solidFill>
                <a:hlinkClick r:id="rId4">
                  <a:extLst>
                    <a:ext uri="{A12FA001-AC4F-418D-AE19-62706E023703}">
                      <ahyp:hlinkClr xmlns:ahyp="http://schemas.microsoft.com/office/drawing/2018/hyperlinkcolor" val="tx"/>
                    </a:ext>
                  </a:extLst>
                </a:hlinkClick>
              </a:rPr>
              <a:t>REA response </a:t>
            </a:r>
            <a:r>
              <a:rPr lang="en-GB" b="0"/>
              <a:t>supported efforts to utilise local renewable energy resources in alignment with WHP</a:t>
            </a:r>
          </a:p>
          <a:p>
            <a:pPr>
              <a:lnSpc>
                <a:spcPts val="1600"/>
              </a:lnSpc>
              <a:defRPr/>
            </a:pPr>
            <a:r>
              <a:rPr lang="en-GB" b="0"/>
              <a:t>Highlighted key barriers and requested clear guidance regarding access to capital to fund high upfront costs </a:t>
            </a:r>
          </a:p>
          <a:p>
            <a:pPr>
              <a:lnSpc>
                <a:spcPts val="1600"/>
              </a:lnSpc>
              <a:defRPr/>
            </a:pPr>
            <a:r>
              <a:rPr lang="en-GB" b="0"/>
              <a:t>Updated H&amp;S guidance and additional standards possibly required for larger battery schemes</a:t>
            </a:r>
            <a:endParaRPr kumimoji="0" lang="en-GB" sz="1500" b="0" i="0" u="none" strike="noStrike" kern="1200" cap="none" spc="0" normalizeH="0" baseline="0" noProof="0">
              <a:ln>
                <a:noFill/>
              </a:ln>
              <a:solidFill>
                <a:srgbClr val="1E1E1E"/>
              </a:solidFill>
              <a:effectLst/>
              <a:uLnTx/>
              <a:uFillTx/>
              <a:latin typeface="Open Sans" pitchFamily="2" charset="0"/>
              <a:ea typeface="Open Sans" pitchFamily="2" charset="0"/>
              <a:cs typeface="Open Sans" pitchFamily="2" charset="0"/>
            </a:endParaRPr>
          </a:p>
        </p:txBody>
      </p:sp>
      <p:sp>
        <p:nvSpPr>
          <p:cNvPr id="8" name="Content Placeholder 1">
            <a:extLst>
              <a:ext uri="{FF2B5EF4-FFF2-40B4-BE49-F238E27FC236}">
                <a16:creationId xmlns:a16="http://schemas.microsoft.com/office/drawing/2014/main" id="{2598F0DF-D382-BE26-CDE6-84386C06BC75}"/>
              </a:ext>
            </a:extLst>
          </p:cNvPr>
          <p:cNvSpPr txBox="1">
            <a:spLocks/>
          </p:cNvSpPr>
          <p:nvPr/>
        </p:nvSpPr>
        <p:spPr>
          <a:xfrm>
            <a:off x="4385383" y="1424083"/>
            <a:ext cx="3601333" cy="4591924"/>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b="1" kern="1200">
                <a:solidFill>
                  <a:schemeClr val="tx2"/>
                </a:solidFill>
                <a:latin typeface="Aptos" panose="020B0004020202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Aptos" panose="020B0004020202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2"/>
                </a:solidFill>
                <a:latin typeface="Aptos" panose="020B0004020202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2"/>
                </a:solidFill>
                <a:latin typeface="Aptos" panose="020B0004020202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2"/>
                </a:solidFill>
                <a:latin typeface="Aptos" panose="020B0004020202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1600"/>
              </a:lnSpc>
              <a:spcBef>
                <a:spcPts val="1000"/>
              </a:spcBef>
              <a:spcAft>
                <a:spcPts val="0"/>
              </a:spcAft>
              <a:buClrTx/>
              <a:buSzTx/>
              <a:buNone/>
              <a:tabLst/>
              <a:defRPr/>
            </a:pPr>
            <a:r>
              <a:rPr lang="en-GB" sz="21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LDES Window 1 minded-to decisions (Ofgem)</a:t>
            </a:r>
            <a:endParaRPr kumimoji="0" lang="en-GB" sz="2100" i="0" u="none" strike="noStrike" kern="1200" cap="none" spc="0" normalizeH="0" baseline="0" noProof="0">
              <a:ln>
                <a:noFill/>
              </a:ln>
              <a:solidFill>
                <a:schemeClr val="tx1"/>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a:p>
            <a:pPr marR="0" lvl="0" fontAlgn="auto">
              <a:spcAft>
                <a:spcPts val="0"/>
              </a:spcAft>
              <a:buClrTx/>
              <a:buSzTx/>
              <a:tabLst/>
              <a:defRPr/>
            </a:pPr>
            <a:r>
              <a:rPr lang="en-GB" b="0"/>
              <a:t>REA welcomed the variety of long-duration storage tech, including PSH, CAES and VFB/ZN</a:t>
            </a:r>
          </a:p>
          <a:p>
            <a:pPr marR="0" lvl="0" fontAlgn="auto">
              <a:spcAft>
                <a:spcPts val="0"/>
              </a:spcAft>
              <a:buClrTx/>
              <a:buSzTx/>
              <a:tabLst/>
              <a:defRPr/>
            </a:pPr>
            <a:r>
              <a:rPr lang="en-GB" b="0"/>
              <a:t>Noted that ~50% capacity use Li-ion BESS, which can ‘queue jump’, so care should be taken to avert market distortion for shorter duration Li-ion BESS </a:t>
            </a:r>
          </a:p>
          <a:p>
            <a:pPr marR="0" lvl="0" fontAlgn="auto">
              <a:spcAft>
                <a:spcPts val="0"/>
              </a:spcAft>
              <a:buClrTx/>
              <a:buSzTx/>
              <a:tabLst/>
              <a:defRPr/>
            </a:pPr>
            <a:r>
              <a:rPr lang="en-GB" b="0"/>
              <a:t>Called for regular auctions and greater certainty and visibility of future LDES cap and floor application windows. Proposed rolling 3-year timeline to align with 3-year  SSEP review cycle</a:t>
            </a:r>
          </a:p>
          <a:p>
            <a:pPr marR="0" lvl="0" fontAlgn="auto">
              <a:spcAft>
                <a:spcPts val="0"/>
              </a:spcAft>
              <a:buClrTx/>
              <a:buSzTx/>
              <a:tabLst/>
              <a:defRPr/>
            </a:pPr>
            <a:r>
              <a:rPr lang="en-GB" b="0"/>
              <a:t>Final awards decision Autumn 26</a:t>
            </a:r>
          </a:p>
          <a:p>
            <a:pPr marR="0" lvl="0" fontAlgn="auto">
              <a:spcAft>
                <a:spcPts val="0"/>
              </a:spcAft>
              <a:buClrTx/>
              <a:buSzTx/>
              <a:tabLst/>
              <a:defRPr/>
            </a:pPr>
            <a:r>
              <a:rPr lang="en-GB" b="0"/>
              <a:t>Window 2 targeted 2027</a:t>
            </a:r>
          </a:p>
          <a:p>
            <a:pPr marR="0" lvl="0" algn="l" defTabSz="914400" rtl="0" eaLnBrk="1" fontAlgn="auto" latinLnBrk="0" hangingPunct="1">
              <a:lnSpc>
                <a:spcPts val="1600"/>
              </a:lnSpc>
              <a:spcBef>
                <a:spcPts val="1000"/>
              </a:spcBef>
              <a:spcAft>
                <a:spcPts val="0"/>
              </a:spcAft>
              <a:buClrTx/>
              <a:buSzTx/>
              <a:tabLst/>
              <a:defRPr/>
            </a:pPr>
            <a:endParaRPr lang="en-GB" sz="1500" b="0">
              <a:solidFill>
                <a:srgbClr val="1E1E1E"/>
              </a:solidFill>
              <a:latin typeface="Open Sans" pitchFamily="2" charset="0"/>
              <a:ea typeface="Open Sans" pitchFamily="2" charset="0"/>
              <a:cs typeface="Open Sans" pitchFamily="2" charset="0"/>
            </a:endParaRPr>
          </a:p>
        </p:txBody>
      </p:sp>
      <p:pic>
        <p:nvPicPr>
          <p:cNvPr id="9" name="Picture 8">
            <a:extLst>
              <a:ext uri="{FF2B5EF4-FFF2-40B4-BE49-F238E27FC236}">
                <a16:creationId xmlns:a16="http://schemas.microsoft.com/office/drawing/2014/main" id="{5C0B28BC-57E0-0B88-4E73-129DB92B9870}"/>
              </a:ext>
            </a:extLst>
          </p:cNvPr>
          <p:cNvPicPr>
            <a:picLocks noChangeAspect="1"/>
          </p:cNvPicPr>
          <p:nvPr/>
        </p:nvPicPr>
        <p:blipFill>
          <a:blip r:embed="rId5">
            <a:extLst>
              <a:ext uri="{28A0092B-C50C-407E-A947-70E740481C1C}">
                <a14:useLocalDpi xmlns:a14="http://schemas.microsoft.com/office/drawing/2010/main" val="0"/>
              </a:ext>
            </a:extLst>
          </a:blip>
          <a:srcRect l="16258" r="16258"/>
          <a:stretch/>
        </p:blipFill>
        <p:spPr>
          <a:xfrm>
            <a:off x="-485480" y="4786478"/>
            <a:ext cx="4981408" cy="4409816"/>
          </a:xfrm>
          <a:custGeom>
            <a:avLst/>
            <a:gdLst>
              <a:gd name="csX0" fmla="*/ 1220028 w 4296196"/>
              <a:gd name="csY0" fmla="*/ 0 h 3803228"/>
              <a:gd name="csX1" fmla="*/ 3076148 w 4296196"/>
              <a:gd name="csY1" fmla="*/ 0 h 3803228"/>
              <a:gd name="csX2" fmla="*/ 3329034 w 4296196"/>
              <a:gd name="csY2" fmla="*/ 146260 h 3803228"/>
              <a:gd name="csX3" fmla="*/ 4257094 w 4296196"/>
              <a:gd name="csY3" fmla="*/ 1755433 h 3803228"/>
              <a:gd name="csX4" fmla="*/ 4257094 w 4296196"/>
              <a:gd name="csY4" fmla="*/ 2047795 h 3803228"/>
              <a:gd name="csX5" fmla="*/ 3329034 w 4296196"/>
              <a:gd name="csY5" fmla="*/ 3657048 h 3803228"/>
              <a:gd name="csX6" fmla="*/ 3076148 w 4296196"/>
              <a:gd name="csY6" fmla="*/ 3803228 h 3803228"/>
              <a:gd name="csX7" fmla="*/ 1220028 w 4296196"/>
              <a:gd name="csY7" fmla="*/ 3803228 h 3803228"/>
              <a:gd name="csX8" fmla="*/ 967143 w 4296196"/>
              <a:gd name="csY8" fmla="*/ 3657048 h 3803228"/>
              <a:gd name="csX9" fmla="*/ 39162 w 4296196"/>
              <a:gd name="csY9" fmla="*/ 2047795 h 3803228"/>
              <a:gd name="csX10" fmla="*/ 39162 w 4296196"/>
              <a:gd name="csY10" fmla="*/ 1755433 h 3803228"/>
              <a:gd name="csX11" fmla="*/ 967143 w 4296196"/>
              <a:gd name="csY11" fmla="*/ 146260 h 3803228"/>
              <a:gd name="csX12" fmla="*/ 1220028 w 4296196"/>
              <a:gd name="csY12" fmla="*/ 0 h 38032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296196" h="3803228">
                <a:moveTo>
                  <a:pt x="1220028" y="0"/>
                </a:moveTo>
                <a:lnTo>
                  <a:pt x="3076148" y="0"/>
                </a:lnTo>
                <a:cubicBezTo>
                  <a:pt x="3180500" y="0"/>
                  <a:pt x="3276897" y="55745"/>
                  <a:pt x="3329034" y="146260"/>
                </a:cubicBezTo>
                <a:lnTo>
                  <a:pt x="4257094" y="1755433"/>
                </a:lnTo>
                <a:cubicBezTo>
                  <a:pt x="4309230" y="1845870"/>
                  <a:pt x="4309230" y="1957358"/>
                  <a:pt x="4257094" y="2047795"/>
                </a:cubicBezTo>
                <a:lnTo>
                  <a:pt x="3329034" y="3657048"/>
                </a:lnTo>
                <a:cubicBezTo>
                  <a:pt x="3276897" y="3747484"/>
                  <a:pt x="3180500" y="3803228"/>
                  <a:pt x="3076148" y="3803228"/>
                </a:cubicBezTo>
                <a:lnTo>
                  <a:pt x="1220028" y="3803228"/>
                </a:lnTo>
                <a:cubicBezTo>
                  <a:pt x="1115756" y="3803228"/>
                  <a:pt x="1019358" y="3747484"/>
                  <a:pt x="967143" y="3657048"/>
                </a:cubicBezTo>
                <a:lnTo>
                  <a:pt x="39162" y="2047795"/>
                </a:lnTo>
                <a:cubicBezTo>
                  <a:pt x="-13054" y="1957358"/>
                  <a:pt x="-13054" y="1845949"/>
                  <a:pt x="39162" y="1755433"/>
                </a:cubicBezTo>
                <a:lnTo>
                  <a:pt x="967143" y="146260"/>
                </a:lnTo>
                <a:cubicBezTo>
                  <a:pt x="1019358" y="55823"/>
                  <a:pt x="1115756" y="0"/>
                  <a:pt x="1220028" y="0"/>
                </a:cubicBezTo>
                <a:close/>
              </a:path>
            </a:pathLst>
          </a:custGeom>
        </p:spPr>
      </p:pic>
      <p:pic>
        <p:nvPicPr>
          <p:cNvPr id="10" name="Picture 9">
            <a:extLst>
              <a:ext uri="{FF2B5EF4-FFF2-40B4-BE49-F238E27FC236}">
                <a16:creationId xmlns:a16="http://schemas.microsoft.com/office/drawing/2014/main" id="{7FDE4AF8-F479-EABE-752D-811826D1742E}"/>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contrast="3000"/>
                    </a14:imgEffect>
                  </a14:imgLayer>
                </a14:imgProps>
              </a:ext>
              <a:ext uri="{28A0092B-C50C-407E-A947-70E740481C1C}">
                <a14:useLocalDpi xmlns:a14="http://schemas.microsoft.com/office/drawing/2010/main" val="0"/>
              </a:ext>
            </a:extLst>
          </a:blip>
          <a:srcRect l="18209" r="18209"/>
          <a:stretch/>
        </p:blipFill>
        <p:spPr>
          <a:xfrm>
            <a:off x="7258177" y="4758500"/>
            <a:ext cx="5354351" cy="5695302"/>
          </a:xfrm>
          <a:custGeom>
            <a:avLst/>
            <a:gdLst>
              <a:gd name="csX0" fmla="*/ 1220028 w 4296196"/>
              <a:gd name="csY0" fmla="*/ 0 h 3803228"/>
              <a:gd name="csX1" fmla="*/ 3076148 w 4296196"/>
              <a:gd name="csY1" fmla="*/ 0 h 3803228"/>
              <a:gd name="csX2" fmla="*/ 3329034 w 4296196"/>
              <a:gd name="csY2" fmla="*/ 146260 h 3803228"/>
              <a:gd name="csX3" fmla="*/ 4257094 w 4296196"/>
              <a:gd name="csY3" fmla="*/ 1755433 h 3803228"/>
              <a:gd name="csX4" fmla="*/ 4257094 w 4296196"/>
              <a:gd name="csY4" fmla="*/ 2047795 h 3803228"/>
              <a:gd name="csX5" fmla="*/ 3329034 w 4296196"/>
              <a:gd name="csY5" fmla="*/ 3657048 h 3803228"/>
              <a:gd name="csX6" fmla="*/ 3076148 w 4296196"/>
              <a:gd name="csY6" fmla="*/ 3803228 h 3803228"/>
              <a:gd name="csX7" fmla="*/ 1220028 w 4296196"/>
              <a:gd name="csY7" fmla="*/ 3803228 h 3803228"/>
              <a:gd name="csX8" fmla="*/ 967143 w 4296196"/>
              <a:gd name="csY8" fmla="*/ 3657048 h 3803228"/>
              <a:gd name="csX9" fmla="*/ 39162 w 4296196"/>
              <a:gd name="csY9" fmla="*/ 2047795 h 3803228"/>
              <a:gd name="csX10" fmla="*/ 39162 w 4296196"/>
              <a:gd name="csY10" fmla="*/ 1755433 h 3803228"/>
              <a:gd name="csX11" fmla="*/ 967143 w 4296196"/>
              <a:gd name="csY11" fmla="*/ 146260 h 3803228"/>
              <a:gd name="csX12" fmla="*/ 1220028 w 4296196"/>
              <a:gd name="csY12" fmla="*/ 0 h 38032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296196" h="3803228">
                <a:moveTo>
                  <a:pt x="1220028" y="0"/>
                </a:moveTo>
                <a:lnTo>
                  <a:pt x="3076148" y="0"/>
                </a:lnTo>
                <a:cubicBezTo>
                  <a:pt x="3180500" y="0"/>
                  <a:pt x="3276897" y="55745"/>
                  <a:pt x="3329034" y="146260"/>
                </a:cubicBezTo>
                <a:lnTo>
                  <a:pt x="4257094" y="1755433"/>
                </a:lnTo>
                <a:cubicBezTo>
                  <a:pt x="4309230" y="1845870"/>
                  <a:pt x="4309230" y="1957358"/>
                  <a:pt x="4257094" y="2047795"/>
                </a:cubicBezTo>
                <a:lnTo>
                  <a:pt x="3329034" y="3657048"/>
                </a:lnTo>
                <a:cubicBezTo>
                  <a:pt x="3276897" y="3747484"/>
                  <a:pt x="3180500" y="3803228"/>
                  <a:pt x="3076148" y="3803228"/>
                </a:cubicBezTo>
                <a:lnTo>
                  <a:pt x="1220028" y="3803228"/>
                </a:lnTo>
                <a:cubicBezTo>
                  <a:pt x="1115756" y="3803228"/>
                  <a:pt x="1019358" y="3747484"/>
                  <a:pt x="967143" y="3657048"/>
                </a:cubicBezTo>
                <a:lnTo>
                  <a:pt x="39162" y="2047795"/>
                </a:lnTo>
                <a:cubicBezTo>
                  <a:pt x="-13054" y="1957358"/>
                  <a:pt x="-13054" y="1845949"/>
                  <a:pt x="39162" y="1755433"/>
                </a:cubicBezTo>
                <a:lnTo>
                  <a:pt x="967143" y="146260"/>
                </a:lnTo>
                <a:cubicBezTo>
                  <a:pt x="1019358" y="55823"/>
                  <a:pt x="1115756" y="0"/>
                  <a:pt x="1220028" y="0"/>
                </a:cubicBezTo>
                <a:close/>
              </a:path>
            </a:pathLst>
          </a:custGeom>
        </p:spPr>
      </p:pic>
    </p:spTree>
    <p:extLst>
      <p:ext uri="{BB962C8B-B14F-4D97-AF65-F5344CB8AC3E}">
        <p14:creationId xmlns:p14="http://schemas.microsoft.com/office/powerpoint/2010/main" val="2386489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A8601-8A97-B565-18AB-4DA6F4EBC86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73FCC2C-A95D-ED76-3D7D-E2B0647100E7}"/>
              </a:ext>
            </a:extLst>
          </p:cNvPr>
          <p:cNvSpPr>
            <a:spLocks noGrp="1"/>
          </p:cNvSpPr>
          <p:nvPr>
            <p:ph type="title"/>
          </p:nvPr>
        </p:nvSpPr>
        <p:spPr>
          <a:xfrm>
            <a:off x="2346493" y="305285"/>
            <a:ext cx="6917250" cy="586980"/>
          </a:xfrm>
        </p:spPr>
        <p:txBody>
          <a:bodyPr/>
          <a:lstStyle/>
          <a:p>
            <a:r>
              <a:rPr lang="en-US" sz="3200">
                <a:latin typeface="Open Sans" panose="020B0606030504020204" pitchFamily="34" charset="0"/>
              </a:rPr>
              <a:t>Estimated Policy Timeline 2026-27</a:t>
            </a:r>
          </a:p>
        </p:txBody>
      </p:sp>
      <p:sp>
        <p:nvSpPr>
          <p:cNvPr id="4" name="Slide Number Placeholder 3">
            <a:extLst>
              <a:ext uri="{FF2B5EF4-FFF2-40B4-BE49-F238E27FC236}">
                <a16:creationId xmlns:a16="http://schemas.microsoft.com/office/drawing/2014/main" id="{9257DBF2-3E2A-2F3B-A989-8EA82BA00F4E}"/>
              </a:ext>
            </a:extLst>
          </p:cNvPr>
          <p:cNvSpPr>
            <a:spLocks noGrp="1"/>
          </p:cNvSpPr>
          <p:nvPr>
            <p:ph type="sldNum" sz="quarter" idx="4"/>
          </p:nvPr>
        </p:nvSpPr>
        <p:spPr>
          <a:xfrm>
            <a:off x="1010074" y="271834"/>
            <a:ext cx="378304" cy="184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70BDB7-3430-554B-A217-F5A2E4320F61}" type="slidenum">
              <a:rPr kumimoji="0" lang="en-US" sz="900" b="1" i="0" u="none" strike="noStrike" kern="1200" cap="none" spc="0" normalizeH="0" baseline="0" noProof="0" smtClean="0">
                <a:ln>
                  <a:noFill/>
                </a:ln>
                <a:solidFill>
                  <a:srgbClr val="1E1E1E"/>
                </a:solidFill>
                <a:effectLst/>
                <a:uLnTx/>
                <a:uFillTx/>
                <a:latin typeface="Aptos" panose="020B0004020202020204" pitchFamily="34" charset="0"/>
                <a:ea typeface="Open Sans" panose="020B0606030504020204" pitchFamily="34" charset="0"/>
                <a:cs typeface="Open Sans" panose="020B0606030504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900" b="1" i="0" u="none" strike="noStrike" kern="1200" cap="none" spc="0" normalizeH="0" baseline="0" noProof="0">
              <a:ln>
                <a:noFill/>
              </a:ln>
              <a:solidFill>
                <a:srgbClr val="1E1E1E"/>
              </a:solidFill>
              <a:effectLst/>
              <a:uLnTx/>
              <a:uFillTx/>
              <a:latin typeface="Aptos" panose="020B0004020202020204" pitchFamily="34" charset="0"/>
              <a:ea typeface="Open Sans" panose="020B0606030504020204" pitchFamily="34" charset="0"/>
              <a:cs typeface="Open Sans" panose="020B0606030504020204" pitchFamily="34" charset="0"/>
            </a:endParaRPr>
          </a:p>
        </p:txBody>
      </p:sp>
      <p:sp>
        <p:nvSpPr>
          <p:cNvPr id="6" name="Arrow: Notched Right 5">
            <a:extLst>
              <a:ext uri="{FF2B5EF4-FFF2-40B4-BE49-F238E27FC236}">
                <a16:creationId xmlns:a16="http://schemas.microsoft.com/office/drawing/2014/main" id="{705C4708-5FC0-ADEB-A3AE-8D015A86B52D}"/>
              </a:ext>
            </a:extLst>
          </p:cNvPr>
          <p:cNvSpPr/>
          <p:nvPr/>
        </p:nvSpPr>
        <p:spPr>
          <a:xfrm>
            <a:off x="779762" y="2731865"/>
            <a:ext cx="10881360" cy="586980"/>
          </a:xfrm>
          <a:prstGeom prst="notch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Q3 2026		Q4 2026		Q1 2027		Q2 2027		Q3 2027		Q4 2027</a:t>
            </a:r>
          </a:p>
        </p:txBody>
      </p:sp>
      <p:cxnSp>
        <p:nvCxnSpPr>
          <p:cNvPr id="30" name="Straight Arrow Connector 29">
            <a:extLst>
              <a:ext uri="{FF2B5EF4-FFF2-40B4-BE49-F238E27FC236}">
                <a16:creationId xmlns:a16="http://schemas.microsoft.com/office/drawing/2014/main" id="{3C92D519-FBC5-EB5B-B1DB-DAB02FE528CE}"/>
              </a:ext>
            </a:extLst>
          </p:cNvPr>
          <p:cNvCxnSpPr>
            <a:cxnSpLocks/>
            <a:endCxn id="74" idx="1"/>
          </p:cNvCxnSpPr>
          <p:nvPr/>
        </p:nvCxnSpPr>
        <p:spPr>
          <a:xfrm flipV="1">
            <a:off x="2258819" y="5179481"/>
            <a:ext cx="3097970" cy="4109"/>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9" name="Arrow: Right 28">
            <a:extLst>
              <a:ext uri="{FF2B5EF4-FFF2-40B4-BE49-F238E27FC236}">
                <a16:creationId xmlns:a16="http://schemas.microsoft.com/office/drawing/2014/main" id="{7B295443-8E82-4328-C029-3F09EFE1ED63}"/>
              </a:ext>
            </a:extLst>
          </p:cNvPr>
          <p:cNvSpPr/>
          <p:nvPr/>
        </p:nvSpPr>
        <p:spPr>
          <a:xfrm>
            <a:off x="971385" y="1441363"/>
            <a:ext cx="3450414" cy="889184"/>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GB" sz="1400">
                <a:solidFill>
                  <a:schemeClr val="bg1"/>
                </a:solidFill>
              </a:rPr>
              <a:t>Balancing, Settlement &amp; Dispatch reforms ongoing</a:t>
            </a:r>
            <a:endParaRPr lang="en-GB" sz="1600">
              <a:solidFill>
                <a:schemeClr val="bg1"/>
              </a:solidFill>
            </a:endParaRPr>
          </a:p>
        </p:txBody>
      </p:sp>
      <p:sp>
        <p:nvSpPr>
          <p:cNvPr id="33" name="Flowchart: Preparation 32">
            <a:extLst>
              <a:ext uri="{FF2B5EF4-FFF2-40B4-BE49-F238E27FC236}">
                <a16:creationId xmlns:a16="http://schemas.microsoft.com/office/drawing/2014/main" id="{D3E3C3AA-7B4D-650F-B213-8984B53DA108}"/>
              </a:ext>
            </a:extLst>
          </p:cNvPr>
          <p:cNvSpPr/>
          <p:nvPr/>
        </p:nvSpPr>
        <p:spPr>
          <a:xfrm>
            <a:off x="716611" y="5797062"/>
            <a:ext cx="1979981" cy="851802"/>
          </a:xfrm>
          <a:prstGeom prst="flowChartPreparation">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1400">
                <a:solidFill>
                  <a:srgbClr val="000000"/>
                </a:solidFill>
              </a:rPr>
              <a:t>Plug-in solar introduced to UK market</a:t>
            </a:r>
          </a:p>
        </p:txBody>
      </p:sp>
      <p:sp>
        <p:nvSpPr>
          <p:cNvPr id="37" name="TextBox 36">
            <a:extLst>
              <a:ext uri="{FF2B5EF4-FFF2-40B4-BE49-F238E27FC236}">
                <a16:creationId xmlns:a16="http://schemas.microsoft.com/office/drawing/2014/main" id="{B412D5A0-5AED-51F5-508B-8D814EE8C226}"/>
              </a:ext>
            </a:extLst>
          </p:cNvPr>
          <p:cNvSpPr txBox="1"/>
          <p:nvPr/>
        </p:nvSpPr>
        <p:spPr>
          <a:xfrm rot="16200000">
            <a:off x="-777221" y="1520859"/>
            <a:ext cx="2363380" cy="646331"/>
          </a:xfrm>
          <a:prstGeom prst="rect">
            <a:avLst/>
          </a:prstGeom>
          <a:noFill/>
        </p:spPr>
        <p:txBody>
          <a:bodyPr wrap="square" rtlCol="0">
            <a:spAutoFit/>
          </a:bodyPr>
          <a:lstStyle/>
          <a:p>
            <a:pPr algn="ctr"/>
            <a:r>
              <a:rPr lang="en-GB" b="1">
                <a:solidFill>
                  <a:schemeClr val="tx2"/>
                </a:solidFill>
              </a:rPr>
              <a:t>Market Reform Strategies</a:t>
            </a:r>
          </a:p>
        </p:txBody>
      </p:sp>
      <p:sp>
        <p:nvSpPr>
          <p:cNvPr id="38" name="Arrow: Right 37">
            <a:extLst>
              <a:ext uri="{FF2B5EF4-FFF2-40B4-BE49-F238E27FC236}">
                <a16:creationId xmlns:a16="http://schemas.microsoft.com/office/drawing/2014/main" id="{9F3EA0B8-E091-C045-854D-A4927E3FC135}"/>
              </a:ext>
            </a:extLst>
          </p:cNvPr>
          <p:cNvSpPr/>
          <p:nvPr/>
        </p:nvSpPr>
        <p:spPr>
          <a:xfrm>
            <a:off x="4817661" y="2093797"/>
            <a:ext cx="7374340" cy="823393"/>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GB" sz="1400">
                <a:solidFill>
                  <a:schemeClr val="bg1"/>
                </a:solidFill>
              </a:rPr>
              <a:t>CSNP in development</a:t>
            </a:r>
            <a:endParaRPr lang="en-GB" sz="1400"/>
          </a:p>
        </p:txBody>
      </p:sp>
      <p:sp>
        <p:nvSpPr>
          <p:cNvPr id="39" name="Flowchart: Preparation 38">
            <a:extLst>
              <a:ext uri="{FF2B5EF4-FFF2-40B4-BE49-F238E27FC236}">
                <a16:creationId xmlns:a16="http://schemas.microsoft.com/office/drawing/2014/main" id="{DBB32B90-DE14-03A1-7FA2-7D52CCFB140A}"/>
              </a:ext>
            </a:extLst>
          </p:cNvPr>
          <p:cNvSpPr/>
          <p:nvPr/>
        </p:nvSpPr>
        <p:spPr>
          <a:xfrm>
            <a:off x="4201276" y="892266"/>
            <a:ext cx="2064192" cy="638067"/>
          </a:xfrm>
          <a:prstGeom prst="flowChartPreparation">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1400">
                <a:solidFill>
                  <a:schemeClr val="tx2"/>
                </a:solidFill>
              </a:rPr>
              <a:t>Public consultation on draft SSEP</a:t>
            </a:r>
          </a:p>
        </p:txBody>
      </p:sp>
      <p:sp>
        <p:nvSpPr>
          <p:cNvPr id="43" name="Flowchart: Preparation 42">
            <a:extLst>
              <a:ext uri="{FF2B5EF4-FFF2-40B4-BE49-F238E27FC236}">
                <a16:creationId xmlns:a16="http://schemas.microsoft.com/office/drawing/2014/main" id="{E926E41F-3065-7C67-B9BD-FB23EC4DB6CC}"/>
              </a:ext>
            </a:extLst>
          </p:cNvPr>
          <p:cNvSpPr/>
          <p:nvPr/>
        </p:nvSpPr>
        <p:spPr>
          <a:xfrm>
            <a:off x="8864600" y="865870"/>
            <a:ext cx="1730690" cy="664463"/>
          </a:xfrm>
          <a:prstGeom prst="flowChartPreparation">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1400">
                <a:solidFill>
                  <a:schemeClr val="tx2"/>
                </a:solidFill>
              </a:rPr>
              <a:t>Final SSEP published</a:t>
            </a:r>
          </a:p>
        </p:txBody>
      </p:sp>
      <p:sp>
        <p:nvSpPr>
          <p:cNvPr id="48" name="Flowchart: Preparation 47">
            <a:extLst>
              <a:ext uri="{FF2B5EF4-FFF2-40B4-BE49-F238E27FC236}">
                <a16:creationId xmlns:a16="http://schemas.microsoft.com/office/drawing/2014/main" id="{C7895BB7-DFD9-3846-4318-87518C3DCEED}"/>
              </a:ext>
            </a:extLst>
          </p:cNvPr>
          <p:cNvSpPr/>
          <p:nvPr/>
        </p:nvSpPr>
        <p:spPr>
          <a:xfrm>
            <a:off x="3583701" y="3238207"/>
            <a:ext cx="1979981" cy="655400"/>
          </a:xfrm>
          <a:prstGeom prst="flowChartPreparation">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1400">
                <a:solidFill>
                  <a:srgbClr val="000000"/>
                </a:solidFill>
              </a:rPr>
              <a:t>Formal WCfD consultation</a:t>
            </a:r>
          </a:p>
        </p:txBody>
      </p:sp>
      <p:sp>
        <p:nvSpPr>
          <p:cNvPr id="51" name="Flowchart: Preparation 50">
            <a:extLst>
              <a:ext uri="{FF2B5EF4-FFF2-40B4-BE49-F238E27FC236}">
                <a16:creationId xmlns:a16="http://schemas.microsoft.com/office/drawing/2014/main" id="{72E6082A-C5B1-62CC-3496-6453E9160907}"/>
              </a:ext>
            </a:extLst>
          </p:cNvPr>
          <p:cNvSpPr/>
          <p:nvPr/>
        </p:nvSpPr>
        <p:spPr>
          <a:xfrm>
            <a:off x="7249774" y="3204959"/>
            <a:ext cx="2953779" cy="711112"/>
          </a:xfrm>
          <a:prstGeom prst="flowChartPreparation">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1400">
                <a:solidFill>
                  <a:srgbClr val="000000"/>
                </a:solidFill>
              </a:rPr>
              <a:t>First WCfD Allocation Round?</a:t>
            </a:r>
          </a:p>
        </p:txBody>
      </p:sp>
      <p:sp>
        <p:nvSpPr>
          <p:cNvPr id="53" name="TextBox 52">
            <a:extLst>
              <a:ext uri="{FF2B5EF4-FFF2-40B4-BE49-F238E27FC236}">
                <a16:creationId xmlns:a16="http://schemas.microsoft.com/office/drawing/2014/main" id="{2A03BCB6-4A69-FDE9-A409-D5C6C28C44A2}"/>
              </a:ext>
            </a:extLst>
          </p:cNvPr>
          <p:cNvSpPr txBox="1"/>
          <p:nvPr/>
        </p:nvSpPr>
        <p:spPr>
          <a:xfrm rot="16200000">
            <a:off x="-1102722" y="4952732"/>
            <a:ext cx="2887222" cy="646331"/>
          </a:xfrm>
          <a:prstGeom prst="rect">
            <a:avLst/>
          </a:prstGeom>
          <a:noFill/>
        </p:spPr>
        <p:txBody>
          <a:bodyPr wrap="square" rtlCol="0">
            <a:spAutoFit/>
          </a:bodyPr>
          <a:lstStyle/>
          <a:p>
            <a:pPr algn="ctr"/>
            <a:r>
              <a:rPr lang="en-GB" b="1">
                <a:solidFill>
                  <a:schemeClr val="tx2"/>
                </a:solidFill>
              </a:rPr>
              <a:t>Revenue Mechanism &amp; Asset Deployment</a:t>
            </a:r>
          </a:p>
        </p:txBody>
      </p:sp>
      <p:sp>
        <p:nvSpPr>
          <p:cNvPr id="55" name="Flowchart: Preparation 54">
            <a:extLst>
              <a:ext uri="{FF2B5EF4-FFF2-40B4-BE49-F238E27FC236}">
                <a16:creationId xmlns:a16="http://schemas.microsoft.com/office/drawing/2014/main" id="{3F4422D0-784E-2F8C-2258-9CB6538586CD}"/>
              </a:ext>
            </a:extLst>
          </p:cNvPr>
          <p:cNvSpPr/>
          <p:nvPr/>
        </p:nvSpPr>
        <p:spPr>
          <a:xfrm>
            <a:off x="189520" y="3220269"/>
            <a:ext cx="1745446" cy="915730"/>
          </a:xfrm>
          <a:prstGeom prst="flowChartPreparation">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1400">
                <a:solidFill>
                  <a:srgbClr val="000000"/>
                </a:solidFill>
                <a:hlinkClick r:id="rId3"/>
              </a:rPr>
              <a:t>Clean Flexibility Roadmap update</a:t>
            </a:r>
            <a:endParaRPr lang="en-GB" sz="1400">
              <a:solidFill>
                <a:srgbClr val="000000"/>
              </a:solidFill>
            </a:endParaRPr>
          </a:p>
        </p:txBody>
      </p:sp>
      <p:sp>
        <p:nvSpPr>
          <p:cNvPr id="57" name="Flowchart: Preparation 56">
            <a:extLst>
              <a:ext uri="{FF2B5EF4-FFF2-40B4-BE49-F238E27FC236}">
                <a16:creationId xmlns:a16="http://schemas.microsoft.com/office/drawing/2014/main" id="{D6D67C85-6543-C23A-FF8E-F05CDAC4BCB4}"/>
              </a:ext>
            </a:extLst>
          </p:cNvPr>
          <p:cNvSpPr/>
          <p:nvPr/>
        </p:nvSpPr>
        <p:spPr>
          <a:xfrm>
            <a:off x="2455829" y="4063422"/>
            <a:ext cx="1745446" cy="711112"/>
          </a:xfrm>
          <a:prstGeom prst="flowChartPreparation">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1400">
                <a:solidFill>
                  <a:srgbClr val="000000"/>
                </a:solidFill>
              </a:rPr>
              <a:t>LDES Window 1 Award</a:t>
            </a:r>
          </a:p>
        </p:txBody>
      </p:sp>
      <p:sp>
        <p:nvSpPr>
          <p:cNvPr id="61" name="Flowchart: Preparation 60">
            <a:extLst>
              <a:ext uri="{FF2B5EF4-FFF2-40B4-BE49-F238E27FC236}">
                <a16:creationId xmlns:a16="http://schemas.microsoft.com/office/drawing/2014/main" id="{44C07664-C354-2241-89D1-AF28177B7332}"/>
              </a:ext>
            </a:extLst>
          </p:cNvPr>
          <p:cNvSpPr/>
          <p:nvPr/>
        </p:nvSpPr>
        <p:spPr>
          <a:xfrm>
            <a:off x="7259817" y="4063422"/>
            <a:ext cx="2943736" cy="711112"/>
          </a:xfrm>
          <a:prstGeom prst="flowChartPreparation">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1400">
                <a:solidFill>
                  <a:srgbClr val="000000"/>
                </a:solidFill>
              </a:rPr>
              <a:t>Consultation prior to LDES Window 2 opening</a:t>
            </a:r>
          </a:p>
        </p:txBody>
      </p:sp>
      <p:sp>
        <p:nvSpPr>
          <p:cNvPr id="72" name="Flowchart: Preparation 71">
            <a:extLst>
              <a:ext uri="{FF2B5EF4-FFF2-40B4-BE49-F238E27FC236}">
                <a16:creationId xmlns:a16="http://schemas.microsoft.com/office/drawing/2014/main" id="{4511FC60-891F-A558-D9DD-B14F2F4D6E21}"/>
              </a:ext>
            </a:extLst>
          </p:cNvPr>
          <p:cNvSpPr/>
          <p:nvPr/>
        </p:nvSpPr>
        <p:spPr>
          <a:xfrm>
            <a:off x="601047" y="4823925"/>
            <a:ext cx="1745446" cy="711112"/>
          </a:xfrm>
          <a:prstGeom prst="flowChartPreparation">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1400" err="1">
                <a:solidFill>
                  <a:srgbClr val="000000"/>
                </a:solidFill>
              </a:rPr>
              <a:t>CfD</a:t>
            </a:r>
            <a:r>
              <a:rPr lang="en-GB" sz="1400">
                <a:solidFill>
                  <a:srgbClr val="000000"/>
                </a:solidFill>
              </a:rPr>
              <a:t> </a:t>
            </a:r>
            <a:r>
              <a:rPr lang="en-GB" sz="1400">
                <a:solidFill>
                  <a:srgbClr val="000000"/>
                </a:solidFill>
                <a:hlinkClick r:id="rId4"/>
              </a:rPr>
              <a:t>Allocation Round 8</a:t>
            </a:r>
            <a:endParaRPr lang="en-GB" sz="1400">
              <a:solidFill>
                <a:srgbClr val="000000"/>
              </a:solidFill>
            </a:endParaRPr>
          </a:p>
        </p:txBody>
      </p:sp>
      <p:sp>
        <p:nvSpPr>
          <p:cNvPr id="74" name="Flowchart: Preparation 73">
            <a:extLst>
              <a:ext uri="{FF2B5EF4-FFF2-40B4-BE49-F238E27FC236}">
                <a16:creationId xmlns:a16="http://schemas.microsoft.com/office/drawing/2014/main" id="{C64954CA-6472-158E-CD2B-290EF5473B1F}"/>
              </a:ext>
            </a:extLst>
          </p:cNvPr>
          <p:cNvSpPr/>
          <p:nvPr/>
        </p:nvSpPr>
        <p:spPr>
          <a:xfrm>
            <a:off x="5356789" y="4823925"/>
            <a:ext cx="2199493" cy="711112"/>
          </a:xfrm>
          <a:prstGeom prst="flowChartPreparation">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1400">
                <a:solidFill>
                  <a:srgbClr val="000000"/>
                </a:solidFill>
              </a:rPr>
              <a:t>Results of AR8, contracts signed</a:t>
            </a:r>
          </a:p>
        </p:txBody>
      </p:sp>
      <p:cxnSp>
        <p:nvCxnSpPr>
          <p:cNvPr id="25" name="Straight Arrow Connector 24">
            <a:extLst>
              <a:ext uri="{FF2B5EF4-FFF2-40B4-BE49-F238E27FC236}">
                <a16:creationId xmlns:a16="http://schemas.microsoft.com/office/drawing/2014/main" id="{FD2DF960-0FA4-D503-1387-2A6FB9DE1DDB}"/>
              </a:ext>
            </a:extLst>
          </p:cNvPr>
          <p:cNvCxnSpPr>
            <a:cxnSpLocks/>
            <a:endCxn id="61" idx="1"/>
          </p:cNvCxnSpPr>
          <p:nvPr/>
        </p:nvCxnSpPr>
        <p:spPr>
          <a:xfrm>
            <a:off x="4201275" y="4414852"/>
            <a:ext cx="3058542" cy="4126"/>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4" name="Straight Arrow Connector 33">
            <a:extLst>
              <a:ext uri="{FF2B5EF4-FFF2-40B4-BE49-F238E27FC236}">
                <a16:creationId xmlns:a16="http://schemas.microsoft.com/office/drawing/2014/main" id="{A2E78C37-171B-D0DE-14F9-3EE75C22C05B}"/>
              </a:ext>
            </a:extLst>
          </p:cNvPr>
          <p:cNvCxnSpPr>
            <a:cxnSpLocks/>
          </p:cNvCxnSpPr>
          <p:nvPr/>
        </p:nvCxnSpPr>
        <p:spPr>
          <a:xfrm>
            <a:off x="5573725" y="3560515"/>
            <a:ext cx="1686092" cy="0"/>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6" name="Straight Arrow Connector 35">
            <a:extLst>
              <a:ext uri="{FF2B5EF4-FFF2-40B4-BE49-F238E27FC236}">
                <a16:creationId xmlns:a16="http://schemas.microsoft.com/office/drawing/2014/main" id="{6F0394EC-B463-BA33-9C3B-390CE834F159}"/>
              </a:ext>
            </a:extLst>
          </p:cNvPr>
          <p:cNvCxnSpPr>
            <a:cxnSpLocks/>
            <a:stCxn id="39" idx="3"/>
            <a:endCxn id="43" idx="1"/>
          </p:cNvCxnSpPr>
          <p:nvPr/>
        </p:nvCxnSpPr>
        <p:spPr>
          <a:xfrm flipV="1">
            <a:off x="6265468" y="1198102"/>
            <a:ext cx="2599132" cy="13198"/>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465437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18EBE-9F35-542D-E8AD-C61D71C2438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02791BA-F3D1-B4CA-B77C-6D40B5D1AEAA}"/>
              </a:ext>
            </a:extLst>
          </p:cNvPr>
          <p:cNvSpPr>
            <a:spLocks noGrp="1"/>
          </p:cNvSpPr>
          <p:nvPr>
            <p:ph type="title"/>
          </p:nvPr>
        </p:nvSpPr>
        <p:spPr>
          <a:xfrm>
            <a:off x="500821" y="2511355"/>
            <a:ext cx="2772316" cy="1835289"/>
          </a:xfrm>
        </p:spPr>
        <p:txBody>
          <a:bodyPr/>
          <a:lstStyle/>
          <a:p>
            <a:r>
              <a:rPr lang="en-US" sz="3200" dirty="0">
                <a:latin typeface="Open Sans" panose="020B0606030504020204" pitchFamily="34" charset="0"/>
              </a:rPr>
              <a:t>Burnham Government – </a:t>
            </a:r>
            <a:r>
              <a:rPr lang="en-US" sz="3200">
                <a:latin typeface="Open Sans" panose="020B0606030504020204" pitchFamily="34" charset="0"/>
              </a:rPr>
              <a:t>New</a:t>
            </a:r>
            <a:r>
              <a:rPr lang="en-US" sz="3200" dirty="0">
                <a:latin typeface="Open Sans" panose="020B0606030504020204" pitchFamily="34" charset="0"/>
              </a:rPr>
              <a:t> DESNZ Ministers</a:t>
            </a:r>
          </a:p>
        </p:txBody>
      </p:sp>
      <p:sp>
        <p:nvSpPr>
          <p:cNvPr id="4" name="Slide Number Placeholder 3">
            <a:extLst>
              <a:ext uri="{FF2B5EF4-FFF2-40B4-BE49-F238E27FC236}">
                <a16:creationId xmlns:a16="http://schemas.microsoft.com/office/drawing/2014/main" id="{A3EB44A0-7DA3-E201-79A3-AD9C393CF872}"/>
              </a:ext>
            </a:extLst>
          </p:cNvPr>
          <p:cNvSpPr>
            <a:spLocks noGrp="1"/>
          </p:cNvSpPr>
          <p:nvPr>
            <p:ph type="sldNum" sz="quarter" idx="4"/>
          </p:nvPr>
        </p:nvSpPr>
        <p:spPr>
          <a:xfrm>
            <a:off x="1010074" y="271834"/>
            <a:ext cx="378304" cy="184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70BDB7-3430-554B-A217-F5A2E4320F61}" type="slidenum">
              <a:rPr kumimoji="0" lang="en-US" sz="900" b="1" i="0" u="none" strike="noStrike" kern="1200" cap="none" spc="0" normalizeH="0" baseline="0" noProof="0" smtClean="0">
                <a:ln>
                  <a:noFill/>
                </a:ln>
                <a:solidFill>
                  <a:srgbClr val="1E1E1E"/>
                </a:solidFill>
                <a:effectLst/>
                <a:uLnTx/>
                <a:uFillTx/>
                <a:latin typeface="Aptos" panose="020B0004020202020204" pitchFamily="34" charset="0"/>
                <a:ea typeface="Open Sans" panose="020B0606030504020204" pitchFamily="34" charset="0"/>
                <a:cs typeface="Open Sans" panose="020B0606030504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900" b="1" i="0" u="none" strike="noStrike" kern="1200" cap="none" spc="0" normalizeH="0" baseline="0" noProof="0">
              <a:ln>
                <a:noFill/>
              </a:ln>
              <a:solidFill>
                <a:srgbClr val="1E1E1E"/>
              </a:solidFill>
              <a:effectLst/>
              <a:uLnTx/>
              <a:uFillTx/>
              <a:latin typeface="Aptos" panose="020B0004020202020204" pitchFamily="34" charset="0"/>
              <a:ea typeface="Open Sans" panose="020B0606030504020204" pitchFamily="34" charset="0"/>
              <a:cs typeface="Open Sans" panose="020B0606030504020204" pitchFamily="34" charset="0"/>
            </a:endParaRPr>
          </a:p>
        </p:txBody>
      </p:sp>
      <p:sp>
        <p:nvSpPr>
          <p:cNvPr id="40" name="Content Placeholder 1">
            <a:extLst>
              <a:ext uri="{FF2B5EF4-FFF2-40B4-BE49-F238E27FC236}">
                <a16:creationId xmlns:a16="http://schemas.microsoft.com/office/drawing/2014/main" id="{5FB2C1F1-6D57-4480-F25E-54F49FEB05C8}"/>
              </a:ext>
            </a:extLst>
          </p:cNvPr>
          <p:cNvSpPr txBox="1">
            <a:spLocks/>
          </p:cNvSpPr>
          <p:nvPr/>
        </p:nvSpPr>
        <p:spPr>
          <a:xfrm>
            <a:off x="1792841" y="5751860"/>
            <a:ext cx="8403949" cy="37054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b="1" kern="1200">
                <a:solidFill>
                  <a:schemeClr val="tx2"/>
                </a:solidFill>
                <a:latin typeface="Aptos" panose="020B0004020202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Aptos" panose="020B0004020202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2"/>
                </a:solidFill>
                <a:latin typeface="Aptos" panose="020B0004020202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2"/>
                </a:solidFill>
                <a:latin typeface="Aptos" panose="020B0004020202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2"/>
                </a:solidFill>
                <a:latin typeface="Aptos" panose="020B0004020202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100" dirty="0">
                <a:solidFill>
                  <a:srgbClr val="FFFFFF"/>
                </a:solidFill>
                <a:latin typeface="Open Sans" panose="020B0606030504020204" pitchFamily="34" charset="0"/>
              </a:rPr>
              <a:t>Consultations, meetings, media, others…member thoughts</a:t>
            </a:r>
            <a:endParaRPr kumimoji="0" lang="en-US" sz="2100" b="1" i="0" u="none" strike="noStrike" kern="1200" cap="none" spc="0" normalizeH="0" baseline="0" noProof="0" dirty="0">
              <a:ln>
                <a:noFill/>
              </a:ln>
              <a:solidFill>
                <a:srgbClr val="FFFFFF"/>
              </a:solidFill>
              <a:effectLst/>
              <a:uLnTx/>
              <a:uFillTx/>
              <a:latin typeface="Open Sans" panose="020B0606030504020204" pitchFamily="34" charset="0"/>
            </a:endParaRPr>
          </a:p>
        </p:txBody>
      </p:sp>
      <p:sp>
        <p:nvSpPr>
          <p:cNvPr id="8" name="Freeform 7">
            <a:extLst>
              <a:ext uri="{FF2B5EF4-FFF2-40B4-BE49-F238E27FC236}">
                <a16:creationId xmlns:a16="http://schemas.microsoft.com/office/drawing/2014/main" id="{0CAD949F-7915-003B-38BD-1D826DD2B484}"/>
              </a:ext>
            </a:extLst>
          </p:cNvPr>
          <p:cNvSpPr/>
          <p:nvPr/>
        </p:nvSpPr>
        <p:spPr>
          <a:xfrm flipH="1">
            <a:off x="7877978" y="5623170"/>
            <a:ext cx="2769381" cy="2416857"/>
          </a:xfrm>
          <a:custGeom>
            <a:avLst/>
            <a:gdLst>
              <a:gd name="csX0" fmla="*/ 1168372 w 5190087"/>
              <a:gd name="csY0" fmla="*/ 4417885 h 4594478"/>
              <a:gd name="csX1" fmla="*/ 47310 w 5190087"/>
              <a:gd name="csY1" fmla="*/ 2473833 h 4594478"/>
              <a:gd name="csX2" fmla="*/ 47310 w 5190087"/>
              <a:gd name="csY2" fmla="*/ 2120646 h 4594478"/>
              <a:gd name="csX3" fmla="*/ 1168372 w 5190087"/>
              <a:gd name="csY3" fmla="*/ 176689 h 4594478"/>
              <a:gd name="csX4" fmla="*/ 1473874 w 5190087"/>
              <a:gd name="csY4" fmla="*/ 0 h 4594478"/>
              <a:gd name="csX5" fmla="*/ 3716190 w 5190087"/>
              <a:gd name="csY5" fmla="*/ 0 h 4594478"/>
              <a:gd name="csX6" fmla="*/ 4021692 w 5190087"/>
              <a:gd name="csY6" fmla="*/ 176689 h 4594478"/>
              <a:gd name="csX7" fmla="*/ 5142850 w 5190087"/>
              <a:gd name="csY7" fmla="*/ 2120646 h 4594478"/>
              <a:gd name="csX8" fmla="*/ 5142850 w 5190087"/>
              <a:gd name="csY8" fmla="*/ 2473833 h 4594478"/>
              <a:gd name="csX9" fmla="*/ 4021692 w 5190087"/>
              <a:gd name="csY9" fmla="*/ 4417885 h 4594478"/>
              <a:gd name="csX10" fmla="*/ 3716190 w 5190087"/>
              <a:gd name="csY10" fmla="*/ 4594479 h 4594478"/>
              <a:gd name="csX11" fmla="*/ 1473874 w 5190087"/>
              <a:gd name="csY11" fmla="*/ 4594479 h 4594478"/>
              <a:gd name="csX12" fmla="*/ 1168372 w 5190087"/>
              <a:gd name="csY12" fmla="*/ 4417885 h 45944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5190087" h="4594478">
                <a:moveTo>
                  <a:pt x="1168372" y="4417885"/>
                </a:moveTo>
                <a:lnTo>
                  <a:pt x="47310" y="2473833"/>
                </a:lnTo>
                <a:cubicBezTo>
                  <a:pt x="-15770" y="2364581"/>
                  <a:pt x="-15770" y="2229993"/>
                  <a:pt x="47310" y="2120646"/>
                </a:cubicBezTo>
                <a:lnTo>
                  <a:pt x="1168372" y="176689"/>
                </a:lnTo>
                <a:cubicBezTo>
                  <a:pt x="1231452" y="67437"/>
                  <a:pt x="1347906" y="0"/>
                  <a:pt x="1473874" y="0"/>
                </a:cubicBezTo>
                <a:lnTo>
                  <a:pt x="3716190" y="0"/>
                </a:lnTo>
                <a:cubicBezTo>
                  <a:pt x="3842253" y="0"/>
                  <a:pt x="3958708" y="67341"/>
                  <a:pt x="4021692" y="176689"/>
                </a:cubicBezTo>
                <a:lnTo>
                  <a:pt x="5142850" y="2120646"/>
                </a:lnTo>
                <a:cubicBezTo>
                  <a:pt x="5205834" y="2229898"/>
                  <a:pt x="5205834" y="2364581"/>
                  <a:pt x="5142850" y="2473833"/>
                </a:cubicBezTo>
                <a:lnTo>
                  <a:pt x="4021692" y="4417885"/>
                </a:lnTo>
                <a:cubicBezTo>
                  <a:pt x="3958708" y="4527137"/>
                  <a:pt x="3842253" y="4594479"/>
                  <a:pt x="3716190" y="4594479"/>
                </a:cubicBezTo>
                <a:lnTo>
                  <a:pt x="1473874" y="4594479"/>
                </a:lnTo>
                <a:cubicBezTo>
                  <a:pt x="1347906" y="4594479"/>
                  <a:pt x="1231452" y="4527137"/>
                  <a:pt x="1168372" y="4417885"/>
                </a:cubicBezTo>
              </a:path>
            </a:pathLst>
          </a:custGeom>
          <a:solidFill>
            <a:schemeClr val="accent5">
              <a:lumMod val="60000"/>
              <a:lumOff val="40000"/>
              <a:alpha val="55000"/>
            </a:schemeClr>
          </a:solidFill>
          <a:ln w="9509"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926B"/>
              </a:solidFill>
              <a:effectLst/>
              <a:uLnTx/>
              <a:uFillTx/>
              <a:latin typeface="Aptos" panose="02110004020202020204"/>
              <a:ea typeface="+mn-ea"/>
              <a:cs typeface="+mn-cs"/>
            </a:endParaRPr>
          </a:p>
        </p:txBody>
      </p:sp>
      <p:sp>
        <p:nvSpPr>
          <p:cNvPr id="10" name="Freeform 7">
            <a:extLst>
              <a:ext uri="{FF2B5EF4-FFF2-40B4-BE49-F238E27FC236}">
                <a16:creationId xmlns:a16="http://schemas.microsoft.com/office/drawing/2014/main" id="{FAED4C6C-4F42-EE82-0502-2A7F7037612F}"/>
              </a:ext>
            </a:extLst>
          </p:cNvPr>
          <p:cNvSpPr/>
          <p:nvPr/>
        </p:nvSpPr>
        <p:spPr>
          <a:xfrm flipH="1">
            <a:off x="10119912" y="4298257"/>
            <a:ext cx="2769381" cy="2416857"/>
          </a:xfrm>
          <a:custGeom>
            <a:avLst/>
            <a:gdLst>
              <a:gd name="csX0" fmla="*/ 1168372 w 5190087"/>
              <a:gd name="csY0" fmla="*/ 4417885 h 4594478"/>
              <a:gd name="csX1" fmla="*/ 47310 w 5190087"/>
              <a:gd name="csY1" fmla="*/ 2473833 h 4594478"/>
              <a:gd name="csX2" fmla="*/ 47310 w 5190087"/>
              <a:gd name="csY2" fmla="*/ 2120646 h 4594478"/>
              <a:gd name="csX3" fmla="*/ 1168372 w 5190087"/>
              <a:gd name="csY3" fmla="*/ 176689 h 4594478"/>
              <a:gd name="csX4" fmla="*/ 1473874 w 5190087"/>
              <a:gd name="csY4" fmla="*/ 0 h 4594478"/>
              <a:gd name="csX5" fmla="*/ 3716190 w 5190087"/>
              <a:gd name="csY5" fmla="*/ 0 h 4594478"/>
              <a:gd name="csX6" fmla="*/ 4021692 w 5190087"/>
              <a:gd name="csY6" fmla="*/ 176689 h 4594478"/>
              <a:gd name="csX7" fmla="*/ 5142850 w 5190087"/>
              <a:gd name="csY7" fmla="*/ 2120646 h 4594478"/>
              <a:gd name="csX8" fmla="*/ 5142850 w 5190087"/>
              <a:gd name="csY8" fmla="*/ 2473833 h 4594478"/>
              <a:gd name="csX9" fmla="*/ 4021692 w 5190087"/>
              <a:gd name="csY9" fmla="*/ 4417885 h 4594478"/>
              <a:gd name="csX10" fmla="*/ 3716190 w 5190087"/>
              <a:gd name="csY10" fmla="*/ 4594479 h 4594478"/>
              <a:gd name="csX11" fmla="*/ 1473874 w 5190087"/>
              <a:gd name="csY11" fmla="*/ 4594479 h 4594478"/>
              <a:gd name="csX12" fmla="*/ 1168372 w 5190087"/>
              <a:gd name="csY12" fmla="*/ 4417885 h 45944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5190087" h="4594478">
                <a:moveTo>
                  <a:pt x="1168372" y="4417885"/>
                </a:moveTo>
                <a:lnTo>
                  <a:pt x="47310" y="2473833"/>
                </a:lnTo>
                <a:cubicBezTo>
                  <a:pt x="-15770" y="2364581"/>
                  <a:pt x="-15770" y="2229993"/>
                  <a:pt x="47310" y="2120646"/>
                </a:cubicBezTo>
                <a:lnTo>
                  <a:pt x="1168372" y="176689"/>
                </a:lnTo>
                <a:cubicBezTo>
                  <a:pt x="1231452" y="67437"/>
                  <a:pt x="1347906" y="0"/>
                  <a:pt x="1473874" y="0"/>
                </a:cubicBezTo>
                <a:lnTo>
                  <a:pt x="3716190" y="0"/>
                </a:lnTo>
                <a:cubicBezTo>
                  <a:pt x="3842253" y="0"/>
                  <a:pt x="3958708" y="67341"/>
                  <a:pt x="4021692" y="176689"/>
                </a:cubicBezTo>
                <a:lnTo>
                  <a:pt x="5142850" y="2120646"/>
                </a:lnTo>
                <a:cubicBezTo>
                  <a:pt x="5205834" y="2229898"/>
                  <a:pt x="5205834" y="2364581"/>
                  <a:pt x="5142850" y="2473833"/>
                </a:cubicBezTo>
                <a:lnTo>
                  <a:pt x="4021692" y="4417885"/>
                </a:lnTo>
                <a:cubicBezTo>
                  <a:pt x="3958708" y="4527137"/>
                  <a:pt x="3842253" y="4594479"/>
                  <a:pt x="3716190" y="4594479"/>
                </a:cubicBezTo>
                <a:lnTo>
                  <a:pt x="1473874" y="4594479"/>
                </a:lnTo>
                <a:cubicBezTo>
                  <a:pt x="1347906" y="4594479"/>
                  <a:pt x="1231452" y="4527137"/>
                  <a:pt x="1168372" y="4417885"/>
                </a:cubicBezTo>
              </a:path>
            </a:pathLst>
          </a:custGeom>
          <a:solidFill>
            <a:schemeClr val="accent5">
              <a:lumMod val="60000"/>
              <a:lumOff val="40000"/>
              <a:alpha val="55000"/>
            </a:schemeClr>
          </a:solidFill>
          <a:ln w="9509"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926B"/>
              </a:solidFill>
              <a:effectLst/>
              <a:uLnTx/>
              <a:uFillTx/>
              <a:latin typeface="Aptos" panose="02110004020202020204"/>
              <a:ea typeface="+mn-ea"/>
              <a:cs typeface="+mn-cs"/>
            </a:endParaRPr>
          </a:p>
        </p:txBody>
      </p:sp>
      <p:pic>
        <p:nvPicPr>
          <p:cNvPr id="11" name="Picture 10">
            <a:extLst>
              <a:ext uri="{FF2B5EF4-FFF2-40B4-BE49-F238E27FC236}">
                <a16:creationId xmlns:a16="http://schemas.microsoft.com/office/drawing/2014/main" id="{E2AD6565-3428-DC3B-6767-41D8675F51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7998" y="361512"/>
            <a:ext cx="6298792" cy="3936745"/>
          </a:xfrm>
          <a:prstGeom prst="rect">
            <a:avLst/>
          </a:prstGeom>
        </p:spPr>
      </p:pic>
      <p:pic>
        <p:nvPicPr>
          <p:cNvPr id="14" name="Picture 13">
            <a:extLst>
              <a:ext uri="{FF2B5EF4-FFF2-40B4-BE49-F238E27FC236}">
                <a16:creationId xmlns:a16="http://schemas.microsoft.com/office/drawing/2014/main" id="{ACA7C018-7C8A-FBFB-EF34-5B73D64F18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7998" y="4298257"/>
            <a:ext cx="6298792" cy="2362047"/>
          </a:xfrm>
          <a:prstGeom prst="rect">
            <a:avLst/>
          </a:prstGeom>
        </p:spPr>
      </p:pic>
    </p:spTree>
    <p:extLst>
      <p:ext uri="{BB962C8B-B14F-4D97-AF65-F5344CB8AC3E}">
        <p14:creationId xmlns:p14="http://schemas.microsoft.com/office/powerpoint/2010/main" val="3036474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1C8BD-A55F-39EA-CB93-4D444F55D7D3}"/>
            </a:ext>
          </a:extLst>
        </p:cNvPr>
        <p:cNvGrpSpPr/>
        <p:nvPr/>
      </p:nvGrpSpPr>
      <p:grpSpPr>
        <a:xfrm>
          <a:off x="0" y="0"/>
          <a:ext cx="0" cy="0"/>
          <a:chOff x="0" y="0"/>
          <a:chExt cx="0" cy="0"/>
        </a:xfrm>
      </p:grpSpPr>
      <p:sp>
        <p:nvSpPr>
          <p:cNvPr id="9" name="Freeform 7">
            <a:extLst>
              <a:ext uri="{FF2B5EF4-FFF2-40B4-BE49-F238E27FC236}">
                <a16:creationId xmlns:a16="http://schemas.microsoft.com/office/drawing/2014/main" id="{3189919D-6ACE-B0C2-592C-69BF0C42AE14}"/>
              </a:ext>
            </a:extLst>
          </p:cNvPr>
          <p:cNvSpPr/>
          <p:nvPr/>
        </p:nvSpPr>
        <p:spPr>
          <a:xfrm flipH="1">
            <a:off x="7877978" y="5623170"/>
            <a:ext cx="2769381" cy="2416857"/>
          </a:xfrm>
          <a:custGeom>
            <a:avLst/>
            <a:gdLst>
              <a:gd name="csX0" fmla="*/ 1168372 w 5190087"/>
              <a:gd name="csY0" fmla="*/ 4417885 h 4594478"/>
              <a:gd name="csX1" fmla="*/ 47310 w 5190087"/>
              <a:gd name="csY1" fmla="*/ 2473833 h 4594478"/>
              <a:gd name="csX2" fmla="*/ 47310 w 5190087"/>
              <a:gd name="csY2" fmla="*/ 2120646 h 4594478"/>
              <a:gd name="csX3" fmla="*/ 1168372 w 5190087"/>
              <a:gd name="csY3" fmla="*/ 176689 h 4594478"/>
              <a:gd name="csX4" fmla="*/ 1473874 w 5190087"/>
              <a:gd name="csY4" fmla="*/ 0 h 4594478"/>
              <a:gd name="csX5" fmla="*/ 3716190 w 5190087"/>
              <a:gd name="csY5" fmla="*/ 0 h 4594478"/>
              <a:gd name="csX6" fmla="*/ 4021692 w 5190087"/>
              <a:gd name="csY6" fmla="*/ 176689 h 4594478"/>
              <a:gd name="csX7" fmla="*/ 5142850 w 5190087"/>
              <a:gd name="csY7" fmla="*/ 2120646 h 4594478"/>
              <a:gd name="csX8" fmla="*/ 5142850 w 5190087"/>
              <a:gd name="csY8" fmla="*/ 2473833 h 4594478"/>
              <a:gd name="csX9" fmla="*/ 4021692 w 5190087"/>
              <a:gd name="csY9" fmla="*/ 4417885 h 4594478"/>
              <a:gd name="csX10" fmla="*/ 3716190 w 5190087"/>
              <a:gd name="csY10" fmla="*/ 4594479 h 4594478"/>
              <a:gd name="csX11" fmla="*/ 1473874 w 5190087"/>
              <a:gd name="csY11" fmla="*/ 4594479 h 4594478"/>
              <a:gd name="csX12" fmla="*/ 1168372 w 5190087"/>
              <a:gd name="csY12" fmla="*/ 4417885 h 45944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5190087" h="4594478">
                <a:moveTo>
                  <a:pt x="1168372" y="4417885"/>
                </a:moveTo>
                <a:lnTo>
                  <a:pt x="47310" y="2473833"/>
                </a:lnTo>
                <a:cubicBezTo>
                  <a:pt x="-15770" y="2364581"/>
                  <a:pt x="-15770" y="2229993"/>
                  <a:pt x="47310" y="2120646"/>
                </a:cubicBezTo>
                <a:lnTo>
                  <a:pt x="1168372" y="176689"/>
                </a:lnTo>
                <a:cubicBezTo>
                  <a:pt x="1231452" y="67437"/>
                  <a:pt x="1347906" y="0"/>
                  <a:pt x="1473874" y="0"/>
                </a:cubicBezTo>
                <a:lnTo>
                  <a:pt x="3716190" y="0"/>
                </a:lnTo>
                <a:cubicBezTo>
                  <a:pt x="3842253" y="0"/>
                  <a:pt x="3958708" y="67341"/>
                  <a:pt x="4021692" y="176689"/>
                </a:cubicBezTo>
                <a:lnTo>
                  <a:pt x="5142850" y="2120646"/>
                </a:lnTo>
                <a:cubicBezTo>
                  <a:pt x="5205834" y="2229898"/>
                  <a:pt x="5205834" y="2364581"/>
                  <a:pt x="5142850" y="2473833"/>
                </a:cubicBezTo>
                <a:lnTo>
                  <a:pt x="4021692" y="4417885"/>
                </a:lnTo>
                <a:cubicBezTo>
                  <a:pt x="3958708" y="4527137"/>
                  <a:pt x="3842253" y="4594479"/>
                  <a:pt x="3716190" y="4594479"/>
                </a:cubicBezTo>
                <a:lnTo>
                  <a:pt x="1473874" y="4594479"/>
                </a:lnTo>
                <a:cubicBezTo>
                  <a:pt x="1347906" y="4594479"/>
                  <a:pt x="1231452" y="4527137"/>
                  <a:pt x="1168372" y="4417885"/>
                </a:cubicBezTo>
              </a:path>
            </a:pathLst>
          </a:custGeom>
          <a:solidFill>
            <a:schemeClr val="accent5">
              <a:lumMod val="60000"/>
              <a:lumOff val="40000"/>
              <a:alpha val="55000"/>
            </a:schemeClr>
          </a:solidFill>
          <a:ln w="9509"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926B"/>
              </a:solidFill>
              <a:effectLst/>
              <a:uLnTx/>
              <a:uFillTx/>
              <a:latin typeface="Aptos" panose="02110004020202020204"/>
              <a:ea typeface="+mn-ea"/>
              <a:cs typeface="+mn-cs"/>
            </a:endParaRPr>
          </a:p>
        </p:txBody>
      </p:sp>
      <p:sp>
        <p:nvSpPr>
          <p:cNvPr id="10" name="Freeform 7">
            <a:extLst>
              <a:ext uri="{FF2B5EF4-FFF2-40B4-BE49-F238E27FC236}">
                <a16:creationId xmlns:a16="http://schemas.microsoft.com/office/drawing/2014/main" id="{6D2855DE-464A-438E-147B-425A57FB2E48}"/>
              </a:ext>
            </a:extLst>
          </p:cNvPr>
          <p:cNvSpPr/>
          <p:nvPr/>
        </p:nvSpPr>
        <p:spPr>
          <a:xfrm flipH="1">
            <a:off x="10119912" y="4298257"/>
            <a:ext cx="2769381" cy="2416857"/>
          </a:xfrm>
          <a:custGeom>
            <a:avLst/>
            <a:gdLst>
              <a:gd name="csX0" fmla="*/ 1168372 w 5190087"/>
              <a:gd name="csY0" fmla="*/ 4417885 h 4594478"/>
              <a:gd name="csX1" fmla="*/ 47310 w 5190087"/>
              <a:gd name="csY1" fmla="*/ 2473833 h 4594478"/>
              <a:gd name="csX2" fmla="*/ 47310 w 5190087"/>
              <a:gd name="csY2" fmla="*/ 2120646 h 4594478"/>
              <a:gd name="csX3" fmla="*/ 1168372 w 5190087"/>
              <a:gd name="csY3" fmla="*/ 176689 h 4594478"/>
              <a:gd name="csX4" fmla="*/ 1473874 w 5190087"/>
              <a:gd name="csY4" fmla="*/ 0 h 4594478"/>
              <a:gd name="csX5" fmla="*/ 3716190 w 5190087"/>
              <a:gd name="csY5" fmla="*/ 0 h 4594478"/>
              <a:gd name="csX6" fmla="*/ 4021692 w 5190087"/>
              <a:gd name="csY6" fmla="*/ 176689 h 4594478"/>
              <a:gd name="csX7" fmla="*/ 5142850 w 5190087"/>
              <a:gd name="csY7" fmla="*/ 2120646 h 4594478"/>
              <a:gd name="csX8" fmla="*/ 5142850 w 5190087"/>
              <a:gd name="csY8" fmla="*/ 2473833 h 4594478"/>
              <a:gd name="csX9" fmla="*/ 4021692 w 5190087"/>
              <a:gd name="csY9" fmla="*/ 4417885 h 4594478"/>
              <a:gd name="csX10" fmla="*/ 3716190 w 5190087"/>
              <a:gd name="csY10" fmla="*/ 4594479 h 4594478"/>
              <a:gd name="csX11" fmla="*/ 1473874 w 5190087"/>
              <a:gd name="csY11" fmla="*/ 4594479 h 4594478"/>
              <a:gd name="csX12" fmla="*/ 1168372 w 5190087"/>
              <a:gd name="csY12" fmla="*/ 4417885 h 45944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5190087" h="4594478">
                <a:moveTo>
                  <a:pt x="1168372" y="4417885"/>
                </a:moveTo>
                <a:lnTo>
                  <a:pt x="47310" y="2473833"/>
                </a:lnTo>
                <a:cubicBezTo>
                  <a:pt x="-15770" y="2364581"/>
                  <a:pt x="-15770" y="2229993"/>
                  <a:pt x="47310" y="2120646"/>
                </a:cubicBezTo>
                <a:lnTo>
                  <a:pt x="1168372" y="176689"/>
                </a:lnTo>
                <a:cubicBezTo>
                  <a:pt x="1231452" y="67437"/>
                  <a:pt x="1347906" y="0"/>
                  <a:pt x="1473874" y="0"/>
                </a:cubicBezTo>
                <a:lnTo>
                  <a:pt x="3716190" y="0"/>
                </a:lnTo>
                <a:cubicBezTo>
                  <a:pt x="3842253" y="0"/>
                  <a:pt x="3958708" y="67341"/>
                  <a:pt x="4021692" y="176689"/>
                </a:cubicBezTo>
                <a:lnTo>
                  <a:pt x="5142850" y="2120646"/>
                </a:lnTo>
                <a:cubicBezTo>
                  <a:pt x="5205834" y="2229898"/>
                  <a:pt x="5205834" y="2364581"/>
                  <a:pt x="5142850" y="2473833"/>
                </a:cubicBezTo>
                <a:lnTo>
                  <a:pt x="4021692" y="4417885"/>
                </a:lnTo>
                <a:cubicBezTo>
                  <a:pt x="3958708" y="4527137"/>
                  <a:pt x="3842253" y="4594479"/>
                  <a:pt x="3716190" y="4594479"/>
                </a:cubicBezTo>
                <a:lnTo>
                  <a:pt x="1473874" y="4594479"/>
                </a:lnTo>
                <a:cubicBezTo>
                  <a:pt x="1347906" y="4594479"/>
                  <a:pt x="1231452" y="4527137"/>
                  <a:pt x="1168372" y="4417885"/>
                </a:cubicBezTo>
              </a:path>
            </a:pathLst>
          </a:custGeom>
          <a:solidFill>
            <a:schemeClr val="accent5">
              <a:lumMod val="60000"/>
              <a:lumOff val="40000"/>
              <a:alpha val="55000"/>
            </a:schemeClr>
          </a:solidFill>
          <a:ln w="9509"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926B"/>
              </a:solidFill>
              <a:effectLst/>
              <a:uLnTx/>
              <a:uFillTx/>
              <a:latin typeface="Aptos" panose="02110004020202020204"/>
              <a:ea typeface="+mn-ea"/>
              <a:cs typeface="+mn-cs"/>
            </a:endParaRPr>
          </a:p>
        </p:txBody>
      </p:sp>
      <p:sp>
        <p:nvSpPr>
          <p:cNvPr id="3" name="Title 2">
            <a:extLst>
              <a:ext uri="{FF2B5EF4-FFF2-40B4-BE49-F238E27FC236}">
                <a16:creationId xmlns:a16="http://schemas.microsoft.com/office/drawing/2014/main" id="{041ED3CE-6040-4D44-3603-756570D57104}"/>
              </a:ext>
            </a:extLst>
          </p:cNvPr>
          <p:cNvSpPr>
            <a:spLocks noGrp="1"/>
          </p:cNvSpPr>
          <p:nvPr>
            <p:ph type="title"/>
          </p:nvPr>
        </p:nvSpPr>
        <p:spPr>
          <a:xfrm>
            <a:off x="540026" y="727075"/>
            <a:ext cx="9189762" cy="499841"/>
          </a:xfrm>
        </p:spPr>
        <p:txBody>
          <a:bodyPr/>
          <a:lstStyle/>
          <a:p>
            <a:r>
              <a:rPr lang="en-US" sz="3200" dirty="0">
                <a:latin typeface="Open Sans" panose="020B0606030504020204" pitchFamily="34" charset="0"/>
              </a:rPr>
              <a:t>Recent policy developments</a:t>
            </a:r>
          </a:p>
        </p:txBody>
      </p:sp>
      <p:sp>
        <p:nvSpPr>
          <p:cNvPr id="4" name="Slide Number Placeholder 3">
            <a:extLst>
              <a:ext uri="{FF2B5EF4-FFF2-40B4-BE49-F238E27FC236}">
                <a16:creationId xmlns:a16="http://schemas.microsoft.com/office/drawing/2014/main" id="{1698116E-2CFD-0394-4D8F-FDF5C3FED605}"/>
              </a:ext>
            </a:extLst>
          </p:cNvPr>
          <p:cNvSpPr>
            <a:spLocks noGrp="1"/>
          </p:cNvSpPr>
          <p:nvPr>
            <p:ph type="sldNum" sz="quarter" idx="4"/>
          </p:nvPr>
        </p:nvSpPr>
        <p:spPr>
          <a:xfrm>
            <a:off x="1010774" y="263565"/>
            <a:ext cx="378304" cy="184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70BDB7-3430-554B-A217-F5A2E4320F61}" type="slidenum">
              <a:rPr kumimoji="0" lang="en-US" sz="900" b="1" i="0" u="none" strike="noStrike" kern="1200" cap="none" spc="0" normalizeH="0" baseline="0" noProof="0" smtClean="0">
                <a:ln>
                  <a:noFill/>
                </a:ln>
                <a:solidFill>
                  <a:srgbClr val="1E1E1E"/>
                </a:solidFill>
                <a:effectLst/>
                <a:uLnTx/>
                <a:uFillTx/>
                <a:latin typeface="Aptos" panose="020B0004020202020204" pitchFamily="34" charset="0"/>
                <a:ea typeface="Open Sans" panose="020B0606030504020204" pitchFamily="34" charset="0"/>
                <a:cs typeface="Open Sans" panose="020B0606030504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900" b="1" i="0" u="none" strike="noStrike" kern="1200" cap="none" spc="0" normalizeH="0" baseline="0" noProof="0">
              <a:ln>
                <a:noFill/>
              </a:ln>
              <a:solidFill>
                <a:srgbClr val="1E1E1E"/>
              </a:solidFill>
              <a:effectLst/>
              <a:uLnTx/>
              <a:uFillTx/>
              <a:latin typeface="Aptos" panose="020B0004020202020204" pitchFamily="34" charset="0"/>
              <a:ea typeface="Open Sans" panose="020B0606030504020204" pitchFamily="34" charset="0"/>
              <a:cs typeface="Open Sans" panose="020B0606030504020204" pitchFamily="34" charset="0"/>
            </a:endParaRPr>
          </a:p>
        </p:txBody>
      </p:sp>
      <p:graphicFrame>
        <p:nvGraphicFramePr>
          <p:cNvPr id="6" name="Content Placeholder 4">
            <a:extLst>
              <a:ext uri="{FF2B5EF4-FFF2-40B4-BE49-F238E27FC236}">
                <a16:creationId xmlns:a16="http://schemas.microsoft.com/office/drawing/2014/main" id="{3A138EE7-3CCE-D7BF-C0EF-733028D01BB6}"/>
              </a:ext>
            </a:extLst>
          </p:cNvPr>
          <p:cNvGraphicFramePr>
            <a:graphicFrameLocks/>
          </p:cNvGraphicFramePr>
          <p:nvPr>
            <p:extLst>
              <p:ext uri="{D42A27DB-BD31-4B8C-83A1-F6EECF244321}">
                <p14:modId xmlns:p14="http://schemas.microsoft.com/office/powerpoint/2010/main" val="2270155861"/>
              </p:ext>
            </p:extLst>
          </p:nvPr>
        </p:nvGraphicFramePr>
        <p:xfrm>
          <a:off x="540026" y="1717807"/>
          <a:ext cx="11047158" cy="4651188"/>
        </p:xfrm>
        <a:graphic>
          <a:graphicData uri="http://schemas.openxmlformats.org/drawingml/2006/table">
            <a:tbl>
              <a:tblPr firstRow="1" firstCol="1" bandCol="1">
                <a:tableStyleId>{073A0DAA-6AF3-43AB-8588-CEC1D06C72B9}</a:tableStyleId>
              </a:tblPr>
              <a:tblGrid>
                <a:gridCol w="2888974">
                  <a:extLst>
                    <a:ext uri="{9D8B030D-6E8A-4147-A177-3AD203B41FA5}">
                      <a16:colId xmlns:a16="http://schemas.microsoft.com/office/drawing/2014/main" val="2052251642"/>
                    </a:ext>
                  </a:extLst>
                </a:gridCol>
                <a:gridCol w="4305300">
                  <a:extLst>
                    <a:ext uri="{9D8B030D-6E8A-4147-A177-3AD203B41FA5}">
                      <a16:colId xmlns:a16="http://schemas.microsoft.com/office/drawing/2014/main" val="761908391"/>
                    </a:ext>
                  </a:extLst>
                </a:gridCol>
                <a:gridCol w="3852884">
                  <a:extLst>
                    <a:ext uri="{9D8B030D-6E8A-4147-A177-3AD203B41FA5}">
                      <a16:colId xmlns:a16="http://schemas.microsoft.com/office/drawing/2014/main" val="2477079260"/>
                    </a:ext>
                  </a:extLst>
                </a:gridCol>
              </a:tblGrid>
              <a:tr h="622548">
                <a:tc>
                  <a:txBody>
                    <a:bodyPr/>
                    <a:lstStyle/>
                    <a:p>
                      <a:pPr algn="l"/>
                      <a:r>
                        <a:rPr lang="en-US" sz="2100" b="1" i="0" dirty="0">
                          <a:latin typeface="Open Sans" panose="020B0606030504020204" pitchFamily="34" charset="0"/>
                          <a:ea typeface="Open Sans" panose="020B0606030504020204" pitchFamily="34" charset="0"/>
                          <a:cs typeface="Open Sans" panose="020B0606030504020204" pitchFamily="34" charset="0"/>
                        </a:rPr>
                        <a:t>Announcement</a:t>
                      </a:r>
                    </a:p>
                  </a:txBody>
                  <a:tcPr marT="108000" marB="108000" anchor="ctr">
                    <a:lnL w="9525" cap="flat" cmpd="sng" algn="ctr">
                      <a:solidFill>
                        <a:schemeClr val="accent3"/>
                      </a:solidFill>
                      <a:prstDash val="solid"/>
                      <a:round/>
                      <a:headEnd type="none" w="med" len="med"/>
                      <a:tailEnd type="none" w="med" len="med"/>
                    </a:lnL>
                    <a:lnR w="12700" cap="flat" cmpd="sng" algn="ctr">
                      <a:solidFill>
                        <a:srgbClr val="EAEAE0"/>
                      </a:solidFill>
                      <a:prstDash val="solid"/>
                      <a:round/>
                      <a:headEnd type="none" w="med" len="med"/>
                      <a:tailEnd type="none" w="med" len="med"/>
                    </a:lnR>
                    <a:lnT w="9525" cap="flat" cmpd="sng" algn="ctr">
                      <a:solidFill>
                        <a:schemeClr val="accent3"/>
                      </a:solidFill>
                      <a:prstDash val="solid"/>
                      <a:round/>
                      <a:headEnd type="none" w="med" len="med"/>
                      <a:tailEnd type="none" w="med" len="med"/>
                    </a:lnT>
                    <a:lnB w="12700" cap="flat" cmpd="sng" algn="ctr">
                      <a:solidFill>
                        <a:srgbClr val="EAEAE0"/>
                      </a:solidFill>
                      <a:prstDash val="solid"/>
                      <a:round/>
                      <a:headEnd type="none" w="med" len="med"/>
                      <a:tailEnd type="none" w="med" len="med"/>
                    </a:lnB>
                    <a:solidFill>
                      <a:srgbClr val="06926B"/>
                    </a:solidFill>
                  </a:tcPr>
                </a:tc>
                <a:tc>
                  <a:txBody>
                    <a:bodyPr/>
                    <a:lstStyle/>
                    <a:p>
                      <a:pPr algn="l"/>
                      <a:r>
                        <a:rPr kumimoji="0" lang="en-US" sz="21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Specifics</a:t>
                      </a:r>
                      <a:endParaRPr lang="en-US" sz="2100" b="1" i="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T="108000" marB="108000" anchor="ctr">
                    <a:lnL w="12700" cap="flat" cmpd="sng" algn="ctr">
                      <a:solidFill>
                        <a:srgbClr val="EAEAE0"/>
                      </a:solidFill>
                      <a:prstDash val="solid"/>
                      <a:round/>
                      <a:headEnd type="none" w="med" len="med"/>
                      <a:tailEnd type="none" w="med" len="med"/>
                    </a:lnL>
                    <a:lnR w="12700" cap="flat" cmpd="sng" algn="ctr">
                      <a:solidFill>
                        <a:srgbClr val="EAEAE0"/>
                      </a:solid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rgbClr val="06926B"/>
                    </a:solidFill>
                  </a:tcPr>
                </a:tc>
                <a:tc>
                  <a:txBody>
                    <a:bodyPr/>
                    <a:lstStyle/>
                    <a:p>
                      <a:pPr algn="l"/>
                      <a:r>
                        <a:rPr kumimoji="0" lang="en-US" sz="21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REA role/next steps</a:t>
                      </a:r>
                      <a:endParaRPr lang="en-US" sz="2100" b="1" i="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T="108000" marB="108000" anchor="ctr">
                    <a:lnL w="12700" cap="flat" cmpd="sng" algn="ctr">
                      <a:solidFill>
                        <a:srgbClr val="EAEAE0"/>
                      </a:solidFill>
                      <a:prstDash val="solid"/>
                      <a:round/>
                      <a:headEnd type="none" w="med" len="med"/>
                      <a:tailEnd type="none" w="med" len="med"/>
                    </a:lnL>
                    <a:lnR w="12700" cap="flat" cmpd="sng" algn="ctr">
                      <a:solidFill>
                        <a:srgbClr val="EAEAE0"/>
                      </a:solid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rgbClr val="06926B"/>
                    </a:solidFill>
                  </a:tcPr>
                </a:tc>
                <a:extLst>
                  <a:ext uri="{0D108BD9-81ED-4DB2-BD59-A6C34878D82A}">
                    <a16:rowId xmlns:a16="http://schemas.microsoft.com/office/drawing/2014/main" val="740896336"/>
                  </a:ext>
                </a:extLst>
              </a:tr>
              <a:tr h="725981">
                <a:tc>
                  <a:txBody>
                    <a:bodyPr/>
                    <a:lstStyle/>
                    <a:p>
                      <a:pPr algn="l">
                        <a:spcAft>
                          <a:spcPts val="600"/>
                        </a:spcAft>
                      </a:pPr>
                      <a:r>
                        <a:rPr lang="en-US" sz="1500" b="1" i="0" dirty="0">
                          <a:solidFill>
                            <a:schemeClr val="tx1"/>
                          </a:solidFill>
                          <a:latin typeface="Open Sans" panose="020B0606030504020204" pitchFamily="34" charset="0"/>
                          <a:ea typeface="Open Sans" panose="020B0606030504020204" pitchFamily="34" charset="0"/>
                          <a:cs typeface="Open Sans" panose="020B0606030504020204" pitchFamily="34" charset="0"/>
                        </a:rPr>
                        <a:t>Wholesale </a:t>
                      </a:r>
                      <a:r>
                        <a:rPr lang="en-US" sz="1500" b="1" i="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CfDs</a:t>
                      </a:r>
                      <a:r>
                        <a:rPr lang="en-US" sz="1500" b="1" i="0" dirty="0">
                          <a:solidFill>
                            <a:schemeClr val="tx1"/>
                          </a:solidFill>
                          <a:latin typeface="Open Sans" panose="020B0606030504020204" pitchFamily="34" charset="0"/>
                          <a:ea typeface="Open Sans" panose="020B0606030504020204" pitchFamily="34" charset="0"/>
                          <a:cs typeface="Open Sans" panose="020B0606030504020204" pitchFamily="34" charset="0"/>
                        </a:rPr>
                        <a:t>/Electricity Generators Levy</a:t>
                      </a:r>
                    </a:p>
                    <a:p>
                      <a:pPr algn="l"/>
                      <a:r>
                        <a:rPr lang="en-GB" sz="1400" b="0" i="1" dirty="0">
                          <a:solidFill>
                            <a:schemeClr val="tx1"/>
                          </a:solidFill>
                          <a:latin typeface="Open Sans" panose="020B0606030504020204" pitchFamily="34" charset="0"/>
                          <a:ea typeface="Open Sans" panose="020B0606030504020204" pitchFamily="34" charset="0"/>
                          <a:cs typeface="Open Sans" panose="020B0606030504020204" pitchFamily="34" charset="0"/>
                        </a:rPr>
                        <a:t>The REA has long pushed for additional long-term supports for older projects</a:t>
                      </a:r>
                    </a:p>
                  </a:txBody>
                  <a:tcPr marT="108000" marB="108000">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rgbClr val="EAEAE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926B">
                        <a:alpha val="9679"/>
                      </a:srgbClr>
                    </a:solidFill>
                  </a:tcPr>
                </a:tc>
                <a:tc>
                  <a: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b="0" i="0" dirty="0">
                          <a:solidFill>
                            <a:srgbClr val="1E1E1E"/>
                          </a:solidFill>
                          <a:latin typeface="Open Sans" panose="020B0606030504020204" pitchFamily="34" charset="0"/>
                          <a:ea typeface="Open Sans" panose="020B0606030504020204" pitchFamily="34" charset="0"/>
                          <a:cs typeface="Open Sans" panose="020B0606030504020204" pitchFamily="34" charset="0"/>
                        </a:rPr>
                        <a:t>Former Energy Secretary Ed Miliband announced plans in April 2026 to offer voluntary ‘wholesale </a:t>
                      </a:r>
                      <a:r>
                        <a:rPr lang="en-GB" sz="1200" b="0" i="0" dirty="0" err="1">
                          <a:solidFill>
                            <a:srgbClr val="1E1E1E"/>
                          </a:solidFill>
                          <a:latin typeface="Open Sans" panose="020B0606030504020204" pitchFamily="34" charset="0"/>
                          <a:ea typeface="Open Sans" panose="020B0606030504020204" pitchFamily="34" charset="0"/>
                          <a:cs typeface="Open Sans" panose="020B0606030504020204" pitchFamily="34" charset="0"/>
                        </a:rPr>
                        <a:t>CfDs</a:t>
                      </a:r>
                      <a:r>
                        <a:rPr lang="en-GB" sz="1200" b="0" i="0" dirty="0">
                          <a:solidFill>
                            <a:srgbClr val="1E1E1E"/>
                          </a:solidFill>
                          <a:latin typeface="Open Sans" panose="020B0606030504020204" pitchFamily="34" charset="0"/>
                          <a:ea typeface="Open Sans" panose="020B0606030504020204" pitchFamily="34" charset="0"/>
                          <a:cs typeface="Open Sans" panose="020B0606030504020204" pitchFamily="34" charset="0"/>
                        </a:rPr>
                        <a:t>’ to older projects.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b="0" i="0" dirty="0">
                          <a:solidFill>
                            <a:srgbClr val="1E1E1E"/>
                          </a:solidFill>
                          <a:latin typeface="Open Sans" panose="020B0606030504020204" pitchFamily="34" charset="0"/>
                          <a:ea typeface="Open Sans" panose="020B0606030504020204" pitchFamily="34" charset="0"/>
                          <a:cs typeface="Open Sans" panose="020B0606030504020204" pitchFamily="34" charset="0"/>
                        </a:rPr>
                        <a:t>In parallel to this, the Electricity Generators Levy (EGL) means that generators will have to pay a higher (55%, previously 45%) tax on excess revenues.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b="0" i="0" dirty="0">
                          <a:solidFill>
                            <a:srgbClr val="1E1E1E"/>
                          </a:solidFill>
                          <a:latin typeface="Open Sans" panose="020B0606030504020204" pitchFamily="34" charset="0"/>
                          <a:ea typeface="Open Sans" panose="020B0606030504020204" pitchFamily="34" charset="0"/>
                          <a:cs typeface="Open Sans" panose="020B0606030504020204" pitchFamily="34" charset="0"/>
                        </a:rPr>
                        <a:t>Relatively welcome announcement, as prior to announcement there had been a lot of talk of breaking the link between gas and electricity prices, triggering fear of rash decisions.</a:t>
                      </a:r>
                    </a:p>
                  </a:txBody>
                  <a:tcPr marT="108000" marB="108000">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rgbClr val="FFFFFF"/>
                    </a:solidFill>
                  </a:tcPr>
                </a:tc>
                <a:tc>
                  <a: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b="0" i="0">
                          <a:solidFill>
                            <a:srgbClr val="1E1E1E"/>
                          </a:solidFill>
                          <a:latin typeface="Open Sans" panose="020B0606030504020204" pitchFamily="34" charset="0"/>
                          <a:ea typeface="Open Sans" panose="020B0606030504020204" pitchFamily="34" charset="0"/>
                          <a:cs typeface="Open Sans" panose="020B0606030504020204" pitchFamily="34" charset="0"/>
                        </a:rPr>
                        <a:t>Campaigning for fair deal on voluntary CfDs and decent timelines – thoughts from across the group?</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b="0" i="0">
                          <a:solidFill>
                            <a:srgbClr val="1E1E1E"/>
                          </a:solidFill>
                          <a:latin typeface="Open Sans" panose="020B0606030504020204" pitchFamily="34" charset="0"/>
                          <a:ea typeface="Open Sans" panose="020B0606030504020204" pitchFamily="34" charset="0"/>
                          <a:cs typeface="Open Sans" panose="020B0606030504020204" pitchFamily="34" charset="0"/>
                        </a:rPr>
                        <a:t>Thought pieces on benefits of continuing to support legacy renewable projects – does anyone want to contribute any pieces?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b="0" i="0">
                          <a:solidFill>
                            <a:srgbClr val="1E1E1E"/>
                          </a:solidFill>
                          <a:highlight>
                            <a:srgbClr val="FFFF00"/>
                          </a:highlight>
                          <a:latin typeface="Open Sans" panose="020B0606030504020204" pitchFamily="34" charset="0"/>
                          <a:ea typeface="Open Sans" panose="020B0606030504020204" pitchFamily="34" charset="0"/>
                          <a:cs typeface="Open Sans" panose="020B0606030504020204" pitchFamily="34" charset="0"/>
                        </a:rPr>
                        <a:t>The REA held a roundtable with DESNZ on 23</a:t>
                      </a:r>
                      <a:r>
                        <a:rPr lang="en-GB" sz="1200" b="0" i="0" baseline="30000">
                          <a:solidFill>
                            <a:srgbClr val="1E1E1E"/>
                          </a:solidFill>
                          <a:highlight>
                            <a:srgbClr val="FFFF00"/>
                          </a:highlight>
                          <a:latin typeface="Open Sans" panose="020B0606030504020204" pitchFamily="34" charset="0"/>
                          <a:ea typeface="Open Sans" panose="020B0606030504020204" pitchFamily="34" charset="0"/>
                          <a:cs typeface="Open Sans" panose="020B0606030504020204" pitchFamily="34" charset="0"/>
                        </a:rPr>
                        <a:t>rd</a:t>
                      </a:r>
                      <a:r>
                        <a:rPr lang="en-GB" sz="1200" b="0" i="0">
                          <a:solidFill>
                            <a:srgbClr val="1E1E1E"/>
                          </a:solidFill>
                          <a:highlight>
                            <a:srgbClr val="FFFF00"/>
                          </a:highlight>
                          <a:latin typeface="Open Sans" panose="020B0606030504020204" pitchFamily="34" charset="0"/>
                          <a:ea typeface="Open Sans" panose="020B0606030504020204" pitchFamily="34" charset="0"/>
                          <a:cs typeface="Open Sans" panose="020B0606030504020204" pitchFamily="34" charset="0"/>
                        </a:rPr>
                        <a:t> July and will continue to engage with the WCfD team </a:t>
                      </a:r>
                    </a:p>
                  </a:txBody>
                  <a:tcPr marT="108000" marB="108000">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1068760309"/>
                  </a:ext>
                </a:extLst>
              </a:tr>
              <a:tr h="1004474">
                <a:tc>
                  <a:txBody>
                    <a:bodyPr/>
                    <a:lstStyle/>
                    <a:p>
                      <a:pPr algn="l">
                        <a:spcAft>
                          <a:spcPts val="600"/>
                        </a:spcAft>
                      </a:pPr>
                      <a:r>
                        <a:rPr lang="en-US" sz="1500" b="1" i="0" dirty="0">
                          <a:solidFill>
                            <a:schemeClr val="tx1"/>
                          </a:solidFill>
                          <a:latin typeface="Open Sans" panose="020B0606030504020204" pitchFamily="34" charset="0"/>
                          <a:ea typeface="Open Sans" panose="020B0606030504020204" pitchFamily="34" charset="0"/>
                          <a:cs typeface="Open Sans" panose="020B0606030504020204" pitchFamily="34" charset="0"/>
                        </a:rPr>
                        <a:t>Warm Homes Plan</a:t>
                      </a:r>
                    </a:p>
                    <a:p>
                      <a:pPr algn="l"/>
                      <a:r>
                        <a:rPr lang="en-GB" sz="1400" b="0" i="1" dirty="0">
                          <a:solidFill>
                            <a:schemeClr val="tx1"/>
                          </a:solidFill>
                          <a:latin typeface="Open Sans" panose="020B0606030504020204" pitchFamily="34" charset="0"/>
                          <a:ea typeface="Open Sans" panose="020B0606030504020204" pitchFamily="34" charset="0"/>
                          <a:cs typeface="Open Sans" panose="020B0606030504020204" pitchFamily="34" charset="0"/>
                        </a:rPr>
                        <a:t>The REA continues to advocate for more financing and wider coverage</a:t>
                      </a:r>
                    </a:p>
                  </a:txBody>
                  <a:tcPr marT="108000" marB="108000">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EAEAE0"/>
                      </a:solidFill>
                      <a:prstDash val="solid"/>
                      <a:round/>
                      <a:headEnd type="none" w="med" len="med"/>
                      <a:tailEnd type="none" w="med" len="med"/>
                    </a:lnB>
                    <a:solidFill>
                      <a:srgbClr val="06926B">
                        <a:alpha val="9679"/>
                      </a:srgbClr>
                    </a:solidFill>
                  </a:tcPr>
                </a:tc>
                <a:tc>
                  <a: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b="0" i="0" dirty="0">
                          <a:solidFill>
                            <a:srgbClr val="1E1E1E"/>
                          </a:solidFill>
                          <a:latin typeface="Open Sans" panose="020B0606030504020204" pitchFamily="34" charset="0"/>
                          <a:ea typeface="Open Sans" panose="020B0606030504020204" pitchFamily="34" charset="0"/>
                          <a:cs typeface="Open Sans" panose="020B0606030504020204" pitchFamily="34" charset="0"/>
                        </a:rPr>
                        <a:t>This year’s update announced £15 billion to accelerate home upgrades (solar, storage and heat pumps), with specific targeting for low-income homes.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b="0" i="0" dirty="0">
                          <a:solidFill>
                            <a:srgbClr val="1E1E1E"/>
                          </a:solidFill>
                          <a:latin typeface="Open Sans" panose="020B0606030504020204" pitchFamily="34" charset="0"/>
                          <a:ea typeface="Open Sans" panose="020B0606030504020204" pitchFamily="34" charset="0"/>
                          <a:cs typeface="Open Sans" panose="020B0606030504020204" pitchFamily="34" charset="0"/>
                        </a:rPr>
                        <a:t>Finance barriers being reduced; plan includes low- or zero-interest loans and funding support.</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b="0" i="0" dirty="0">
                          <a:solidFill>
                            <a:srgbClr val="1E1E1E"/>
                          </a:solidFill>
                          <a:latin typeface="Open Sans" panose="020B0606030504020204" pitchFamily="34" charset="0"/>
                          <a:ea typeface="Open Sans" panose="020B0606030504020204" pitchFamily="34" charset="0"/>
                          <a:cs typeface="Open Sans" panose="020B0606030504020204" pitchFamily="34" charset="0"/>
                        </a:rPr>
                        <a:t>Future Homes Standard will require solar on all new homes. </a:t>
                      </a:r>
                    </a:p>
                  </a:txBody>
                  <a:tcPr marT="108000" marB="108000">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rgbClr val="FFFFFF"/>
                    </a:solidFill>
                  </a:tcPr>
                </a:tc>
                <a:tc>
                  <a: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b="0" i="0" dirty="0">
                          <a:solidFill>
                            <a:srgbClr val="1E1E1E"/>
                          </a:solidFill>
                          <a:latin typeface="Open Sans" panose="020B0606030504020204" pitchFamily="34" charset="0"/>
                          <a:ea typeface="Open Sans" panose="020B0606030504020204" pitchFamily="34" charset="0"/>
                          <a:cs typeface="Open Sans" panose="020B0606030504020204" pitchFamily="34" charset="0"/>
                        </a:rPr>
                        <a:t>Working closely with government to make sure scheme maximises results.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b="0" i="0" dirty="0">
                          <a:solidFill>
                            <a:srgbClr val="1E1E1E"/>
                          </a:solidFill>
                          <a:latin typeface="Open Sans" panose="020B0606030504020204" pitchFamily="34" charset="0"/>
                          <a:ea typeface="Open Sans" panose="020B0606030504020204" pitchFamily="34" charset="0"/>
                          <a:cs typeface="Open Sans" panose="020B0606030504020204" pitchFamily="34" charset="0"/>
                        </a:rPr>
                        <a:t>Continuing to make the case for rooftop solar, batteries and heat pumps to be included in Salary Sacrifice Scheme, open up possibility of adoption to a much wider share of the market.</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b="0" i="0" dirty="0">
                          <a:solidFill>
                            <a:srgbClr val="1E1E1E"/>
                          </a:solidFill>
                          <a:latin typeface="Open Sans" panose="020B0606030504020204" pitchFamily="34" charset="0"/>
                          <a:ea typeface="Open Sans" panose="020B0606030504020204" pitchFamily="34" charset="0"/>
                          <a:cs typeface="Open Sans" panose="020B0606030504020204" pitchFamily="34" charset="0"/>
                        </a:rPr>
                        <a:t>Pushing to get batteries included in Future Homes Standard.</a:t>
                      </a:r>
                    </a:p>
                  </a:txBody>
                  <a:tcPr marT="108000" marB="108000">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1105624874"/>
                  </a:ext>
                </a:extLst>
              </a:tr>
            </a:tbl>
          </a:graphicData>
        </a:graphic>
      </p:graphicFrame>
      <p:cxnSp>
        <p:nvCxnSpPr>
          <p:cNvPr id="7" name="Straight Connector 6">
            <a:extLst>
              <a:ext uri="{FF2B5EF4-FFF2-40B4-BE49-F238E27FC236}">
                <a16:creationId xmlns:a16="http://schemas.microsoft.com/office/drawing/2014/main" id="{B09F548A-4B62-76B1-6EC9-AFFA50CFAB13}"/>
              </a:ext>
            </a:extLst>
          </p:cNvPr>
          <p:cNvCxnSpPr>
            <a:cxnSpLocks/>
          </p:cNvCxnSpPr>
          <p:nvPr/>
        </p:nvCxnSpPr>
        <p:spPr>
          <a:xfrm flipH="1">
            <a:off x="540026" y="6739128"/>
            <a:ext cx="2879830" cy="0"/>
          </a:xfrm>
          <a:prstGeom prst="line">
            <a:avLst/>
          </a:prstGeom>
          <a:ln>
            <a:solidFill>
              <a:schemeClr val="accent5">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86756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24795-C64B-7243-5A96-EB0E4F50DF8E}"/>
            </a:ext>
          </a:extLst>
        </p:cNvPr>
        <p:cNvGrpSpPr/>
        <p:nvPr/>
      </p:nvGrpSpPr>
      <p:grpSpPr>
        <a:xfrm>
          <a:off x="0" y="0"/>
          <a:ext cx="0" cy="0"/>
          <a:chOff x="0" y="0"/>
          <a:chExt cx="0" cy="0"/>
        </a:xfrm>
      </p:grpSpPr>
      <p:sp>
        <p:nvSpPr>
          <p:cNvPr id="7" name="Freeform 7">
            <a:extLst>
              <a:ext uri="{FF2B5EF4-FFF2-40B4-BE49-F238E27FC236}">
                <a16:creationId xmlns:a16="http://schemas.microsoft.com/office/drawing/2014/main" id="{3C84ADAC-8ED5-E71E-1BBA-C28A00A98EA5}"/>
              </a:ext>
            </a:extLst>
          </p:cNvPr>
          <p:cNvSpPr/>
          <p:nvPr/>
        </p:nvSpPr>
        <p:spPr>
          <a:xfrm flipH="1">
            <a:off x="7877978" y="5623170"/>
            <a:ext cx="2769381" cy="2416857"/>
          </a:xfrm>
          <a:custGeom>
            <a:avLst/>
            <a:gdLst>
              <a:gd name="csX0" fmla="*/ 1168372 w 5190087"/>
              <a:gd name="csY0" fmla="*/ 4417885 h 4594478"/>
              <a:gd name="csX1" fmla="*/ 47310 w 5190087"/>
              <a:gd name="csY1" fmla="*/ 2473833 h 4594478"/>
              <a:gd name="csX2" fmla="*/ 47310 w 5190087"/>
              <a:gd name="csY2" fmla="*/ 2120646 h 4594478"/>
              <a:gd name="csX3" fmla="*/ 1168372 w 5190087"/>
              <a:gd name="csY3" fmla="*/ 176689 h 4594478"/>
              <a:gd name="csX4" fmla="*/ 1473874 w 5190087"/>
              <a:gd name="csY4" fmla="*/ 0 h 4594478"/>
              <a:gd name="csX5" fmla="*/ 3716190 w 5190087"/>
              <a:gd name="csY5" fmla="*/ 0 h 4594478"/>
              <a:gd name="csX6" fmla="*/ 4021692 w 5190087"/>
              <a:gd name="csY6" fmla="*/ 176689 h 4594478"/>
              <a:gd name="csX7" fmla="*/ 5142850 w 5190087"/>
              <a:gd name="csY7" fmla="*/ 2120646 h 4594478"/>
              <a:gd name="csX8" fmla="*/ 5142850 w 5190087"/>
              <a:gd name="csY8" fmla="*/ 2473833 h 4594478"/>
              <a:gd name="csX9" fmla="*/ 4021692 w 5190087"/>
              <a:gd name="csY9" fmla="*/ 4417885 h 4594478"/>
              <a:gd name="csX10" fmla="*/ 3716190 w 5190087"/>
              <a:gd name="csY10" fmla="*/ 4594479 h 4594478"/>
              <a:gd name="csX11" fmla="*/ 1473874 w 5190087"/>
              <a:gd name="csY11" fmla="*/ 4594479 h 4594478"/>
              <a:gd name="csX12" fmla="*/ 1168372 w 5190087"/>
              <a:gd name="csY12" fmla="*/ 4417885 h 45944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5190087" h="4594478">
                <a:moveTo>
                  <a:pt x="1168372" y="4417885"/>
                </a:moveTo>
                <a:lnTo>
                  <a:pt x="47310" y="2473833"/>
                </a:lnTo>
                <a:cubicBezTo>
                  <a:pt x="-15770" y="2364581"/>
                  <a:pt x="-15770" y="2229993"/>
                  <a:pt x="47310" y="2120646"/>
                </a:cubicBezTo>
                <a:lnTo>
                  <a:pt x="1168372" y="176689"/>
                </a:lnTo>
                <a:cubicBezTo>
                  <a:pt x="1231452" y="67437"/>
                  <a:pt x="1347906" y="0"/>
                  <a:pt x="1473874" y="0"/>
                </a:cubicBezTo>
                <a:lnTo>
                  <a:pt x="3716190" y="0"/>
                </a:lnTo>
                <a:cubicBezTo>
                  <a:pt x="3842253" y="0"/>
                  <a:pt x="3958708" y="67341"/>
                  <a:pt x="4021692" y="176689"/>
                </a:cubicBezTo>
                <a:lnTo>
                  <a:pt x="5142850" y="2120646"/>
                </a:lnTo>
                <a:cubicBezTo>
                  <a:pt x="5205834" y="2229898"/>
                  <a:pt x="5205834" y="2364581"/>
                  <a:pt x="5142850" y="2473833"/>
                </a:cubicBezTo>
                <a:lnTo>
                  <a:pt x="4021692" y="4417885"/>
                </a:lnTo>
                <a:cubicBezTo>
                  <a:pt x="3958708" y="4527137"/>
                  <a:pt x="3842253" y="4594479"/>
                  <a:pt x="3716190" y="4594479"/>
                </a:cubicBezTo>
                <a:lnTo>
                  <a:pt x="1473874" y="4594479"/>
                </a:lnTo>
                <a:cubicBezTo>
                  <a:pt x="1347906" y="4594479"/>
                  <a:pt x="1231452" y="4527137"/>
                  <a:pt x="1168372" y="4417885"/>
                </a:cubicBezTo>
              </a:path>
            </a:pathLst>
          </a:custGeom>
          <a:solidFill>
            <a:schemeClr val="accent5">
              <a:lumMod val="60000"/>
              <a:lumOff val="40000"/>
              <a:alpha val="55000"/>
            </a:schemeClr>
          </a:solidFill>
          <a:ln w="9509"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926B"/>
              </a:solidFill>
              <a:effectLst/>
              <a:uLnTx/>
              <a:uFillTx/>
              <a:latin typeface="Aptos" panose="02110004020202020204"/>
              <a:ea typeface="+mn-ea"/>
              <a:cs typeface="+mn-cs"/>
            </a:endParaRPr>
          </a:p>
        </p:txBody>
      </p:sp>
      <p:sp>
        <p:nvSpPr>
          <p:cNvPr id="8" name="Freeform 7">
            <a:extLst>
              <a:ext uri="{FF2B5EF4-FFF2-40B4-BE49-F238E27FC236}">
                <a16:creationId xmlns:a16="http://schemas.microsoft.com/office/drawing/2014/main" id="{F00611EE-3609-998B-6662-472B27B32D66}"/>
              </a:ext>
            </a:extLst>
          </p:cNvPr>
          <p:cNvSpPr/>
          <p:nvPr/>
        </p:nvSpPr>
        <p:spPr>
          <a:xfrm flipH="1">
            <a:off x="10119912" y="4298257"/>
            <a:ext cx="2769381" cy="2416857"/>
          </a:xfrm>
          <a:custGeom>
            <a:avLst/>
            <a:gdLst>
              <a:gd name="csX0" fmla="*/ 1168372 w 5190087"/>
              <a:gd name="csY0" fmla="*/ 4417885 h 4594478"/>
              <a:gd name="csX1" fmla="*/ 47310 w 5190087"/>
              <a:gd name="csY1" fmla="*/ 2473833 h 4594478"/>
              <a:gd name="csX2" fmla="*/ 47310 w 5190087"/>
              <a:gd name="csY2" fmla="*/ 2120646 h 4594478"/>
              <a:gd name="csX3" fmla="*/ 1168372 w 5190087"/>
              <a:gd name="csY3" fmla="*/ 176689 h 4594478"/>
              <a:gd name="csX4" fmla="*/ 1473874 w 5190087"/>
              <a:gd name="csY4" fmla="*/ 0 h 4594478"/>
              <a:gd name="csX5" fmla="*/ 3716190 w 5190087"/>
              <a:gd name="csY5" fmla="*/ 0 h 4594478"/>
              <a:gd name="csX6" fmla="*/ 4021692 w 5190087"/>
              <a:gd name="csY6" fmla="*/ 176689 h 4594478"/>
              <a:gd name="csX7" fmla="*/ 5142850 w 5190087"/>
              <a:gd name="csY7" fmla="*/ 2120646 h 4594478"/>
              <a:gd name="csX8" fmla="*/ 5142850 w 5190087"/>
              <a:gd name="csY8" fmla="*/ 2473833 h 4594478"/>
              <a:gd name="csX9" fmla="*/ 4021692 w 5190087"/>
              <a:gd name="csY9" fmla="*/ 4417885 h 4594478"/>
              <a:gd name="csX10" fmla="*/ 3716190 w 5190087"/>
              <a:gd name="csY10" fmla="*/ 4594479 h 4594478"/>
              <a:gd name="csX11" fmla="*/ 1473874 w 5190087"/>
              <a:gd name="csY11" fmla="*/ 4594479 h 4594478"/>
              <a:gd name="csX12" fmla="*/ 1168372 w 5190087"/>
              <a:gd name="csY12" fmla="*/ 4417885 h 45944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5190087" h="4594478">
                <a:moveTo>
                  <a:pt x="1168372" y="4417885"/>
                </a:moveTo>
                <a:lnTo>
                  <a:pt x="47310" y="2473833"/>
                </a:lnTo>
                <a:cubicBezTo>
                  <a:pt x="-15770" y="2364581"/>
                  <a:pt x="-15770" y="2229993"/>
                  <a:pt x="47310" y="2120646"/>
                </a:cubicBezTo>
                <a:lnTo>
                  <a:pt x="1168372" y="176689"/>
                </a:lnTo>
                <a:cubicBezTo>
                  <a:pt x="1231452" y="67437"/>
                  <a:pt x="1347906" y="0"/>
                  <a:pt x="1473874" y="0"/>
                </a:cubicBezTo>
                <a:lnTo>
                  <a:pt x="3716190" y="0"/>
                </a:lnTo>
                <a:cubicBezTo>
                  <a:pt x="3842253" y="0"/>
                  <a:pt x="3958708" y="67341"/>
                  <a:pt x="4021692" y="176689"/>
                </a:cubicBezTo>
                <a:lnTo>
                  <a:pt x="5142850" y="2120646"/>
                </a:lnTo>
                <a:cubicBezTo>
                  <a:pt x="5205834" y="2229898"/>
                  <a:pt x="5205834" y="2364581"/>
                  <a:pt x="5142850" y="2473833"/>
                </a:cubicBezTo>
                <a:lnTo>
                  <a:pt x="4021692" y="4417885"/>
                </a:lnTo>
                <a:cubicBezTo>
                  <a:pt x="3958708" y="4527137"/>
                  <a:pt x="3842253" y="4594479"/>
                  <a:pt x="3716190" y="4594479"/>
                </a:cubicBezTo>
                <a:lnTo>
                  <a:pt x="1473874" y="4594479"/>
                </a:lnTo>
                <a:cubicBezTo>
                  <a:pt x="1347906" y="4594479"/>
                  <a:pt x="1231452" y="4527137"/>
                  <a:pt x="1168372" y="4417885"/>
                </a:cubicBezTo>
              </a:path>
            </a:pathLst>
          </a:custGeom>
          <a:solidFill>
            <a:schemeClr val="accent5">
              <a:lumMod val="60000"/>
              <a:lumOff val="40000"/>
              <a:alpha val="55000"/>
            </a:schemeClr>
          </a:solidFill>
          <a:ln w="9509"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926B"/>
              </a:solidFill>
              <a:effectLst/>
              <a:uLnTx/>
              <a:uFillTx/>
              <a:latin typeface="Aptos" panose="02110004020202020204"/>
              <a:ea typeface="+mn-ea"/>
              <a:cs typeface="+mn-cs"/>
            </a:endParaRPr>
          </a:p>
        </p:txBody>
      </p:sp>
      <p:sp>
        <p:nvSpPr>
          <p:cNvPr id="3" name="Title 2">
            <a:extLst>
              <a:ext uri="{FF2B5EF4-FFF2-40B4-BE49-F238E27FC236}">
                <a16:creationId xmlns:a16="http://schemas.microsoft.com/office/drawing/2014/main" id="{5C4F4E40-D01B-6BD9-3E54-B47A54BC68F6}"/>
              </a:ext>
            </a:extLst>
          </p:cNvPr>
          <p:cNvSpPr>
            <a:spLocks noGrp="1"/>
          </p:cNvSpPr>
          <p:nvPr>
            <p:ph type="title"/>
          </p:nvPr>
        </p:nvSpPr>
        <p:spPr>
          <a:xfrm>
            <a:off x="572421" y="602551"/>
            <a:ext cx="9189762" cy="499841"/>
          </a:xfrm>
        </p:spPr>
        <p:txBody>
          <a:bodyPr/>
          <a:lstStyle/>
          <a:p>
            <a:r>
              <a:rPr lang="en-US" sz="3200" dirty="0">
                <a:latin typeface="Open Sans" panose="020B0606030504020204" pitchFamily="34" charset="0"/>
              </a:rPr>
              <a:t>Other recent developments (1)</a:t>
            </a:r>
          </a:p>
        </p:txBody>
      </p:sp>
      <p:sp>
        <p:nvSpPr>
          <p:cNvPr id="4" name="Slide Number Placeholder 3">
            <a:extLst>
              <a:ext uri="{FF2B5EF4-FFF2-40B4-BE49-F238E27FC236}">
                <a16:creationId xmlns:a16="http://schemas.microsoft.com/office/drawing/2014/main" id="{5069C411-AEA9-2BB7-0868-D575E0064A26}"/>
              </a:ext>
            </a:extLst>
          </p:cNvPr>
          <p:cNvSpPr>
            <a:spLocks noGrp="1"/>
          </p:cNvSpPr>
          <p:nvPr>
            <p:ph type="sldNum" sz="quarter" idx="4"/>
          </p:nvPr>
        </p:nvSpPr>
        <p:spPr>
          <a:xfrm>
            <a:off x="1010774" y="263565"/>
            <a:ext cx="378304" cy="184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70BDB7-3430-554B-A217-F5A2E4320F61}" type="slidenum">
              <a:rPr kumimoji="0" lang="en-US" sz="900" b="1" i="0" u="none" strike="noStrike" kern="1200" cap="none" spc="0" normalizeH="0" baseline="0" noProof="0" smtClean="0">
                <a:ln>
                  <a:noFill/>
                </a:ln>
                <a:solidFill>
                  <a:srgbClr val="1E1E1E"/>
                </a:solidFill>
                <a:effectLst/>
                <a:uLnTx/>
                <a:uFillTx/>
                <a:latin typeface="Aptos" panose="020B0004020202020204" pitchFamily="34" charset="0"/>
                <a:ea typeface="Open Sans" panose="020B0606030504020204" pitchFamily="34" charset="0"/>
                <a:cs typeface="Open Sans" panose="020B0606030504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900" b="1" i="0" u="none" strike="noStrike" kern="1200" cap="none" spc="0" normalizeH="0" baseline="0" noProof="0">
              <a:ln>
                <a:noFill/>
              </a:ln>
              <a:solidFill>
                <a:srgbClr val="1E1E1E"/>
              </a:solidFill>
              <a:effectLst/>
              <a:uLnTx/>
              <a:uFillTx/>
              <a:latin typeface="Aptos" panose="020B0004020202020204" pitchFamily="34" charset="0"/>
              <a:ea typeface="Open Sans" panose="020B0606030504020204" pitchFamily="34" charset="0"/>
              <a:cs typeface="Open Sans" panose="020B0606030504020204" pitchFamily="34" charset="0"/>
            </a:endParaRPr>
          </a:p>
        </p:txBody>
      </p:sp>
      <p:graphicFrame>
        <p:nvGraphicFramePr>
          <p:cNvPr id="6" name="Content Placeholder 4">
            <a:extLst>
              <a:ext uri="{FF2B5EF4-FFF2-40B4-BE49-F238E27FC236}">
                <a16:creationId xmlns:a16="http://schemas.microsoft.com/office/drawing/2014/main" id="{E72DAD61-DBE3-1EA1-EB14-E182E776A09B}"/>
              </a:ext>
            </a:extLst>
          </p:cNvPr>
          <p:cNvGraphicFramePr>
            <a:graphicFrameLocks/>
          </p:cNvGraphicFramePr>
          <p:nvPr>
            <p:extLst>
              <p:ext uri="{D42A27DB-BD31-4B8C-83A1-F6EECF244321}">
                <p14:modId xmlns:p14="http://schemas.microsoft.com/office/powerpoint/2010/main" val="1211356602"/>
              </p:ext>
            </p:extLst>
          </p:nvPr>
        </p:nvGraphicFramePr>
        <p:xfrm>
          <a:off x="572421" y="1113826"/>
          <a:ext cx="11047158" cy="5235528"/>
        </p:xfrm>
        <a:graphic>
          <a:graphicData uri="http://schemas.openxmlformats.org/drawingml/2006/table">
            <a:tbl>
              <a:tblPr firstRow="1" firstCol="1" bandCol="1">
                <a:tableStyleId>{073A0DAA-6AF3-43AB-8588-CEC1D06C72B9}</a:tableStyleId>
              </a:tblPr>
              <a:tblGrid>
                <a:gridCol w="2972062">
                  <a:extLst>
                    <a:ext uri="{9D8B030D-6E8A-4147-A177-3AD203B41FA5}">
                      <a16:colId xmlns:a16="http://schemas.microsoft.com/office/drawing/2014/main" val="2052251642"/>
                    </a:ext>
                  </a:extLst>
                </a:gridCol>
                <a:gridCol w="4928957">
                  <a:extLst>
                    <a:ext uri="{9D8B030D-6E8A-4147-A177-3AD203B41FA5}">
                      <a16:colId xmlns:a16="http://schemas.microsoft.com/office/drawing/2014/main" val="761908391"/>
                    </a:ext>
                  </a:extLst>
                </a:gridCol>
                <a:gridCol w="3146139">
                  <a:extLst>
                    <a:ext uri="{9D8B030D-6E8A-4147-A177-3AD203B41FA5}">
                      <a16:colId xmlns:a16="http://schemas.microsoft.com/office/drawing/2014/main" val="2477079260"/>
                    </a:ext>
                  </a:extLst>
                </a:gridCol>
              </a:tblGrid>
              <a:tr h="612528">
                <a:tc>
                  <a:txBody>
                    <a:bodyPr/>
                    <a:lstStyle/>
                    <a:p>
                      <a:pPr algn="l"/>
                      <a:r>
                        <a:rPr lang="en-US" sz="2100" b="1" i="0" dirty="0">
                          <a:solidFill>
                            <a:schemeClr val="bg1"/>
                          </a:solidFill>
                          <a:latin typeface="Open Sans" panose="020B0606030504020204" pitchFamily="34" charset="0"/>
                          <a:ea typeface="Open Sans" panose="020B0606030504020204" pitchFamily="34" charset="0"/>
                          <a:cs typeface="Open Sans" panose="020B0606030504020204" pitchFamily="34" charset="0"/>
                        </a:rPr>
                        <a:t>Announcement</a:t>
                      </a:r>
                    </a:p>
                  </a:txBody>
                  <a:tcPr marT="108000" marB="108000" anchor="ctr">
                    <a:lnL w="9525" cap="flat" cmpd="sng" algn="ctr">
                      <a:solidFill>
                        <a:schemeClr val="accent3"/>
                      </a:solidFill>
                      <a:prstDash val="solid"/>
                      <a:round/>
                      <a:headEnd type="none" w="med" len="med"/>
                      <a:tailEnd type="none" w="med" len="med"/>
                    </a:lnL>
                    <a:lnR w="12700" cap="flat" cmpd="sng" algn="ctr">
                      <a:solidFill>
                        <a:srgbClr val="EAEAE0"/>
                      </a:solidFill>
                      <a:prstDash val="solid"/>
                      <a:round/>
                      <a:headEnd type="none" w="med" len="med"/>
                      <a:tailEnd type="none" w="med" len="med"/>
                    </a:lnR>
                    <a:lnT w="9525" cap="flat" cmpd="sng" algn="ctr">
                      <a:solidFill>
                        <a:schemeClr val="accent3"/>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926B"/>
                    </a:solidFill>
                  </a:tcPr>
                </a:tc>
                <a:tc>
                  <a:txBody>
                    <a:bodyPr/>
                    <a:lstStyle/>
                    <a:p>
                      <a:pPr algn="l"/>
                      <a:r>
                        <a:rPr kumimoji="0" lang="en-US" sz="21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Specifics</a:t>
                      </a:r>
                      <a:endParaRPr lang="en-US" sz="2100" b="1" i="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T="108000" marB="108000" anchor="ctr">
                    <a:lnL w="12700" cap="flat" cmpd="sng" algn="ctr">
                      <a:solidFill>
                        <a:srgbClr val="EAEAE0"/>
                      </a:solidFill>
                      <a:prstDash val="solid"/>
                      <a:round/>
                      <a:headEnd type="none" w="med" len="med"/>
                      <a:tailEnd type="none" w="med" len="med"/>
                    </a:lnL>
                    <a:lnR w="12700" cap="flat" cmpd="sng" algn="ctr">
                      <a:solidFill>
                        <a:srgbClr val="EAEAE0"/>
                      </a:solidFill>
                      <a:prstDash val="solid"/>
                      <a:round/>
                      <a:headEnd type="none" w="med" len="med"/>
                      <a:tailEnd type="none" w="med" len="med"/>
                    </a:lnR>
                    <a:lnT w="9525" cap="flat" cmpd="sng" algn="ctr">
                      <a:solidFill>
                        <a:schemeClr val="accent3"/>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926B"/>
                    </a:solidFill>
                  </a:tcPr>
                </a:tc>
                <a:tc>
                  <a:txBody>
                    <a:bodyPr/>
                    <a:lstStyle/>
                    <a:p>
                      <a:pPr algn="l"/>
                      <a:r>
                        <a:rPr kumimoji="0" lang="en-US" sz="21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REA role/next steps</a:t>
                      </a:r>
                      <a:endParaRPr lang="en-US" sz="2100" b="1" i="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T="108000" marB="108000" anchor="ctr">
                    <a:lnL w="12700" cap="flat" cmpd="sng" algn="ctr">
                      <a:solidFill>
                        <a:srgbClr val="EAEAE0"/>
                      </a:solidFill>
                      <a:prstDash val="solid"/>
                      <a:round/>
                      <a:headEnd type="none" w="med" len="med"/>
                      <a:tailEnd type="none" w="med" len="med"/>
                    </a:lnL>
                    <a:lnR w="12700" cap="flat" cmpd="sng" algn="ctr">
                      <a:solidFill>
                        <a:srgbClr val="EAEAE0"/>
                      </a:solidFill>
                      <a:prstDash val="solid"/>
                      <a:round/>
                      <a:headEnd type="none" w="med" len="med"/>
                      <a:tailEnd type="none" w="med" len="med"/>
                    </a:lnR>
                    <a:lnT w="9525" cap="flat" cmpd="sng" algn="ctr">
                      <a:solidFill>
                        <a:schemeClr val="accent3"/>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926B"/>
                    </a:solidFill>
                  </a:tcPr>
                </a:tc>
                <a:extLst>
                  <a:ext uri="{0D108BD9-81ED-4DB2-BD59-A6C34878D82A}">
                    <a16:rowId xmlns:a16="http://schemas.microsoft.com/office/drawing/2014/main" val="740896336"/>
                  </a:ext>
                </a:extLst>
              </a:tr>
              <a:tr h="1649319">
                <a:tc>
                  <a:txBody>
                    <a:bodyPr/>
                    <a:lstStyle/>
                    <a:p>
                      <a:pPr algn="l"/>
                      <a:r>
                        <a:rPr lang="en-US" sz="1400" b="1" i="1" dirty="0">
                          <a:solidFill>
                            <a:schemeClr val="tx1"/>
                          </a:solidFill>
                          <a:latin typeface="Open Sans" panose="020B0606030504020204" pitchFamily="34" charset="0"/>
                          <a:ea typeface="Open Sans" panose="020B0606030504020204" pitchFamily="34" charset="0"/>
                          <a:cs typeface="Open Sans" panose="020B0606030504020204" pitchFamily="34" charset="0"/>
                        </a:rPr>
                        <a:t>New Government in place after Andy Burnham replaces Kier Starmer as Labour Leader and UK Prime Minister</a:t>
                      </a:r>
                    </a:p>
                  </a:txBody>
                  <a:tcPr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926B">
                        <a:alpha val="10185"/>
                      </a:srgbClr>
                    </a:solidFill>
                  </a:tcPr>
                </a:tc>
                <a:tc>
                  <a: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The Burnham ministry began on 20</a:t>
                      </a:r>
                      <a:r>
                        <a:rPr lang="en-US" sz="1200" b="0" i="0" baseline="30000" dirty="0">
                          <a:solidFill>
                            <a:schemeClr val="tx2"/>
                          </a:solidFill>
                          <a:latin typeface="Open Sans" panose="020B0606030504020204" pitchFamily="34" charset="0"/>
                          <a:ea typeface="Open Sans" panose="020B0606030504020204" pitchFamily="34" charset="0"/>
                          <a:cs typeface="Open Sans" panose="020B0606030504020204" pitchFamily="34" charset="0"/>
                        </a:rPr>
                        <a:t>th</a:t>
                      </a: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 July 2026</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Ministerial appointments were completed by 23</a:t>
                      </a:r>
                      <a:r>
                        <a:rPr lang="en-US" sz="1200" b="0" i="0" baseline="30000" dirty="0">
                          <a:solidFill>
                            <a:schemeClr val="tx2"/>
                          </a:solidFill>
                          <a:latin typeface="Open Sans" panose="020B0606030504020204" pitchFamily="34" charset="0"/>
                          <a:ea typeface="Open Sans" panose="020B0606030504020204" pitchFamily="34" charset="0"/>
                          <a:cs typeface="Open Sans" panose="020B0606030504020204" pitchFamily="34" charset="0"/>
                        </a:rPr>
                        <a:t>rd</a:t>
                      </a: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 July</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Ed Miliband has moved from DESNZ to become the Foreign Secretary, and was replaced by </a:t>
                      </a:r>
                      <a:r>
                        <a:rPr lang="en-US" sz="1200" b="1" i="0" dirty="0">
                          <a:solidFill>
                            <a:schemeClr val="tx2"/>
                          </a:solidFill>
                          <a:latin typeface="Open Sans" panose="020B0606030504020204" pitchFamily="34" charset="0"/>
                          <a:ea typeface="Open Sans" panose="020B0606030504020204" pitchFamily="34" charset="0"/>
                          <a:cs typeface="Open Sans" panose="020B0606030504020204" pitchFamily="34" charset="0"/>
                        </a:rPr>
                        <a:t>Miatta Fahnbulleh</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Rachel Reeves was replaced by </a:t>
                      </a:r>
                      <a:r>
                        <a:rPr lang="en-US" sz="1200" b="1" i="0" dirty="0">
                          <a:solidFill>
                            <a:schemeClr val="tx2"/>
                          </a:solidFill>
                          <a:latin typeface="Open Sans" panose="020B0606030504020204" pitchFamily="34" charset="0"/>
                          <a:ea typeface="Open Sans" panose="020B0606030504020204" pitchFamily="34" charset="0"/>
                          <a:cs typeface="Open Sans" panose="020B0606030504020204" pitchFamily="34" charset="0"/>
                        </a:rPr>
                        <a:t>John Healey </a:t>
                      </a: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as Chancellor</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The Department for Science, Innovation and Technology (DSIT) was disbanded and merged into the Department for Business, forming the new Department for Business, Innovation, Science and Trade (DBIST). The Sec. of State is </a:t>
                      </a:r>
                      <a:r>
                        <a:rPr lang="en-US" sz="1200" b="1" i="0" dirty="0">
                          <a:solidFill>
                            <a:schemeClr val="tx2"/>
                          </a:solidFill>
                          <a:latin typeface="Open Sans" panose="020B0606030504020204" pitchFamily="34" charset="0"/>
                          <a:ea typeface="Open Sans" panose="020B0606030504020204" pitchFamily="34" charset="0"/>
                          <a:cs typeface="Open Sans" panose="020B0606030504020204" pitchFamily="34" charset="0"/>
                        </a:rPr>
                        <a:t>Jonathan Reynolds</a:t>
                      </a: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00" b="1" i="0" dirty="0">
                          <a:solidFill>
                            <a:schemeClr val="tx2"/>
                          </a:solidFill>
                          <a:latin typeface="Open Sans" panose="020B0606030504020204" pitchFamily="34" charset="0"/>
                          <a:ea typeface="Open Sans" panose="020B0606030504020204" pitchFamily="34" charset="0"/>
                          <a:cs typeface="Open Sans" panose="020B0606030504020204" pitchFamily="34" charset="0"/>
                        </a:rPr>
                        <a:t>Angela Eagle </a:t>
                      </a: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has become the Sec. of State for Defra, replacing Emma Reynolds</a:t>
                      </a:r>
                    </a:p>
                  </a:txBody>
                  <a:tcPr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The REA has sent welcome letters to the new Secretaries of State</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00" b="0" i="0" dirty="0">
                          <a:solidFill>
                            <a:schemeClr val="tx2"/>
                          </a:solidFill>
                          <a:highlight>
                            <a:srgbClr val="FFFF00"/>
                          </a:highlight>
                          <a:latin typeface="Open Sans" panose="020B0606030504020204" pitchFamily="34" charset="0"/>
                          <a:ea typeface="Open Sans" panose="020B0606030504020204" pitchFamily="34" charset="0"/>
                          <a:cs typeface="Open Sans" panose="020B0606030504020204" pitchFamily="34" charset="0"/>
                        </a:rPr>
                        <a:t>We are working with our communications agency Hawthorn to contact and build relationships with new Ministers.</a:t>
                      </a:r>
                    </a:p>
                  </a:txBody>
                  <a:tcPr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3738788"/>
                  </a:ext>
                </a:extLst>
              </a:tr>
              <a:tr h="1649319">
                <a:tc>
                  <a:txBody>
                    <a:bodyPr/>
                    <a:lstStyle/>
                    <a:p>
                      <a:pPr algn="l">
                        <a:spcAft>
                          <a:spcPts val="600"/>
                        </a:spcAft>
                      </a:pPr>
                      <a:r>
                        <a:rPr lang="en-US" sz="1500" b="1" i="0" dirty="0">
                          <a:solidFill>
                            <a:schemeClr val="tx1"/>
                          </a:solidFill>
                          <a:latin typeface="Open Sans" panose="020B0606030504020204" pitchFamily="34" charset="0"/>
                          <a:ea typeface="Open Sans" panose="020B0606030504020204" pitchFamily="34" charset="0"/>
                          <a:cs typeface="Open Sans" panose="020B0606030504020204" pitchFamily="34" charset="0"/>
                        </a:rPr>
                        <a:t>Gas and oil prices up sharply</a:t>
                      </a:r>
                    </a:p>
                    <a:p>
                      <a:pPr algn="l"/>
                      <a:r>
                        <a:rPr lang="en-US" sz="1400" b="0" i="1" dirty="0">
                          <a:solidFill>
                            <a:schemeClr val="tx1"/>
                          </a:solidFill>
                          <a:latin typeface="Open Sans" panose="020B0606030504020204" pitchFamily="34" charset="0"/>
                          <a:ea typeface="Open Sans" panose="020B0606030504020204" pitchFamily="34" charset="0"/>
                          <a:cs typeface="Open Sans" panose="020B0606030504020204" pitchFamily="34" charset="0"/>
                        </a:rPr>
                        <a:t>REA liaising with Ministers and media to emphasis how recent geopolitical events further case for renewables</a:t>
                      </a:r>
                    </a:p>
                  </a:txBody>
                  <a:tcPr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926B">
                        <a:alpha val="10185"/>
                      </a:srgbClr>
                    </a:solidFill>
                  </a:tcPr>
                </a:tc>
                <a:tc>
                  <a: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Closure of Strait of Hormuz removes roughly 25% of the world’s seaborne oil and 20% of global LNG.</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Triggered sharp rises in oil and gas prices – likely leading to higher inflation and higher interest rates (at least higher than they would otherwise have been).</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Having initially surged, over 50% higher, European gas prices have since moderated a bit (now up around 20% vs pre-troubles) as markets have increasingly realized 20% of world’s LNG is only equivalent to around 3% of global gas supplies.</a:t>
                      </a:r>
                    </a:p>
                  </a:txBody>
                  <a:tcPr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Keep communicating how recent event only further emphasize the reason why we should invest in more renewable generation – reduced exposure to volatility in imported fossil fuel prices.</a:t>
                      </a:r>
                    </a:p>
                  </a:txBody>
                  <a:tcPr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54816199"/>
                  </a:ext>
                </a:extLst>
              </a:tr>
            </a:tbl>
          </a:graphicData>
        </a:graphic>
      </p:graphicFrame>
    </p:spTree>
    <p:extLst>
      <p:ext uri="{BB962C8B-B14F-4D97-AF65-F5344CB8AC3E}">
        <p14:creationId xmlns:p14="http://schemas.microsoft.com/office/powerpoint/2010/main" val="2584152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B116D-568A-D7FF-3030-37B9172F4571}"/>
            </a:ext>
          </a:extLst>
        </p:cNvPr>
        <p:cNvGrpSpPr/>
        <p:nvPr/>
      </p:nvGrpSpPr>
      <p:grpSpPr>
        <a:xfrm>
          <a:off x="0" y="0"/>
          <a:ext cx="0" cy="0"/>
          <a:chOff x="0" y="0"/>
          <a:chExt cx="0" cy="0"/>
        </a:xfrm>
      </p:grpSpPr>
      <p:sp>
        <p:nvSpPr>
          <p:cNvPr id="7" name="Freeform 7">
            <a:extLst>
              <a:ext uri="{FF2B5EF4-FFF2-40B4-BE49-F238E27FC236}">
                <a16:creationId xmlns:a16="http://schemas.microsoft.com/office/drawing/2014/main" id="{9355BA61-0474-4FDF-A682-137B179C037D}"/>
              </a:ext>
            </a:extLst>
          </p:cNvPr>
          <p:cNvSpPr/>
          <p:nvPr/>
        </p:nvSpPr>
        <p:spPr>
          <a:xfrm flipH="1">
            <a:off x="7877978" y="5623170"/>
            <a:ext cx="2769381" cy="2416857"/>
          </a:xfrm>
          <a:custGeom>
            <a:avLst/>
            <a:gdLst>
              <a:gd name="csX0" fmla="*/ 1168372 w 5190087"/>
              <a:gd name="csY0" fmla="*/ 4417885 h 4594478"/>
              <a:gd name="csX1" fmla="*/ 47310 w 5190087"/>
              <a:gd name="csY1" fmla="*/ 2473833 h 4594478"/>
              <a:gd name="csX2" fmla="*/ 47310 w 5190087"/>
              <a:gd name="csY2" fmla="*/ 2120646 h 4594478"/>
              <a:gd name="csX3" fmla="*/ 1168372 w 5190087"/>
              <a:gd name="csY3" fmla="*/ 176689 h 4594478"/>
              <a:gd name="csX4" fmla="*/ 1473874 w 5190087"/>
              <a:gd name="csY4" fmla="*/ 0 h 4594478"/>
              <a:gd name="csX5" fmla="*/ 3716190 w 5190087"/>
              <a:gd name="csY5" fmla="*/ 0 h 4594478"/>
              <a:gd name="csX6" fmla="*/ 4021692 w 5190087"/>
              <a:gd name="csY6" fmla="*/ 176689 h 4594478"/>
              <a:gd name="csX7" fmla="*/ 5142850 w 5190087"/>
              <a:gd name="csY7" fmla="*/ 2120646 h 4594478"/>
              <a:gd name="csX8" fmla="*/ 5142850 w 5190087"/>
              <a:gd name="csY8" fmla="*/ 2473833 h 4594478"/>
              <a:gd name="csX9" fmla="*/ 4021692 w 5190087"/>
              <a:gd name="csY9" fmla="*/ 4417885 h 4594478"/>
              <a:gd name="csX10" fmla="*/ 3716190 w 5190087"/>
              <a:gd name="csY10" fmla="*/ 4594479 h 4594478"/>
              <a:gd name="csX11" fmla="*/ 1473874 w 5190087"/>
              <a:gd name="csY11" fmla="*/ 4594479 h 4594478"/>
              <a:gd name="csX12" fmla="*/ 1168372 w 5190087"/>
              <a:gd name="csY12" fmla="*/ 4417885 h 45944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5190087" h="4594478">
                <a:moveTo>
                  <a:pt x="1168372" y="4417885"/>
                </a:moveTo>
                <a:lnTo>
                  <a:pt x="47310" y="2473833"/>
                </a:lnTo>
                <a:cubicBezTo>
                  <a:pt x="-15770" y="2364581"/>
                  <a:pt x="-15770" y="2229993"/>
                  <a:pt x="47310" y="2120646"/>
                </a:cubicBezTo>
                <a:lnTo>
                  <a:pt x="1168372" y="176689"/>
                </a:lnTo>
                <a:cubicBezTo>
                  <a:pt x="1231452" y="67437"/>
                  <a:pt x="1347906" y="0"/>
                  <a:pt x="1473874" y="0"/>
                </a:cubicBezTo>
                <a:lnTo>
                  <a:pt x="3716190" y="0"/>
                </a:lnTo>
                <a:cubicBezTo>
                  <a:pt x="3842253" y="0"/>
                  <a:pt x="3958708" y="67341"/>
                  <a:pt x="4021692" y="176689"/>
                </a:cubicBezTo>
                <a:lnTo>
                  <a:pt x="5142850" y="2120646"/>
                </a:lnTo>
                <a:cubicBezTo>
                  <a:pt x="5205834" y="2229898"/>
                  <a:pt x="5205834" y="2364581"/>
                  <a:pt x="5142850" y="2473833"/>
                </a:cubicBezTo>
                <a:lnTo>
                  <a:pt x="4021692" y="4417885"/>
                </a:lnTo>
                <a:cubicBezTo>
                  <a:pt x="3958708" y="4527137"/>
                  <a:pt x="3842253" y="4594479"/>
                  <a:pt x="3716190" y="4594479"/>
                </a:cubicBezTo>
                <a:lnTo>
                  <a:pt x="1473874" y="4594479"/>
                </a:lnTo>
                <a:cubicBezTo>
                  <a:pt x="1347906" y="4594479"/>
                  <a:pt x="1231452" y="4527137"/>
                  <a:pt x="1168372" y="4417885"/>
                </a:cubicBezTo>
              </a:path>
            </a:pathLst>
          </a:custGeom>
          <a:solidFill>
            <a:schemeClr val="accent5">
              <a:lumMod val="60000"/>
              <a:lumOff val="40000"/>
              <a:alpha val="55000"/>
            </a:schemeClr>
          </a:solidFill>
          <a:ln w="9509"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926B"/>
              </a:solidFill>
              <a:effectLst/>
              <a:uLnTx/>
              <a:uFillTx/>
              <a:latin typeface="Aptos" panose="02110004020202020204"/>
              <a:ea typeface="+mn-ea"/>
              <a:cs typeface="+mn-cs"/>
            </a:endParaRPr>
          </a:p>
        </p:txBody>
      </p:sp>
      <p:sp>
        <p:nvSpPr>
          <p:cNvPr id="8" name="Freeform 7">
            <a:extLst>
              <a:ext uri="{FF2B5EF4-FFF2-40B4-BE49-F238E27FC236}">
                <a16:creationId xmlns:a16="http://schemas.microsoft.com/office/drawing/2014/main" id="{EAEE7EEC-EE0D-5B92-0C94-FAB68164A931}"/>
              </a:ext>
            </a:extLst>
          </p:cNvPr>
          <p:cNvSpPr/>
          <p:nvPr/>
        </p:nvSpPr>
        <p:spPr>
          <a:xfrm flipH="1">
            <a:off x="10119912" y="4298257"/>
            <a:ext cx="2769381" cy="2416857"/>
          </a:xfrm>
          <a:custGeom>
            <a:avLst/>
            <a:gdLst>
              <a:gd name="csX0" fmla="*/ 1168372 w 5190087"/>
              <a:gd name="csY0" fmla="*/ 4417885 h 4594478"/>
              <a:gd name="csX1" fmla="*/ 47310 w 5190087"/>
              <a:gd name="csY1" fmla="*/ 2473833 h 4594478"/>
              <a:gd name="csX2" fmla="*/ 47310 w 5190087"/>
              <a:gd name="csY2" fmla="*/ 2120646 h 4594478"/>
              <a:gd name="csX3" fmla="*/ 1168372 w 5190087"/>
              <a:gd name="csY3" fmla="*/ 176689 h 4594478"/>
              <a:gd name="csX4" fmla="*/ 1473874 w 5190087"/>
              <a:gd name="csY4" fmla="*/ 0 h 4594478"/>
              <a:gd name="csX5" fmla="*/ 3716190 w 5190087"/>
              <a:gd name="csY5" fmla="*/ 0 h 4594478"/>
              <a:gd name="csX6" fmla="*/ 4021692 w 5190087"/>
              <a:gd name="csY6" fmla="*/ 176689 h 4594478"/>
              <a:gd name="csX7" fmla="*/ 5142850 w 5190087"/>
              <a:gd name="csY7" fmla="*/ 2120646 h 4594478"/>
              <a:gd name="csX8" fmla="*/ 5142850 w 5190087"/>
              <a:gd name="csY8" fmla="*/ 2473833 h 4594478"/>
              <a:gd name="csX9" fmla="*/ 4021692 w 5190087"/>
              <a:gd name="csY9" fmla="*/ 4417885 h 4594478"/>
              <a:gd name="csX10" fmla="*/ 3716190 w 5190087"/>
              <a:gd name="csY10" fmla="*/ 4594479 h 4594478"/>
              <a:gd name="csX11" fmla="*/ 1473874 w 5190087"/>
              <a:gd name="csY11" fmla="*/ 4594479 h 4594478"/>
              <a:gd name="csX12" fmla="*/ 1168372 w 5190087"/>
              <a:gd name="csY12" fmla="*/ 4417885 h 45944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5190087" h="4594478">
                <a:moveTo>
                  <a:pt x="1168372" y="4417885"/>
                </a:moveTo>
                <a:lnTo>
                  <a:pt x="47310" y="2473833"/>
                </a:lnTo>
                <a:cubicBezTo>
                  <a:pt x="-15770" y="2364581"/>
                  <a:pt x="-15770" y="2229993"/>
                  <a:pt x="47310" y="2120646"/>
                </a:cubicBezTo>
                <a:lnTo>
                  <a:pt x="1168372" y="176689"/>
                </a:lnTo>
                <a:cubicBezTo>
                  <a:pt x="1231452" y="67437"/>
                  <a:pt x="1347906" y="0"/>
                  <a:pt x="1473874" y="0"/>
                </a:cubicBezTo>
                <a:lnTo>
                  <a:pt x="3716190" y="0"/>
                </a:lnTo>
                <a:cubicBezTo>
                  <a:pt x="3842253" y="0"/>
                  <a:pt x="3958708" y="67341"/>
                  <a:pt x="4021692" y="176689"/>
                </a:cubicBezTo>
                <a:lnTo>
                  <a:pt x="5142850" y="2120646"/>
                </a:lnTo>
                <a:cubicBezTo>
                  <a:pt x="5205834" y="2229898"/>
                  <a:pt x="5205834" y="2364581"/>
                  <a:pt x="5142850" y="2473833"/>
                </a:cubicBezTo>
                <a:lnTo>
                  <a:pt x="4021692" y="4417885"/>
                </a:lnTo>
                <a:cubicBezTo>
                  <a:pt x="3958708" y="4527137"/>
                  <a:pt x="3842253" y="4594479"/>
                  <a:pt x="3716190" y="4594479"/>
                </a:cubicBezTo>
                <a:lnTo>
                  <a:pt x="1473874" y="4594479"/>
                </a:lnTo>
                <a:cubicBezTo>
                  <a:pt x="1347906" y="4594479"/>
                  <a:pt x="1231452" y="4527137"/>
                  <a:pt x="1168372" y="4417885"/>
                </a:cubicBezTo>
              </a:path>
            </a:pathLst>
          </a:custGeom>
          <a:solidFill>
            <a:schemeClr val="accent5">
              <a:lumMod val="60000"/>
              <a:lumOff val="40000"/>
              <a:alpha val="55000"/>
            </a:schemeClr>
          </a:solidFill>
          <a:ln w="9509"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6926B"/>
              </a:solidFill>
              <a:effectLst/>
              <a:uLnTx/>
              <a:uFillTx/>
              <a:latin typeface="Aptos" panose="02110004020202020204"/>
              <a:ea typeface="+mn-ea"/>
              <a:cs typeface="+mn-cs"/>
            </a:endParaRPr>
          </a:p>
        </p:txBody>
      </p:sp>
      <p:sp>
        <p:nvSpPr>
          <p:cNvPr id="3" name="Title 2">
            <a:extLst>
              <a:ext uri="{FF2B5EF4-FFF2-40B4-BE49-F238E27FC236}">
                <a16:creationId xmlns:a16="http://schemas.microsoft.com/office/drawing/2014/main" id="{C6C6BF56-BEB4-7304-3575-F328A145AE22}"/>
              </a:ext>
            </a:extLst>
          </p:cNvPr>
          <p:cNvSpPr>
            <a:spLocks noGrp="1"/>
          </p:cNvSpPr>
          <p:nvPr>
            <p:ph type="title"/>
          </p:nvPr>
        </p:nvSpPr>
        <p:spPr>
          <a:xfrm>
            <a:off x="540026" y="727075"/>
            <a:ext cx="9189762" cy="499841"/>
          </a:xfrm>
        </p:spPr>
        <p:txBody>
          <a:bodyPr/>
          <a:lstStyle/>
          <a:p>
            <a:r>
              <a:rPr lang="en-US" sz="3200" dirty="0">
                <a:latin typeface="Open Sans" panose="020B0606030504020204" pitchFamily="34" charset="0"/>
              </a:rPr>
              <a:t>Other recent developments (2)</a:t>
            </a:r>
          </a:p>
        </p:txBody>
      </p:sp>
      <p:sp>
        <p:nvSpPr>
          <p:cNvPr id="4" name="Slide Number Placeholder 3">
            <a:extLst>
              <a:ext uri="{FF2B5EF4-FFF2-40B4-BE49-F238E27FC236}">
                <a16:creationId xmlns:a16="http://schemas.microsoft.com/office/drawing/2014/main" id="{E580D4A0-F35C-CB29-E05F-F6EA899FA2B7}"/>
              </a:ext>
            </a:extLst>
          </p:cNvPr>
          <p:cNvSpPr>
            <a:spLocks noGrp="1"/>
          </p:cNvSpPr>
          <p:nvPr>
            <p:ph type="sldNum" sz="quarter" idx="4"/>
          </p:nvPr>
        </p:nvSpPr>
        <p:spPr>
          <a:xfrm>
            <a:off x="1010774" y="263565"/>
            <a:ext cx="378304" cy="184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70BDB7-3430-554B-A217-F5A2E4320F61}" type="slidenum">
              <a:rPr kumimoji="0" lang="en-US" sz="900" b="1" i="0" u="none" strike="noStrike" kern="1200" cap="none" spc="0" normalizeH="0" baseline="0" noProof="0" smtClean="0">
                <a:ln>
                  <a:noFill/>
                </a:ln>
                <a:solidFill>
                  <a:srgbClr val="1E1E1E"/>
                </a:solidFill>
                <a:effectLst/>
                <a:uLnTx/>
                <a:uFillTx/>
                <a:latin typeface="Aptos" panose="020B0004020202020204" pitchFamily="34" charset="0"/>
                <a:ea typeface="Open Sans" panose="020B0606030504020204" pitchFamily="34" charset="0"/>
                <a:cs typeface="Open Sans" panose="020B0606030504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900" b="1" i="0" u="none" strike="noStrike" kern="1200" cap="none" spc="0" normalizeH="0" baseline="0" noProof="0">
              <a:ln>
                <a:noFill/>
              </a:ln>
              <a:solidFill>
                <a:srgbClr val="1E1E1E"/>
              </a:solidFill>
              <a:effectLst/>
              <a:uLnTx/>
              <a:uFillTx/>
              <a:latin typeface="Aptos" panose="020B0004020202020204" pitchFamily="34" charset="0"/>
              <a:ea typeface="Open Sans" panose="020B0606030504020204" pitchFamily="34" charset="0"/>
              <a:cs typeface="Open Sans" panose="020B0606030504020204" pitchFamily="34" charset="0"/>
            </a:endParaRPr>
          </a:p>
        </p:txBody>
      </p:sp>
      <p:graphicFrame>
        <p:nvGraphicFramePr>
          <p:cNvPr id="6" name="Content Placeholder 4">
            <a:extLst>
              <a:ext uri="{FF2B5EF4-FFF2-40B4-BE49-F238E27FC236}">
                <a16:creationId xmlns:a16="http://schemas.microsoft.com/office/drawing/2014/main" id="{490AB390-FD6C-E639-F9DF-373A695A273C}"/>
              </a:ext>
            </a:extLst>
          </p:cNvPr>
          <p:cNvGraphicFramePr>
            <a:graphicFrameLocks/>
          </p:cNvGraphicFramePr>
          <p:nvPr>
            <p:extLst>
              <p:ext uri="{D42A27DB-BD31-4B8C-83A1-F6EECF244321}">
                <p14:modId xmlns:p14="http://schemas.microsoft.com/office/powerpoint/2010/main" val="490464440"/>
              </p:ext>
            </p:extLst>
          </p:nvPr>
        </p:nvGraphicFramePr>
        <p:xfrm>
          <a:off x="572421" y="1367605"/>
          <a:ext cx="11047158" cy="5245503"/>
        </p:xfrm>
        <a:graphic>
          <a:graphicData uri="http://schemas.openxmlformats.org/drawingml/2006/table">
            <a:tbl>
              <a:tblPr firstRow="1" firstCol="1" bandCol="1">
                <a:tableStyleId>{073A0DAA-6AF3-43AB-8588-CEC1D06C72B9}</a:tableStyleId>
              </a:tblPr>
              <a:tblGrid>
                <a:gridCol w="2972062">
                  <a:extLst>
                    <a:ext uri="{9D8B030D-6E8A-4147-A177-3AD203B41FA5}">
                      <a16:colId xmlns:a16="http://schemas.microsoft.com/office/drawing/2014/main" val="2052251642"/>
                    </a:ext>
                  </a:extLst>
                </a:gridCol>
                <a:gridCol w="4257158">
                  <a:extLst>
                    <a:ext uri="{9D8B030D-6E8A-4147-A177-3AD203B41FA5}">
                      <a16:colId xmlns:a16="http://schemas.microsoft.com/office/drawing/2014/main" val="761908391"/>
                    </a:ext>
                  </a:extLst>
                </a:gridCol>
                <a:gridCol w="3817938">
                  <a:extLst>
                    <a:ext uri="{9D8B030D-6E8A-4147-A177-3AD203B41FA5}">
                      <a16:colId xmlns:a16="http://schemas.microsoft.com/office/drawing/2014/main" val="2477079260"/>
                    </a:ext>
                  </a:extLst>
                </a:gridCol>
              </a:tblGrid>
              <a:tr h="517367">
                <a:tc>
                  <a:txBody>
                    <a:bodyPr/>
                    <a:lstStyle/>
                    <a:p>
                      <a:pPr algn="l"/>
                      <a:r>
                        <a:rPr lang="en-US" sz="2100" b="1" i="0" dirty="0">
                          <a:solidFill>
                            <a:schemeClr val="bg1"/>
                          </a:solidFill>
                          <a:latin typeface="Open Sans" panose="020B0606030504020204" pitchFamily="34" charset="0"/>
                          <a:ea typeface="Open Sans" panose="020B0606030504020204" pitchFamily="34" charset="0"/>
                          <a:cs typeface="Open Sans" panose="020B0606030504020204" pitchFamily="34" charset="0"/>
                        </a:rPr>
                        <a:t>Announcement</a:t>
                      </a:r>
                    </a:p>
                  </a:txBody>
                  <a:tcPr marT="108000" marB="108000" anchor="ctr">
                    <a:lnL w="9525" cap="flat" cmpd="sng" algn="ctr">
                      <a:solidFill>
                        <a:schemeClr val="accent3"/>
                      </a:solidFill>
                      <a:prstDash val="solid"/>
                      <a:round/>
                      <a:headEnd type="none" w="med" len="med"/>
                      <a:tailEnd type="none" w="med" len="med"/>
                    </a:lnL>
                    <a:lnR w="12700" cap="flat" cmpd="sng" algn="ctr">
                      <a:solidFill>
                        <a:srgbClr val="EAEAE0"/>
                      </a:solidFill>
                      <a:prstDash val="solid"/>
                      <a:round/>
                      <a:headEnd type="none" w="med" len="med"/>
                      <a:tailEnd type="none" w="med" len="med"/>
                    </a:lnR>
                    <a:lnT w="9525" cap="flat" cmpd="sng" algn="ctr">
                      <a:solidFill>
                        <a:schemeClr val="accent3"/>
                      </a:solidFill>
                      <a:prstDash val="solid"/>
                      <a:round/>
                      <a:headEnd type="none" w="med" len="med"/>
                      <a:tailEnd type="none" w="med" len="med"/>
                    </a:lnT>
                    <a:lnB w="12700" cap="flat" cmpd="sng" algn="ctr">
                      <a:solidFill>
                        <a:srgbClr val="EAEAE0"/>
                      </a:solidFill>
                      <a:prstDash val="solid"/>
                      <a:round/>
                      <a:headEnd type="none" w="med" len="med"/>
                      <a:tailEnd type="none" w="med" len="med"/>
                    </a:lnB>
                    <a:solidFill>
                      <a:srgbClr val="06926B"/>
                    </a:solidFill>
                  </a:tcPr>
                </a:tc>
                <a:tc>
                  <a:txBody>
                    <a:bodyPr/>
                    <a:lstStyle/>
                    <a:p>
                      <a:pPr algn="l"/>
                      <a:r>
                        <a:rPr kumimoji="0" lang="en-US" sz="21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Specifics</a:t>
                      </a:r>
                      <a:endParaRPr lang="en-US" sz="2100" b="1" i="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T="108000" marB="108000" anchor="ctr">
                    <a:lnL w="12700" cap="flat" cmpd="sng" algn="ctr">
                      <a:solidFill>
                        <a:srgbClr val="EAEAE0"/>
                      </a:solidFill>
                      <a:prstDash val="solid"/>
                      <a:round/>
                      <a:headEnd type="none" w="med" len="med"/>
                      <a:tailEnd type="none" w="med" len="med"/>
                    </a:lnL>
                    <a:lnR w="12700" cap="flat" cmpd="sng" algn="ctr">
                      <a:solidFill>
                        <a:srgbClr val="EAEAE0"/>
                      </a:solid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rgbClr val="06926B"/>
                    </a:solidFill>
                  </a:tcPr>
                </a:tc>
                <a:tc>
                  <a:txBody>
                    <a:bodyPr/>
                    <a:lstStyle/>
                    <a:p>
                      <a:pPr algn="l"/>
                      <a:r>
                        <a:rPr kumimoji="0" lang="en-US" sz="21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REA role/next steps</a:t>
                      </a:r>
                      <a:endParaRPr lang="en-US" sz="2100" b="1" i="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T="108000" marB="108000" anchor="ctr">
                    <a:lnL w="12700" cap="flat" cmpd="sng" algn="ctr">
                      <a:solidFill>
                        <a:srgbClr val="EAEAE0"/>
                      </a:solidFill>
                      <a:prstDash val="solid"/>
                      <a:round/>
                      <a:headEnd type="none" w="med" len="med"/>
                      <a:tailEnd type="none" w="med" len="med"/>
                    </a:lnL>
                    <a:lnR w="12700" cap="flat" cmpd="sng" algn="ctr">
                      <a:solidFill>
                        <a:srgbClr val="EAEAE0"/>
                      </a:solid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rgbClr val="06926B"/>
                    </a:solidFill>
                  </a:tcPr>
                </a:tc>
                <a:extLst>
                  <a:ext uri="{0D108BD9-81ED-4DB2-BD59-A6C34878D82A}">
                    <a16:rowId xmlns:a16="http://schemas.microsoft.com/office/drawing/2014/main" val="740896336"/>
                  </a:ext>
                </a:extLst>
              </a:tr>
              <a:tr h="4709463">
                <a:tc>
                  <a:txBody>
                    <a:bodyPr/>
                    <a:lstStyle/>
                    <a:p>
                      <a:pPr algn="l">
                        <a:spcAft>
                          <a:spcPts val="600"/>
                        </a:spcAft>
                      </a:pPr>
                      <a:r>
                        <a:rPr lang="en-US" sz="1500" b="1" i="0" dirty="0">
                          <a:solidFill>
                            <a:schemeClr val="tx1"/>
                          </a:solidFill>
                          <a:latin typeface="Open Sans" panose="020B0606030504020204" pitchFamily="34" charset="0"/>
                          <a:ea typeface="Open Sans" panose="020B0606030504020204" pitchFamily="34" charset="0"/>
                          <a:cs typeface="Open Sans" panose="020B0606030504020204" pitchFamily="34" charset="0"/>
                        </a:rPr>
                        <a:t>DESNZ: Reformed National Pricing delivery plan</a:t>
                      </a:r>
                    </a:p>
                    <a:p>
                      <a:pPr algn="l"/>
                      <a:r>
                        <a:rPr lang="en-US" sz="1400" b="0" i="1" dirty="0">
                          <a:solidFill>
                            <a:schemeClr val="tx1"/>
                          </a:solidFill>
                          <a:latin typeface="Open Sans" panose="020B0606030504020204" pitchFamily="34" charset="0"/>
                          <a:ea typeface="Open Sans" panose="020B0606030504020204" pitchFamily="34" charset="0"/>
                          <a:cs typeface="Open Sans" panose="020B0606030504020204" pitchFamily="34" charset="0"/>
                        </a:rPr>
                        <a:t>REA been liaising closely with DESNZ on this</a:t>
                      </a:r>
                    </a:p>
                  </a:txBody>
                  <a:tcPr marT="108000" marB="108000">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rgbClr val="EAEAE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926B">
                        <a:alpha val="10185"/>
                      </a:srgbClr>
                    </a:solidFill>
                  </a:tcPr>
                </a:tc>
                <a:tc>
                  <a: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Outlines plans on how to be managed. SSEP will set zonal caps on how much generation of each tech can connect in each zone. Connections regime (already reformed via TM04+) will be tightened further so that connection offers align with these caps; location choice as important as quality.</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00" b="0" i="0" dirty="0" err="1">
                          <a:solidFill>
                            <a:schemeClr val="tx2"/>
                          </a:solidFill>
                          <a:latin typeface="Open Sans" panose="020B0606030504020204" pitchFamily="34" charset="0"/>
                          <a:ea typeface="Open Sans" panose="020B0606030504020204" pitchFamily="34" charset="0"/>
                          <a:cs typeface="Open Sans" panose="020B0606030504020204" pitchFamily="34" charset="0"/>
                        </a:rPr>
                        <a:t>TNUoS</a:t>
                      </a: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 charges face fundamental reform. Gov’s preferred options (2a, 2b and 3) all involve either abolishing or substantially redesigning locational transmission charges.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Aims to constrain curtailment costs through network accelerations, Dynamic Line Rating, storage integration and demand flexibility.</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00" b="0" i="0" dirty="0" err="1">
                          <a:solidFill>
                            <a:schemeClr val="tx2"/>
                          </a:solidFill>
                          <a:latin typeface="Open Sans" panose="020B0606030504020204" pitchFamily="34" charset="0"/>
                          <a:ea typeface="Open Sans" panose="020B0606030504020204" pitchFamily="34" charset="0"/>
                          <a:cs typeface="Open Sans" panose="020B0606030504020204" pitchFamily="34" charset="0"/>
                        </a:rPr>
                        <a:t>CfD</a:t>
                      </a: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 and capacity market designs could change as a direct result of RNP.</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Balancing and settlement reforms add a further operational dimension. Mandatory balancing market participation threshold will be lowered, gate closure and market trading deadline will align, unit-bidding will be introduced, and settlement periods may shorten to 15 to 5 minutes.</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a:txBody>
                  <a:tcPr marT="108000" marB="108000">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rgbClr val="FFFFFF"/>
                    </a:solidFill>
                  </a:tcPr>
                </a:tc>
                <a:tc>
                  <a: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The REA responded to the RNP consultation on 2</a:t>
                      </a:r>
                      <a:r>
                        <a:rPr lang="en-US" sz="1200" b="0" i="0" baseline="30000" dirty="0">
                          <a:solidFill>
                            <a:schemeClr val="tx2"/>
                          </a:solidFill>
                          <a:latin typeface="Open Sans" panose="020B0606030504020204" pitchFamily="34" charset="0"/>
                          <a:ea typeface="Open Sans" panose="020B0606030504020204" pitchFamily="34" charset="0"/>
                          <a:cs typeface="Open Sans" panose="020B0606030504020204" pitchFamily="34" charset="0"/>
                        </a:rPr>
                        <a:t>nd</a:t>
                      </a: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 June. You can read the full response on our website: </a:t>
                      </a:r>
                      <a:b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b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hlinkClick r:id="rId2"/>
                        </a:rPr>
                        <a:t>https://www.r-e-a.net/resources/reformed-national-pricing-rnp-reforms-to-siting-and-investment-levers-rea-response/</a:t>
                      </a:r>
                      <a:r>
                        <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rPr>
                        <a:t>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lang="en-US" sz="1200" b="0" i="0"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a:txBody>
                  <a:tcPr marT="108000" marB="108000">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1425979192"/>
                  </a:ext>
                </a:extLst>
              </a:tr>
            </a:tbl>
          </a:graphicData>
        </a:graphic>
      </p:graphicFrame>
    </p:spTree>
    <p:extLst>
      <p:ext uri="{BB962C8B-B14F-4D97-AF65-F5344CB8AC3E}">
        <p14:creationId xmlns:p14="http://schemas.microsoft.com/office/powerpoint/2010/main" val="142870884"/>
      </p:ext>
    </p:extLst>
  </p:cSld>
  <p:clrMapOvr>
    <a:masterClrMapping/>
  </p:clrMapOvr>
</p:sld>
</file>

<file path=ppt/theme/theme1.xml><?xml version="1.0" encoding="utf-8"?>
<a:theme xmlns:a="http://schemas.openxmlformats.org/drawingml/2006/main" name="Page 1">
  <a:themeElements>
    <a:clrScheme name="REA colours">
      <a:dk1>
        <a:srgbClr val="06926B"/>
      </a:dk1>
      <a:lt1>
        <a:srgbClr val="FFFFFF"/>
      </a:lt1>
      <a:dk2>
        <a:srgbClr val="1E1E1E"/>
      </a:dk2>
      <a:lt2>
        <a:srgbClr val="E8E8E8"/>
      </a:lt2>
      <a:accent1>
        <a:srgbClr val="1E1E1E"/>
      </a:accent1>
      <a:accent2>
        <a:srgbClr val="74E2D5"/>
      </a:accent2>
      <a:accent3>
        <a:srgbClr val="06926B"/>
      </a:accent3>
      <a:accent4>
        <a:srgbClr val="76CAD3"/>
      </a:accent4>
      <a:accent5>
        <a:srgbClr val="43D398"/>
      </a:accent5>
      <a:accent6>
        <a:srgbClr val="FF6666"/>
      </a:accent6>
      <a:hlink>
        <a:srgbClr val="6A1AD3"/>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Firm wide theme">
  <a:themeElements>
    <a:clrScheme name="TLT Brand Colours">
      <a:dk1>
        <a:srgbClr val="09202E"/>
      </a:dk1>
      <a:lt1>
        <a:srgbClr val="044E71"/>
      </a:lt1>
      <a:dk2>
        <a:srgbClr val="00B2B9"/>
      </a:dk2>
      <a:lt2>
        <a:srgbClr val="E4E4E4"/>
      </a:lt2>
      <a:accent1>
        <a:srgbClr val="A8A8A7"/>
      </a:accent1>
      <a:accent2>
        <a:srgbClr val="FFFFFF"/>
      </a:accent2>
      <a:accent3>
        <a:srgbClr val="000000"/>
      </a:accent3>
      <a:accent4>
        <a:srgbClr val="09202E"/>
      </a:accent4>
      <a:accent5>
        <a:srgbClr val="044E71"/>
      </a:accent5>
      <a:accent6>
        <a:srgbClr val="00B2B9"/>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LTD_00265_TLT Firmwide and Sector Presentation Template_V2" id="{05C96EDE-7D87-4E6B-91FC-18131C83F16B}" vid="{2AA878AD-4B80-4792-9AFC-9B8222D552F6}"/>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bbbe167-487c-408d-acef-8d2427bd1be5" xsi:nil="true"/>
    <lcf76f155ced4ddcb4097134ff3c332f xmlns="08b28fe2-aad7-446e-968d-b56429c2090b">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REA Letterhead Template" ma:contentTypeID="0x0101002BF67B921FA26845A467BC387B1CB75F" ma:contentTypeVersion="17" ma:contentTypeDescription="Create a new document." ma:contentTypeScope="" ma:versionID="779ddda5c62d491a0109112b3e7e427e">
  <xsd:schema xmlns:xsd="http://www.w3.org/2001/XMLSchema" xmlns:xs="http://www.w3.org/2001/XMLSchema" xmlns:p="http://schemas.microsoft.com/office/2006/metadata/properties" xmlns:ns2="08b28fe2-aad7-446e-968d-b56429c2090b" xmlns:ns3="3bbbe167-487c-408d-acef-8d2427bd1be5" targetNamespace="http://schemas.microsoft.com/office/2006/metadata/properties" ma:root="true" ma:fieldsID="8b836635879b6e9b21c3a825be058911" ns2:_="" ns3:_="">
    <xsd:import namespace="08b28fe2-aad7-446e-968d-b56429c2090b"/>
    <xsd:import namespace="3bbbe167-487c-408d-acef-8d2427bd1be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OCR"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b28fe2-aad7-446e-968d-b56429c209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Location" ma:index="12" nillable="true" ma:displayName="Location" ma:indexed="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430c0f61-5948-43bc-a271-85f0a6a6477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bbbe167-487c-408d-acef-8d2427bd1be5"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91515b0-2a35-4da5-8b7e-44c2b7a78b9d}" ma:internalName="TaxCatchAll" ma:showField="CatchAllData" ma:web="3bbbe167-487c-408d-acef-8d2427bd1be5">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B2BBA2E-8E7D-4D5F-A823-3D50F572867D}">
  <ds:schemaRefs>
    <ds:schemaRef ds:uri="http://www.w3.org/XML/1998/namespace"/>
    <ds:schemaRef ds:uri="http://schemas.microsoft.com/office/2006/documentManagement/types"/>
    <ds:schemaRef ds:uri="http://purl.org/dc/terms/"/>
    <ds:schemaRef ds:uri="3bbbe167-487c-408d-acef-8d2427bd1be5"/>
    <ds:schemaRef ds:uri="http://purl.org/dc/dcmitype/"/>
    <ds:schemaRef ds:uri="http://schemas.microsoft.com/office/infopath/2007/PartnerControls"/>
    <ds:schemaRef ds:uri="http://purl.org/dc/elements/1.1/"/>
    <ds:schemaRef ds:uri="http://schemas.openxmlformats.org/package/2006/metadata/core-properties"/>
    <ds:schemaRef ds:uri="08b28fe2-aad7-446e-968d-b56429c2090b"/>
    <ds:schemaRef ds:uri="http://schemas.microsoft.com/office/2006/metadata/properties"/>
  </ds:schemaRefs>
</ds:datastoreItem>
</file>

<file path=customXml/itemProps2.xml><?xml version="1.0" encoding="utf-8"?>
<ds:datastoreItem xmlns:ds="http://schemas.openxmlformats.org/officeDocument/2006/customXml" ds:itemID="{28C7F9E9-6C77-4584-AB66-225C96357C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8b28fe2-aad7-446e-968d-b56429c2090b"/>
    <ds:schemaRef ds:uri="3bbbe167-487c-408d-acef-8d2427bd1b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C7699B2-FF3C-472C-984F-BE0DC169FC4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25692</TotalTime>
  <Words>4856</Words>
  <Application>Microsoft Office PowerPoint</Application>
  <PresentationFormat>Widescreen</PresentationFormat>
  <Paragraphs>515</Paragraphs>
  <Slides>39</Slides>
  <Notes>30</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39</vt:i4>
      </vt:variant>
    </vt:vector>
  </HeadingPairs>
  <TitlesOfParts>
    <vt:vector size="54" baseType="lpstr">
      <vt:lpstr>Aptos</vt:lpstr>
      <vt:lpstr>Aptos Display</vt:lpstr>
      <vt:lpstr>Arial</vt:lpstr>
      <vt:lpstr>Calibri</vt:lpstr>
      <vt:lpstr>Open Sans</vt:lpstr>
      <vt:lpstr>Open Sans Semibold</vt:lpstr>
      <vt:lpstr>Proxima Nova</vt:lpstr>
      <vt:lpstr>Proxima Nova Lt</vt:lpstr>
      <vt:lpstr>Proxima Nova Th</vt:lpstr>
      <vt:lpstr>Symbol</vt:lpstr>
      <vt:lpstr>Wingdings</vt:lpstr>
      <vt:lpstr>Page 1</vt:lpstr>
      <vt:lpstr>Office Theme</vt:lpstr>
      <vt:lpstr>Firm wide theme</vt:lpstr>
      <vt:lpstr>1_Office Theme</vt:lpstr>
      <vt:lpstr>PowerPoint Presentation</vt:lpstr>
      <vt:lpstr>REA Competition Law &amp; AI notetakers policy</vt:lpstr>
      <vt:lpstr>Agenda</vt:lpstr>
      <vt:lpstr>Recent consultations</vt:lpstr>
      <vt:lpstr>Estimated Policy Timeline 2026-27</vt:lpstr>
      <vt:lpstr>Burnham Government – New DESNZ Ministers</vt:lpstr>
      <vt:lpstr>Recent policy developments</vt:lpstr>
      <vt:lpstr>Other recent developments (1)</vt:lpstr>
      <vt:lpstr>Other recent developments (2)</vt:lpstr>
      <vt:lpstr>Solar &amp; Storage Forum | Policy priorities</vt:lpstr>
      <vt:lpstr>PowerPoint Presentation</vt:lpstr>
      <vt:lpstr>Guest speakers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PROJECT LIFECYCLE   Deliver on time, on spec, on budget …..create value </vt:lpstr>
      <vt:lpstr>PowerPoint Presentation</vt:lpstr>
      <vt:lpstr>For more information visit us at solar and storage </vt:lpstr>
      <vt:lpstr>PowerPoint Presentation</vt:lpstr>
      <vt:lpstr>PowerPoint Presentation</vt:lpstr>
      <vt:lpstr>Raeshaw Farms Judgment</vt:lpstr>
      <vt:lpstr>The policy position in England</vt:lpstr>
      <vt:lpstr>The position in Scotland</vt:lpstr>
      <vt:lpstr>PowerPoint Presentation</vt:lpstr>
      <vt:lpstr>PowerPoint Presentation</vt:lpstr>
      <vt:lpstr>PowerPoint Presentation</vt:lpstr>
      <vt:lpstr>Any other business</vt:lpstr>
      <vt:lpstr>Thank you  Next forum: December 2026  Contact: Stephanie Greenslade  sgreenslade@r-e-a.net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Lindsay Barnett</dc:creator>
  <cp:lastModifiedBy>Stephanie Greenslade</cp:lastModifiedBy>
  <cp:revision>5</cp:revision>
  <cp:lastPrinted>2026-05-07T10:04:12Z</cp:lastPrinted>
  <dcterms:created xsi:type="dcterms:W3CDTF">2026-03-26T16:10:21Z</dcterms:created>
  <dcterms:modified xsi:type="dcterms:W3CDTF">2026-09-04T08:11:57Z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0x0101002BF67B921FA26845A467BC387B1CB75F</vt:lpwstr>
  </property>
</Properties>
</file>